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0" r:id="rId4"/>
  </p:sldMasterIdLst>
  <p:notesMasterIdLst>
    <p:notesMasterId r:id="rId25"/>
  </p:notesMasterIdLst>
  <p:sldIdLst>
    <p:sldId id="588" r:id="rId5"/>
    <p:sldId id="913" r:id="rId6"/>
    <p:sldId id="853" r:id="rId7"/>
    <p:sldId id="922" r:id="rId8"/>
    <p:sldId id="925" r:id="rId9"/>
    <p:sldId id="919" r:id="rId10"/>
    <p:sldId id="916" r:id="rId11"/>
    <p:sldId id="921" r:id="rId12"/>
    <p:sldId id="871" r:id="rId13"/>
    <p:sldId id="885" r:id="rId14"/>
    <p:sldId id="875" r:id="rId15"/>
    <p:sldId id="891" r:id="rId16"/>
    <p:sldId id="894" r:id="rId17"/>
    <p:sldId id="908" r:id="rId18"/>
    <p:sldId id="719" r:id="rId19"/>
    <p:sldId id="593" r:id="rId20"/>
    <p:sldId id="874" r:id="rId21"/>
    <p:sldId id="892" r:id="rId22"/>
    <p:sldId id="893" r:id="rId23"/>
    <p:sldId id="861" r:id="rId24"/>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412750" rtl="0" fontAlgn="auto" latinLnBrk="0" hangingPunct="0">
      <a:lnSpc>
        <a:spcPct val="120000"/>
      </a:lnSpc>
      <a:spcBef>
        <a:spcPts val="0"/>
      </a:spcBef>
      <a:spcAft>
        <a:spcPts val="0"/>
      </a:spcAft>
      <a:buClrTx/>
      <a:buSzTx/>
      <a:buFontTx/>
      <a:buNone/>
      <a:tabLst/>
      <a:defRPr kumimoji="0" sz="1500" b="0" i="0" u="none" strike="noStrike" cap="none" spc="0" normalizeH="0" baseline="0">
        <a:ln>
          <a:noFill/>
        </a:ln>
        <a:solidFill>
          <a:srgbClr val="009193"/>
        </a:solidFill>
        <a:effectLst/>
        <a:uFillTx/>
        <a:latin typeface="+mn-lt"/>
        <a:ea typeface="+mn-ea"/>
        <a:cs typeface="+mn-cs"/>
        <a:sym typeface="Helvetica Light"/>
      </a:defRPr>
    </a:lvl1pPr>
    <a:lvl2pPr marL="0" marR="0" indent="114300" algn="l" defTabSz="412750" rtl="0" fontAlgn="auto" latinLnBrk="0" hangingPunct="0">
      <a:lnSpc>
        <a:spcPct val="120000"/>
      </a:lnSpc>
      <a:spcBef>
        <a:spcPts val="0"/>
      </a:spcBef>
      <a:spcAft>
        <a:spcPts val="0"/>
      </a:spcAft>
      <a:buClrTx/>
      <a:buSzTx/>
      <a:buFontTx/>
      <a:buNone/>
      <a:tabLst/>
      <a:defRPr kumimoji="0" sz="1500" b="0" i="0" u="none" strike="noStrike" cap="none" spc="0" normalizeH="0" baseline="0">
        <a:ln>
          <a:noFill/>
        </a:ln>
        <a:solidFill>
          <a:srgbClr val="009193"/>
        </a:solidFill>
        <a:effectLst/>
        <a:uFillTx/>
        <a:latin typeface="+mn-lt"/>
        <a:ea typeface="+mn-ea"/>
        <a:cs typeface="+mn-cs"/>
        <a:sym typeface="Helvetica Light"/>
      </a:defRPr>
    </a:lvl2pPr>
    <a:lvl3pPr marL="0" marR="0" indent="228600" algn="l" defTabSz="412750" rtl="0" fontAlgn="auto" latinLnBrk="0" hangingPunct="0">
      <a:lnSpc>
        <a:spcPct val="120000"/>
      </a:lnSpc>
      <a:spcBef>
        <a:spcPts val="0"/>
      </a:spcBef>
      <a:spcAft>
        <a:spcPts val="0"/>
      </a:spcAft>
      <a:buClrTx/>
      <a:buSzTx/>
      <a:buFontTx/>
      <a:buNone/>
      <a:tabLst/>
      <a:defRPr kumimoji="0" sz="1500" b="0" i="0" u="none" strike="noStrike" cap="none" spc="0" normalizeH="0" baseline="0">
        <a:ln>
          <a:noFill/>
        </a:ln>
        <a:solidFill>
          <a:srgbClr val="009193"/>
        </a:solidFill>
        <a:effectLst/>
        <a:uFillTx/>
        <a:latin typeface="+mn-lt"/>
        <a:ea typeface="+mn-ea"/>
        <a:cs typeface="+mn-cs"/>
        <a:sym typeface="Helvetica Light"/>
      </a:defRPr>
    </a:lvl3pPr>
    <a:lvl4pPr marL="0" marR="0" indent="342900" algn="l" defTabSz="412750" rtl="0" fontAlgn="auto" latinLnBrk="0" hangingPunct="0">
      <a:lnSpc>
        <a:spcPct val="120000"/>
      </a:lnSpc>
      <a:spcBef>
        <a:spcPts val="0"/>
      </a:spcBef>
      <a:spcAft>
        <a:spcPts val="0"/>
      </a:spcAft>
      <a:buClrTx/>
      <a:buSzTx/>
      <a:buFontTx/>
      <a:buNone/>
      <a:tabLst/>
      <a:defRPr kumimoji="0" sz="1500" b="0" i="0" u="none" strike="noStrike" cap="none" spc="0" normalizeH="0" baseline="0">
        <a:ln>
          <a:noFill/>
        </a:ln>
        <a:solidFill>
          <a:srgbClr val="009193"/>
        </a:solidFill>
        <a:effectLst/>
        <a:uFillTx/>
        <a:latin typeface="+mn-lt"/>
        <a:ea typeface="+mn-ea"/>
        <a:cs typeface="+mn-cs"/>
        <a:sym typeface="Helvetica Light"/>
      </a:defRPr>
    </a:lvl4pPr>
    <a:lvl5pPr marL="0" marR="0" indent="457200" algn="l" defTabSz="412750" rtl="0" fontAlgn="auto" latinLnBrk="0" hangingPunct="0">
      <a:lnSpc>
        <a:spcPct val="120000"/>
      </a:lnSpc>
      <a:spcBef>
        <a:spcPts val="0"/>
      </a:spcBef>
      <a:spcAft>
        <a:spcPts val="0"/>
      </a:spcAft>
      <a:buClrTx/>
      <a:buSzTx/>
      <a:buFontTx/>
      <a:buNone/>
      <a:tabLst/>
      <a:defRPr kumimoji="0" sz="1500" b="0" i="0" u="none" strike="noStrike" cap="none" spc="0" normalizeH="0" baseline="0">
        <a:ln>
          <a:noFill/>
        </a:ln>
        <a:solidFill>
          <a:srgbClr val="009193"/>
        </a:solidFill>
        <a:effectLst/>
        <a:uFillTx/>
        <a:latin typeface="+mn-lt"/>
        <a:ea typeface="+mn-ea"/>
        <a:cs typeface="+mn-cs"/>
        <a:sym typeface="Helvetica Light"/>
      </a:defRPr>
    </a:lvl5pPr>
    <a:lvl6pPr marL="0" marR="0" indent="571500" algn="l" defTabSz="412750" rtl="0" fontAlgn="auto" latinLnBrk="0" hangingPunct="0">
      <a:lnSpc>
        <a:spcPct val="120000"/>
      </a:lnSpc>
      <a:spcBef>
        <a:spcPts val="0"/>
      </a:spcBef>
      <a:spcAft>
        <a:spcPts val="0"/>
      </a:spcAft>
      <a:buClrTx/>
      <a:buSzTx/>
      <a:buFontTx/>
      <a:buNone/>
      <a:tabLst/>
      <a:defRPr kumimoji="0" sz="1500" b="0" i="0" u="none" strike="noStrike" cap="none" spc="0" normalizeH="0" baseline="0">
        <a:ln>
          <a:noFill/>
        </a:ln>
        <a:solidFill>
          <a:srgbClr val="009193"/>
        </a:solidFill>
        <a:effectLst/>
        <a:uFillTx/>
        <a:latin typeface="+mn-lt"/>
        <a:ea typeface="+mn-ea"/>
        <a:cs typeface="+mn-cs"/>
        <a:sym typeface="Helvetica Light"/>
      </a:defRPr>
    </a:lvl6pPr>
    <a:lvl7pPr marL="0" marR="0" indent="685800" algn="l" defTabSz="412750" rtl="0" fontAlgn="auto" latinLnBrk="0" hangingPunct="0">
      <a:lnSpc>
        <a:spcPct val="120000"/>
      </a:lnSpc>
      <a:spcBef>
        <a:spcPts val="0"/>
      </a:spcBef>
      <a:spcAft>
        <a:spcPts val="0"/>
      </a:spcAft>
      <a:buClrTx/>
      <a:buSzTx/>
      <a:buFontTx/>
      <a:buNone/>
      <a:tabLst/>
      <a:defRPr kumimoji="0" sz="1500" b="0" i="0" u="none" strike="noStrike" cap="none" spc="0" normalizeH="0" baseline="0">
        <a:ln>
          <a:noFill/>
        </a:ln>
        <a:solidFill>
          <a:srgbClr val="009193"/>
        </a:solidFill>
        <a:effectLst/>
        <a:uFillTx/>
        <a:latin typeface="+mn-lt"/>
        <a:ea typeface="+mn-ea"/>
        <a:cs typeface="+mn-cs"/>
        <a:sym typeface="Helvetica Light"/>
      </a:defRPr>
    </a:lvl7pPr>
    <a:lvl8pPr marL="0" marR="0" indent="800100" algn="l" defTabSz="412750" rtl="0" fontAlgn="auto" latinLnBrk="0" hangingPunct="0">
      <a:lnSpc>
        <a:spcPct val="120000"/>
      </a:lnSpc>
      <a:spcBef>
        <a:spcPts val="0"/>
      </a:spcBef>
      <a:spcAft>
        <a:spcPts val="0"/>
      </a:spcAft>
      <a:buClrTx/>
      <a:buSzTx/>
      <a:buFontTx/>
      <a:buNone/>
      <a:tabLst/>
      <a:defRPr kumimoji="0" sz="1500" b="0" i="0" u="none" strike="noStrike" cap="none" spc="0" normalizeH="0" baseline="0">
        <a:ln>
          <a:noFill/>
        </a:ln>
        <a:solidFill>
          <a:srgbClr val="009193"/>
        </a:solidFill>
        <a:effectLst/>
        <a:uFillTx/>
        <a:latin typeface="+mn-lt"/>
        <a:ea typeface="+mn-ea"/>
        <a:cs typeface="+mn-cs"/>
        <a:sym typeface="Helvetica Light"/>
      </a:defRPr>
    </a:lvl8pPr>
    <a:lvl9pPr marL="0" marR="0" indent="914400" algn="l" defTabSz="412750" rtl="0" fontAlgn="auto" latinLnBrk="0" hangingPunct="0">
      <a:lnSpc>
        <a:spcPct val="120000"/>
      </a:lnSpc>
      <a:spcBef>
        <a:spcPts val="0"/>
      </a:spcBef>
      <a:spcAft>
        <a:spcPts val="0"/>
      </a:spcAft>
      <a:buClrTx/>
      <a:buSzTx/>
      <a:buFontTx/>
      <a:buNone/>
      <a:tabLst/>
      <a:defRPr kumimoji="0" sz="1500" b="0" i="0" u="none" strike="noStrike" cap="none" spc="0" normalizeH="0" baseline="0">
        <a:ln>
          <a:noFill/>
        </a:ln>
        <a:solidFill>
          <a:srgbClr val="009193"/>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960"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437C00-5020-15CB-51E1-44DDF9726D1F}" name="Beck, Jennifer L" initials="" userId="S::7743529841@nsf.gov::8400461d-58ab-405a-a98c-85dd45d3185b" providerId="AD"/>
  <p188:author id="{86C4F001-F20A-DC91-4FDE-3F0EB815496F}" name="Rachel Walker Kulzick" initials="RW" userId="S::rkulzick@forsmarsh.com::0090f2a1-7183-4a9a-a5b1-9ec8081789a8" providerId="AD"/>
  <p188:author id="{21863B05-36FB-84AC-0C21-850205701604}" name="Angela Devlin" initials="AD" userId="S::Adevlin@forsmarsh.com::2562221b-4daf-4f60-87c9-72ca25564216" providerId="AD"/>
  <p188:author id="{29E1DA1B-B54E-44CA-A992-FC488AF8CD47}" name="Anna Scolese" initials="AS" userId="S::ascolese@forsmarsh.com::3e6f3717-ef03-42d0-8da7-9d3b5a302fc0" providerId="AD"/>
  <p188:author id="{C8453326-2A94-9EF4-876B-09375A443095}" name="Ivan Sciupac" initials="IS" userId="S::isciupac@forsmarsh.com::2b9f1d41-a0ef-4392-b415-827eae4f452a" providerId="AD"/>
  <p188:author id="{2F774B2A-B5A0-6A34-3698-FCFDC306ED53}" name="Jordan Loeffelman" initials="JL" userId="S::jloeffelman@forsmarsh.com::6141931b-8240-43f5-aa90-05a0bf32baa5" providerId="AD"/>
  <p188:author id="{DA539F33-F88F-A666-5755-D3EC9BE29CA7}" name="Sarah Mason" initials="SM" userId="S::scokeley@forsmarsh.com::0b284b6d-11fb-4a77-b2fa-cdb9daff9042" providerId="AD"/>
  <p188:author id="{BDB52344-2214-F581-D691-7207BEF27759}" name="Samuel Evans" initials="SE" userId="S::sevans1@forsmarsh.com::2e12bac0-b946-4296-a1a5-f44a54482437" providerId="AD"/>
  <p188:author id="{9791B84A-A14A-DA79-638A-0313DE772BAF}" name="Russell Hayer" initials="RH" userId="S::rhayer@forsmarshgroup.com::8af0c012-7057-41d5-94ca-b1eda3be83d5" providerId="AD"/>
  <p188:author id="{BDBC7A6C-A3C0-2155-B153-107B9A6D67EC}" name="Elizabeth Richards" initials="ER" userId="S::erichards@forsmarsh.com::c7ad8f01-5c23-4fee-85ed-6a2962e448ed" providerId="AD"/>
  <p188:author id="{5EF8A27C-A3CC-10A8-E32F-7CBEF2FA1D7F}" name="Angela Devlin" initials="AD" userId="S::adevlin@forsmarshgroup.com::2562221b-4daf-4f60-87c9-72ca25564216" providerId="AD"/>
  <p188:author id="{BBAE7F99-F792-43BF-FB31-FA46B908FB8A}" name="Angela Devlin" initials="AD" userId="S::adevlin@forsmarsh.com::2562221b-4daf-4f60-87c9-72ca25564216" providerId="AD"/>
  <p188:author id="{A043BCA2-A5AA-7A93-FD7E-27B671B3DF27}" name="Sarah Culver" initials="SC" userId="S::sculver@forsmarsh.com::59c9c4ad-865a-480c-a544-0d40543a71b4" providerId="AD"/>
  <p188:author id="{B00414BC-D30B-00B2-C2CF-F3C78988F672}" name="Adrienne Moore" initials="AM" userId="S::AdrienneMoore@forsmarshgroup.com::d7c26556-7262-4bc9-a0ee-10c910a15548" providerId="AD"/>
  <p188:author id="{16B9AECB-7ED4-14B8-6C27-1A6600AFD425}" name="Anna Scolese" initials="AS" userId="S::ascolese@forsmarshgroup.com::3e6f3717-ef03-42d0-8da7-9d3b5a302fc0" providerId="AD"/>
  <p188:author id="{088621E0-F97D-DA82-F751-5B517F7781F5}" name="Russell Hayer" initials="RH" userId="S::rhayer@forsmarsh.com::8af0c012-7057-41d5-94ca-b1eda3be83d5" providerId="AD"/>
  <p188:author id="{6DCB22E5-4EBC-8F48-1AE5-BC1A43FEE1FF}" name="Elizabeth Richards" initials="ER" userId="S::ERichards@forsmarsh.com::c7ad8f01-5c23-4fee-85ed-6a2962e448ed" providerId="AD"/>
  <p188:author id="{9FBAC0FB-42ED-1FEC-8478-C42181625497}" name="Leah Fleming" initials="LF" userId="S::lfleming@forsmarsh.com::7f8459b6-a107-42c0-a147-4c7dee92a6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AECFB"/>
    <a:srgbClr val="78DADA"/>
    <a:srgbClr val="50AFE6"/>
    <a:srgbClr val="E2F5FA"/>
    <a:srgbClr val="8ED6C5"/>
    <a:srgbClr val="EDF9F6"/>
    <a:srgbClr val="26A8CC"/>
    <a:srgbClr val="60C4E1"/>
    <a:srgbClr val="E8F7F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7FB13E-89A4-4EA9-96A9-94A91F5E21A1}" v="204" dt="2024-04-11T20:16:25.38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25400" cap="flat">
              <a:solidFill>
                <a:srgbClr val="3797C6"/>
              </a:solidFill>
              <a:prstDash val="solid"/>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254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solidFill>
                <a:srgbClr val="3797C6"/>
              </a:solidFill>
              <a:prstDash val="solid"/>
              <a:miter lim="400000"/>
            </a:ln>
          </a:right>
          <a:top>
            <a:ln w="25400" cap="flat">
              <a:solidFill>
                <a:srgbClr val="3797C6"/>
              </a:solidFill>
              <a:prstDash val="solid"/>
              <a:miter lim="400000"/>
            </a:ln>
          </a:top>
          <a:bottom>
            <a:ln w="12700" cap="flat">
              <a:noFill/>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04" y="28"/>
      </p:cViewPr>
      <p:guideLst>
        <p:guide orient="horz" pos="3960"/>
        <p:guide pos="57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colese" userId="S::ascolese@forsmarsh.com::3e6f3717-ef03-42d0-8da7-9d3b5a302fc0" providerId="AD" clId="Web-{A0861737-43CB-45CA-AC45-5C7733372131}"/>
    <pc:docChg chg="modSld">
      <pc:chgData name="Anna Scolese" userId="S::ascolese@forsmarsh.com::3e6f3717-ef03-42d0-8da7-9d3b5a302fc0" providerId="AD" clId="Web-{A0861737-43CB-45CA-AC45-5C7733372131}" dt="2024-04-12T11:50:36.781" v="1" actId="20577"/>
      <pc:docMkLst>
        <pc:docMk/>
      </pc:docMkLst>
      <pc:sldChg chg="modSp">
        <pc:chgData name="Anna Scolese" userId="S::ascolese@forsmarsh.com::3e6f3717-ef03-42d0-8da7-9d3b5a302fc0" providerId="AD" clId="Web-{A0861737-43CB-45CA-AC45-5C7733372131}" dt="2024-04-12T11:50:36.781" v="1" actId="20577"/>
        <pc:sldMkLst>
          <pc:docMk/>
          <pc:sldMk cId="179135736" sldId="885"/>
        </pc:sldMkLst>
        <pc:spChg chg="mod">
          <ac:chgData name="Anna Scolese" userId="S::ascolese@forsmarsh.com::3e6f3717-ef03-42d0-8da7-9d3b5a302fc0" providerId="AD" clId="Web-{A0861737-43CB-45CA-AC45-5C7733372131}" dt="2024-04-12T11:50:36.781" v="1" actId="20577"/>
          <ac:spMkLst>
            <pc:docMk/>
            <pc:sldMk cId="179135736" sldId="885"/>
            <ac:spMk id="7" creationId="{73293CDA-62F4-E963-7006-0FFBF2F17D6F}"/>
          </ac:spMkLst>
        </pc:spChg>
      </pc:sldChg>
    </pc:docChg>
  </pc:docChgLst>
  <pc:docChgLst>
    <pc:chgData name="Jordan Loeffelman" userId="6141931b-8240-43f5-aa90-05a0bf32baa5" providerId="ADAL" clId="{03AD918B-3B4F-46B5-B43E-85516C6DDB63}"/>
    <pc:docChg chg="undo custSel modSld">
      <pc:chgData name="Jordan Loeffelman" userId="6141931b-8240-43f5-aa90-05a0bf32baa5" providerId="ADAL" clId="{03AD918B-3B4F-46B5-B43E-85516C6DDB63}" dt="2024-04-04T13:05:30.923" v="1" actId="14826"/>
      <pc:docMkLst>
        <pc:docMk/>
      </pc:docMkLst>
      <pc:sldChg chg="modSp mod">
        <pc:chgData name="Jordan Loeffelman" userId="6141931b-8240-43f5-aa90-05a0bf32baa5" providerId="ADAL" clId="{03AD918B-3B4F-46B5-B43E-85516C6DDB63}" dt="2024-04-04T13:05:30.923" v="1" actId="14826"/>
        <pc:sldMkLst>
          <pc:docMk/>
          <pc:sldMk cId="35484053" sldId="871"/>
        </pc:sldMkLst>
        <pc:picChg chg="mod">
          <ac:chgData name="Jordan Loeffelman" userId="6141931b-8240-43f5-aa90-05a0bf32baa5" providerId="ADAL" clId="{03AD918B-3B4F-46B5-B43E-85516C6DDB63}" dt="2024-04-04T13:05:30.923" v="1" actId="14826"/>
          <ac:picMkLst>
            <pc:docMk/>
            <pc:sldMk cId="35484053" sldId="871"/>
            <ac:picMk id="11" creationId="{635AC423-8FE8-DFD3-114A-835E4D415329}"/>
          </ac:picMkLst>
        </pc:picChg>
      </pc:sldChg>
    </pc:docChg>
  </pc:docChgLst>
  <pc:docChgLst>
    <pc:chgData name="Anna Scolese" userId="3e6f3717-ef03-42d0-8da7-9d3b5a302fc0" providerId="ADAL" clId="{757FB13E-89A4-4EA9-96A9-94A91F5E21A1}"/>
    <pc:docChg chg="undo redo custSel addSld delSld modSld sldOrd">
      <pc:chgData name="Anna Scolese" userId="3e6f3717-ef03-42d0-8da7-9d3b5a302fc0" providerId="ADAL" clId="{757FB13E-89A4-4EA9-96A9-94A91F5E21A1}" dt="2024-04-17T11:52:05.868" v="3688" actId="1076"/>
      <pc:docMkLst>
        <pc:docMk/>
      </pc:docMkLst>
      <pc:sldChg chg="modSp mod delCm">
        <pc:chgData name="Anna Scolese" userId="3e6f3717-ef03-42d0-8da7-9d3b5a302fc0" providerId="ADAL" clId="{757FB13E-89A4-4EA9-96A9-94A91F5E21A1}" dt="2024-04-05T14:37:18.340" v="76" actId="14100"/>
        <pc:sldMkLst>
          <pc:docMk/>
          <pc:sldMk cId="669992235" sldId="588"/>
        </pc:sldMkLst>
        <pc:spChg chg="mod">
          <ac:chgData name="Anna Scolese" userId="3e6f3717-ef03-42d0-8da7-9d3b5a302fc0" providerId="ADAL" clId="{757FB13E-89A4-4EA9-96A9-94A91F5E21A1}" dt="2024-04-05T14:37:18.340" v="76" actId="14100"/>
          <ac:spMkLst>
            <pc:docMk/>
            <pc:sldMk cId="669992235" sldId="588"/>
            <ac:spMk id="5" creationId="{9C3A464C-0F24-EA72-1412-0210A1307F54}"/>
          </ac:spMkLst>
        </pc:spChg>
        <pc:extLst>
          <p:ext xmlns:p="http://schemas.openxmlformats.org/presentationml/2006/main" uri="{D6D511B9-2390-475A-947B-AFAB55BFBCF1}">
            <pc226:cmChg xmlns:pc226="http://schemas.microsoft.com/office/powerpoint/2022/06/main/command" chg="del">
              <pc226:chgData name="Anna Scolese" userId="3e6f3717-ef03-42d0-8da7-9d3b5a302fc0" providerId="ADAL" clId="{757FB13E-89A4-4EA9-96A9-94A91F5E21A1}" dt="2024-04-03T12:25:07.775" v="0"/>
              <pc2:cmMkLst xmlns:pc2="http://schemas.microsoft.com/office/powerpoint/2019/9/main/command">
                <pc:docMk/>
                <pc:sldMk cId="669992235" sldId="588"/>
                <pc2:cmMk id="{5D68B326-8686-9944-B216-0682AC129D8F}"/>
              </pc2:cmMkLst>
            </pc226:cmChg>
            <pc226:cmChg xmlns:pc226="http://schemas.microsoft.com/office/powerpoint/2022/06/main/command" chg="del">
              <pc226:chgData name="Anna Scolese" userId="3e6f3717-ef03-42d0-8da7-9d3b5a302fc0" providerId="ADAL" clId="{757FB13E-89A4-4EA9-96A9-94A91F5E21A1}" dt="2024-04-03T12:25:07.775" v="0"/>
              <pc2:cmMkLst xmlns:pc2="http://schemas.microsoft.com/office/powerpoint/2019/9/main/command">
                <pc:docMk/>
                <pc:sldMk cId="669992235" sldId="588"/>
                <pc2:cmMk id="{7979BA5B-4F43-4243-8813-0D012C28A358}"/>
              </pc2:cmMkLst>
            </pc226:cmChg>
          </p:ext>
        </pc:extLst>
      </pc:sldChg>
      <pc:sldChg chg="modSp mod">
        <pc:chgData name="Anna Scolese" userId="3e6f3717-ef03-42d0-8da7-9d3b5a302fc0" providerId="ADAL" clId="{757FB13E-89A4-4EA9-96A9-94A91F5E21A1}" dt="2024-04-03T12:34:25.818" v="75" actId="6549"/>
        <pc:sldMkLst>
          <pc:docMk/>
          <pc:sldMk cId="1263655572" sldId="853"/>
        </pc:sldMkLst>
        <pc:spChg chg="mod">
          <ac:chgData name="Anna Scolese" userId="3e6f3717-ef03-42d0-8da7-9d3b5a302fc0" providerId="ADAL" clId="{757FB13E-89A4-4EA9-96A9-94A91F5E21A1}" dt="2024-04-03T12:34:25.818" v="75" actId="6549"/>
          <ac:spMkLst>
            <pc:docMk/>
            <pc:sldMk cId="1263655572" sldId="853"/>
            <ac:spMk id="4" creationId="{EDE23E3A-3E34-2584-89F6-76992101F44C}"/>
          </ac:spMkLst>
        </pc:spChg>
      </pc:sldChg>
      <pc:sldChg chg="addSp delSp modSp mod ord">
        <pc:chgData name="Anna Scolese" userId="3e6f3717-ef03-42d0-8da7-9d3b5a302fc0" providerId="ADAL" clId="{757FB13E-89A4-4EA9-96A9-94A91F5E21A1}" dt="2024-04-11T13:45:29.325" v="355" actId="1076"/>
        <pc:sldMkLst>
          <pc:docMk/>
          <pc:sldMk cId="35484053" sldId="871"/>
        </pc:sldMkLst>
        <pc:picChg chg="add mod">
          <ac:chgData name="Anna Scolese" userId="3e6f3717-ef03-42d0-8da7-9d3b5a302fc0" providerId="ADAL" clId="{757FB13E-89A4-4EA9-96A9-94A91F5E21A1}" dt="2024-04-11T13:45:29.325" v="355" actId="1076"/>
          <ac:picMkLst>
            <pc:docMk/>
            <pc:sldMk cId="35484053" sldId="871"/>
            <ac:picMk id="6" creationId="{0FF85ED4-A959-72A0-51B1-24F2FCE25A40}"/>
          </ac:picMkLst>
        </pc:picChg>
        <pc:picChg chg="del">
          <ac:chgData name="Anna Scolese" userId="3e6f3717-ef03-42d0-8da7-9d3b5a302fc0" providerId="ADAL" clId="{757FB13E-89A4-4EA9-96A9-94A91F5E21A1}" dt="2024-04-11T13:45:18.481" v="350" actId="478"/>
          <ac:picMkLst>
            <pc:docMk/>
            <pc:sldMk cId="35484053" sldId="871"/>
            <ac:picMk id="11" creationId="{635AC423-8FE8-DFD3-114A-835E4D415329}"/>
          </ac:picMkLst>
        </pc:picChg>
      </pc:sldChg>
      <pc:sldChg chg="modSp mod">
        <pc:chgData name="Anna Scolese" userId="3e6f3717-ef03-42d0-8da7-9d3b5a302fc0" providerId="ADAL" clId="{757FB13E-89A4-4EA9-96A9-94A91F5E21A1}" dt="2024-04-11T20:15:37.499" v="3640" actId="207"/>
        <pc:sldMkLst>
          <pc:docMk/>
          <pc:sldMk cId="2976175321" sldId="875"/>
        </pc:sldMkLst>
        <pc:spChg chg="mod">
          <ac:chgData name="Anna Scolese" userId="3e6f3717-ef03-42d0-8da7-9d3b5a302fc0" providerId="ADAL" clId="{757FB13E-89A4-4EA9-96A9-94A91F5E21A1}" dt="2024-04-11T20:15:37.499" v="3640" actId="207"/>
          <ac:spMkLst>
            <pc:docMk/>
            <pc:sldMk cId="2976175321" sldId="875"/>
            <ac:spMk id="7" creationId="{A5B31BF9-255D-4642-C0CC-F97F0D05A6D9}"/>
          </ac:spMkLst>
        </pc:spChg>
      </pc:sldChg>
      <pc:sldChg chg="modSp mod ord">
        <pc:chgData name="Anna Scolese" userId="3e6f3717-ef03-42d0-8da7-9d3b5a302fc0" providerId="ADAL" clId="{757FB13E-89A4-4EA9-96A9-94A91F5E21A1}" dt="2024-04-11T20:36:11.995" v="3663" actId="255"/>
        <pc:sldMkLst>
          <pc:docMk/>
          <pc:sldMk cId="179135736" sldId="885"/>
        </pc:sldMkLst>
        <pc:spChg chg="mod">
          <ac:chgData name="Anna Scolese" userId="3e6f3717-ef03-42d0-8da7-9d3b5a302fc0" providerId="ADAL" clId="{757FB13E-89A4-4EA9-96A9-94A91F5E21A1}" dt="2024-04-11T20:36:11.995" v="3663" actId="255"/>
          <ac:spMkLst>
            <pc:docMk/>
            <pc:sldMk cId="179135736" sldId="885"/>
            <ac:spMk id="7" creationId="{73293CDA-62F4-E963-7006-0FFBF2F17D6F}"/>
          </ac:spMkLst>
        </pc:spChg>
      </pc:sldChg>
      <pc:sldChg chg="modSp mod">
        <pc:chgData name="Anna Scolese" userId="3e6f3717-ef03-42d0-8da7-9d3b5a302fc0" providerId="ADAL" clId="{757FB13E-89A4-4EA9-96A9-94A91F5E21A1}" dt="2024-04-11T20:15:59.422" v="3643" actId="207"/>
        <pc:sldMkLst>
          <pc:docMk/>
          <pc:sldMk cId="3457106197" sldId="891"/>
        </pc:sldMkLst>
        <pc:spChg chg="mod">
          <ac:chgData name="Anna Scolese" userId="3e6f3717-ef03-42d0-8da7-9d3b5a302fc0" providerId="ADAL" clId="{757FB13E-89A4-4EA9-96A9-94A91F5E21A1}" dt="2024-04-11T20:15:59.422" v="3643" actId="207"/>
          <ac:spMkLst>
            <pc:docMk/>
            <pc:sldMk cId="3457106197" sldId="891"/>
            <ac:spMk id="7" creationId="{A5B31BF9-255D-4642-C0CC-F97F0D05A6D9}"/>
          </ac:spMkLst>
        </pc:spChg>
        <pc:spChg chg="mod">
          <ac:chgData name="Anna Scolese" userId="3e6f3717-ef03-42d0-8da7-9d3b5a302fc0" providerId="ADAL" clId="{757FB13E-89A4-4EA9-96A9-94A91F5E21A1}" dt="2024-04-11T13:44:12.188" v="339" actId="1076"/>
          <ac:spMkLst>
            <pc:docMk/>
            <pc:sldMk cId="3457106197" sldId="891"/>
            <ac:spMk id="8" creationId="{1780BAF5-6581-884F-A0EE-C1A56BA5E000}"/>
          </ac:spMkLst>
        </pc:spChg>
      </pc:sldChg>
      <pc:sldChg chg="ord">
        <pc:chgData name="Anna Scolese" userId="3e6f3717-ef03-42d0-8da7-9d3b5a302fc0" providerId="ADAL" clId="{757FB13E-89A4-4EA9-96A9-94A91F5E21A1}" dt="2024-04-11T13:42:48.361" v="314"/>
        <pc:sldMkLst>
          <pc:docMk/>
          <pc:sldMk cId="2788969971" sldId="892"/>
        </pc:sldMkLst>
      </pc:sldChg>
      <pc:sldChg chg="ord">
        <pc:chgData name="Anna Scolese" userId="3e6f3717-ef03-42d0-8da7-9d3b5a302fc0" providerId="ADAL" clId="{757FB13E-89A4-4EA9-96A9-94A91F5E21A1}" dt="2024-04-11T13:42:48.361" v="314"/>
        <pc:sldMkLst>
          <pc:docMk/>
          <pc:sldMk cId="976999604" sldId="893"/>
        </pc:sldMkLst>
      </pc:sldChg>
      <pc:sldChg chg="modSp mod">
        <pc:chgData name="Anna Scolese" userId="3e6f3717-ef03-42d0-8da7-9d3b5a302fc0" providerId="ADAL" clId="{757FB13E-89A4-4EA9-96A9-94A91F5E21A1}" dt="2024-04-11T20:17:25.299" v="3653" actId="20577"/>
        <pc:sldMkLst>
          <pc:docMk/>
          <pc:sldMk cId="3320883133" sldId="894"/>
        </pc:sldMkLst>
        <pc:spChg chg="mod">
          <ac:chgData name="Anna Scolese" userId="3e6f3717-ef03-42d0-8da7-9d3b5a302fc0" providerId="ADAL" clId="{757FB13E-89A4-4EA9-96A9-94A91F5E21A1}" dt="2024-04-11T20:17:25.299" v="3653" actId="20577"/>
          <ac:spMkLst>
            <pc:docMk/>
            <pc:sldMk cId="3320883133" sldId="894"/>
            <ac:spMk id="7" creationId="{A5B31BF9-255D-4642-C0CC-F97F0D05A6D9}"/>
          </ac:spMkLst>
        </pc:spChg>
        <pc:spChg chg="mod">
          <ac:chgData name="Anna Scolese" userId="3e6f3717-ef03-42d0-8da7-9d3b5a302fc0" providerId="ADAL" clId="{757FB13E-89A4-4EA9-96A9-94A91F5E21A1}" dt="2024-04-11T13:49:22.137" v="375" actId="33524"/>
          <ac:spMkLst>
            <pc:docMk/>
            <pc:sldMk cId="3320883133" sldId="894"/>
            <ac:spMk id="13" creationId="{87A17620-CFF6-0B6B-130B-2F021C8A8AF9}"/>
          </ac:spMkLst>
        </pc:spChg>
      </pc:sldChg>
      <pc:sldChg chg="addSp delSp modSp mod delCm">
        <pc:chgData name="Anna Scolese" userId="3e6f3717-ef03-42d0-8da7-9d3b5a302fc0" providerId="ADAL" clId="{757FB13E-89A4-4EA9-96A9-94A91F5E21A1}" dt="2024-04-11T20:16:42.966" v="3651" actId="1076"/>
        <pc:sldMkLst>
          <pc:docMk/>
          <pc:sldMk cId="575805957" sldId="908"/>
        </pc:sldMkLst>
        <pc:grpChg chg="mod">
          <ac:chgData name="Anna Scolese" userId="3e6f3717-ef03-42d0-8da7-9d3b5a302fc0" providerId="ADAL" clId="{757FB13E-89A4-4EA9-96A9-94A91F5E21A1}" dt="2024-04-11T20:16:30.702" v="3645" actId="1076"/>
          <ac:grpSpMkLst>
            <pc:docMk/>
            <pc:sldMk cId="575805957" sldId="908"/>
            <ac:grpSpMk id="14" creationId="{BA2D1AC1-A3AE-E27C-F3A9-491E5AD7228E}"/>
          </ac:grpSpMkLst>
        </pc:grpChg>
        <pc:graphicFrameChg chg="mod">
          <ac:chgData name="Anna Scolese" userId="3e6f3717-ef03-42d0-8da7-9d3b5a302fc0" providerId="ADAL" clId="{757FB13E-89A4-4EA9-96A9-94A91F5E21A1}" dt="2024-04-11T20:16:25.382" v="3644" actId="20577"/>
          <ac:graphicFrameMkLst>
            <pc:docMk/>
            <pc:sldMk cId="575805957" sldId="908"/>
            <ac:graphicFrameMk id="5" creationId="{D82864B7-2448-934F-B2A6-B521EF16B6C9}"/>
          </ac:graphicFrameMkLst>
        </pc:graphicFrameChg>
        <pc:picChg chg="add del mod">
          <ac:chgData name="Anna Scolese" userId="3e6f3717-ef03-42d0-8da7-9d3b5a302fc0" providerId="ADAL" clId="{757FB13E-89A4-4EA9-96A9-94A91F5E21A1}" dt="2024-04-11T20:16:31.997" v="3646" actId="478"/>
          <ac:picMkLst>
            <pc:docMk/>
            <pc:sldMk cId="575805957" sldId="908"/>
            <ac:picMk id="6" creationId="{5ABD8F93-2782-84E5-9DCA-BD9F112E8A07}"/>
          </ac:picMkLst>
        </pc:picChg>
        <pc:picChg chg="mod">
          <ac:chgData name="Anna Scolese" userId="3e6f3717-ef03-42d0-8da7-9d3b5a302fc0" providerId="ADAL" clId="{757FB13E-89A4-4EA9-96A9-94A91F5E21A1}" dt="2024-04-11T20:16:40.867" v="3650" actId="1076"/>
          <ac:picMkLst>
            <pc:docMk/>
            <pc:sldMk cId="575805957" sldId="908"/>
            <ac:picMk id="8" creationId="{EC589038-1BD8-2143-3969-D39FA676F771}"/>
          </ac:picMkLst>
        </pc:picChg>
        <pc:picChg chg="mod">
          <ac:chgData name="Anna Scolese" userId="3e6f3717-ef03-42d0-8da7-9d3b5a302fc0" providerId="ADAL" clId="{757FB13E-89A4-4EA9-96A9-94A91F5E21A1}" dt="2024-04-11T20:16:37.915" v="3649" actId="1076"/>
          <ac:picMkLst>
            <pc:docMk/>
            <pc:sldMk cId="575805957" sldId="908"/>
            <ac:picMk id="10" creationId="{D80AF9DB-2329-C271-DADB-ADBE63FFB1A3}"/>
          </ac:picMkLst>
        </pc:picChg>
        <pc:picChg chg="mod">
          <ac:chgData name="Anna Scolese" userId="3e6f3717-ef03-42d0-8da7-9d3b5a302fc0" providerId="ADAL" clId="{757FB13E-89A4-4EA9-96A9-94A91F5E21A1}" dt="2024-04-11T20:16:42.966" v="3651" actId="1076"/>
          <ac:picMkLst>
            <pc:docMk/>
            <pc:sldMk cId="575805957" sldId="908"/>
            <ac:picMk id="12" creationId="{B1B95EA0-0D68-B953-35FC-336888B7A69F}"/>
          </ac:picMkLst>
        </pc:picChg>
        <pc:extLst>
          <p:ext xmlns:p="http://schemas.openxmlformats.org/presentationml/2006/main" uri="{D6D511B9-2390-475A-947B-AFAB55BFBCF1}">
            <pc226:cmChg xmlns:pc226="http://schemas.microsoft.com/office/powerpoint/2022/06/main/command" chg="del">
              <pc226:chgData name="Anna Scolese" userId="3e6f3717-ef03-42d0-8da7-9d3b5a302fc0" providerId="ADAL" clId="{757FB13E-89A4-4EA9-96A9-94A91F5E21A1}" dt="2024-04-03T12:25:07.775" v="0"/>
              <pc2:cmMkLst xmlns:pc2="http://schemas.microsoft.com/office/powerpoint/2019/9/main/command">
                <pc:docMk/>
                <pc:sldMk cId="575805957" sldId="908"/>
                <pc2:cmMk id="{2D195501-5FBF-FD43-B3AD-293D9E516909}"/>
              </pc2:cmMkLst>
            </pc226:cmChg>
            <pc226:cmChg xmlns:pc226="http://schemas.microsoft.com/office/powerpoint/2022/06/main/command" chg="del">
              <pc226:chgData name="Anna Scolese" userId="3e6f3717-ef03-42d0-8da7-9d3b5a302fc0" providerId="ADAL" clId="{757FB13E-89A4-4EA9-96A9-94A91F5E21A1}" dt="2024-04-03T12:25:07.775" v="0"/>
              <pc2:cmMkLst xmlns:pc2="http://schemas.microsoft.com/office/powerpoint/2019/9/main/command">
                <pc:docMk/>
                <pc:sldMk cId="575805957" sldId="908"/>
                <pc2:cmMk id="{00F42BA5-B229-9B40-9A0F-70B0F1EE3AA9}"/>
              </pc2:cmMkLst>
            </pc226:cmChg>
          </p:ext>
        </pc:extLst>
      </pc:sldChg>
      <pc:sldChg chg="addSp delSp modSp del mod modShow">
        <pc:chgData name="Anna Scolese" userId="3e6f3717-ef03-42d0-8da7-9d3b5a302fc0" providerId="ADAL" clId="{757FB13E-89A4-4EA9-96A9-94A91F5E21A1}" dt="2024-04-11T20:21:48.450" v="3655" actId="47"/>
        <pc:sldMkLst>
          <pc:docMk/>
          <pc:sldMk cId="1015173323" sldId="911"/>
        </pc:sldMkLst>
        <pc:spChg chg="del mod">
          <ac:chgData name="Anna Scolese" userId="3e6f3717-ef03-42d0-8da7-9d3b5a302fc0" providerId="ADAL" clId="{757FB13E-89A4-4EA9-96A9-94A91F5E21A1}" dt="2024-04-11T14:07:29.851" v="579" actId="478"/>
          <ac:spMkLst>
            <pc:docMk/>
            <pc:sldMk cId="1015173323" sldId="911"/>
            <ac:spMk id="2" creationId="{B904E8C3-1BB0-479B-705E-3D2D35EB0E5E}"/>
          </ac:spMkLst>
        </pc:spChg>
        <pc:spChg chg="mod">
          <ac:chgData name="Anna Scolese" userId="3e6f3717-ef03-42d0-8da7-9d3b5a302fc0" providerId="ADAL" clId="{757FB13E-89A4-4EA9-96A9-94A91F5E21A1}" dt="2024-04-11T13:55:56.432" v="432" actId="20577"/>
          <ac:spMkLst>
            <pc:docMk/>
            <pc:sldMk cId="1015173323" sldId="911"/>
            <ac:spMk id="5" creationId="{DAFA549D-1BA8-6D97-6BB2-78CFCBE03FB2}"/>
          </ac:spMkLst>
        </pc:spChg>
        <pc:spChg chg="del">
          <ac:chgData name="Anna Scolese" userId="3e6f3717-ef03-42d0-8da7-9d3b5a302fc0" providerId="ADAL" clId="{757FB13E-89A4-4EA9-96A9-94A91F5E21A1}" dt="2024-04-11T14:07:27.401" v="578" actId="478"/>
          <ac:spMkLst>
            <pc:docMk/>
            <pc:sldMk cId="1015173323" sldId="911"/>
            <ac:spMk id="9" creationId="{10685B0B-8627-32B4-7700-38AD6923359A}"/>
          </ac:spMkLst>
        </pc:spChg>
        <pc:spChg chg="add mod ord">
          <ac:chgData name="Anna Scolese" userId="3e6f3717-ef03-42d0-8da7-9d3b5a302fc0" providerId="ADAL" clId="{757FB13E-89A4-4EA9-96A9-94A91F5E21A1}" dt="2024-04-11T16:37:33.648" v="705" actId="171"/>
          <ac:spMkLst>
            <pc:docMk/>
            <pc:sldMk cId="1015173323" sldId="911"/>
            <ac:spMk id="14" creationId="{A6407EEA-A3E6-1EC6-4613-6CD8784A47B3}"/>
          </ac:spMkLst>
        </pc:spChg>
        <pc:spChg chg="add mod ord">
          <ac:chgData name="Anna Scolese" userId="3e6f3717-ef03-42d0-8da7-9d3b5a302fc0" providerId="ADAL" clId="{757FB13E-89A4-4EA9-96A9-94A91F5E21A1}" dt="2024-04-11T16:59:56.191" v="1202" actId="1076"/>
          <ac:spMkLst>
            <pc:docMk/>
            <pc:sldMk cId="1015173323" sldId="911"/>
            <ac:spMk id="16" creationId="{A55E7CD0-3BA9-2C3C-AFD4-A4190133F47D}"/>
          </ac:spMkLst>
        </pc:spChg>
        <pc:spChg chg="add mod">
          <ac:chgData name="Anna Scolese" userId="3e6f3717-ef03-42d0-8da7-9d3b5a302fc0" providerId="ADAL" clId="{757FB13E-89A4-4EA9-96A9-94A91F5E21A1}" dt="2024-04-11T16:39:20.482" v="745" actId="164"/>
          <ac:spMkLst>
            <pc:docMk/>
            <pc:sldMk cId="1015173323" sldId="911"/>
            <ac:spMk id="17" creationId="{4E0853F7-E356-9AB3-DE21-68A18A64D851}"/>
          </ac:spMkLst>
        </pc:spChg>
        <pc:spChg chg="mod">
          <ac:chgData name="Anna Scolese" userId="3e6f3717-ef03-42d0-8da7-9d3b5a302fc0" providerId="ADAL" clId="{757FB13E-89A4-4EA9-96A9-94A91F5E21A1}" dt="2024-04-11T16:35:45.786" v="675" actId="165"/>
          <ac:spMkLst>
            <pc:docMk/>
            <pc:sldMk cId="1015173323" sldId="911"/>
            <ac:spMk id="32" creationId="{7F936E60-E764-BF38-B1C6-88B69DA38CF8}"/>
          </ac:spMkLst>
        </pc:spChg>
        <pc:spChg chg="add mod">
          <ac:chgData name="Anna Scolese" userId="3e6f3717-ef03-42d0-8da7-9d3b5a302fc0" providerId="ADAL" clId="{757FB13E-89A4-4EA9-96A9-94A91F5E21A1}" dt="2024-04-11T16:50:28.143" v="1034" actId="164"/>
          <ac:spMkLst>
            <pc:docMk/>
            <pc:sldMk cId="1015173323" sldId="911"/>
            <ac:spMk id="33" creationId="{90C16DBC-FA91-69B0-C49E-C46C660C966A}"/>
          </ac:spMkLst>
        </pc:spChg>
        <pc:spChg chg="mod">
          <ac:chgData name="Anna Scolese" userId="3e6f3717-ef03-42d0-8da7-9d3b5a302fc0" providerId="ADAL" clId="{757FB13E-89A4-4EA9-96A9-94A91F5E21A1}" dt="2024-04-11T16:35:45.786" v="675" actId="165"/>
          <ac:spMkLst>
            <pc:docMk/>
            <pc:sldMk cId="1015173323" sldId="911"/>
            <ac:spMk id="34" creationId="{80A77650-1871-3F6B-298B-97755B4477FC}"/>
          </ac:spMkLst>
        </pc:spChg>
        <pc:spChg chg="del">
          <ac:chgData name="Anna Scolese" userId="3e6f3717-ef03-42d0-8da7-9d3b5a302fc0" providerId="ADAL" clId="{757FB13E-89A4-4EA9-96A9-94A91F5E21A1}" dt="2024-04-11T14:07:27.401" v="578" actId="478"/>
          <ac:spMkLst>
            <pc:docMk/>
            <pc:sldMk cId="1015173323" sldId="911"/>
            <ac:spMk id="36" creationId="{1A588455-81F8-4D9A-9E8D-EA6C9A2FBF97}"/>
          </ac:spMkLst>
        </pc:spChg>
        <pc:spChg chg="add del mod">
          <ac:chgData name="Anna Scolese" userId="3e6f3717-ef03-42d0-8da7-9d3b5a302fc0" providerId="ADAL" clId="{757FB13E-89A4-4EA9-96A9-94A91F5E21A1}" dt="2024-04-11T16:49:25.115" v="979" actId="478"/>
          <ac:spMkLst>
            <pc:docMk/>
            <pc:sldMk cId="1015173323" sldId="911"/>
            <ac:spMk id="39" creationId="{9574C543-D6F1-6424-9B27-10472E313D8F}"/>
          </ac:spMkLst>
        </pc:spChg>
        <pc:spChg chg="add del mod">
          <ac:chgData name="Anna Scolese" userId="3e6f3717-ef03-42d0-8da7-9d3b5a302fc0" providerId="ADAL" clId="{757FB13E-89A4-4EA9-96A9-94A91F5E21A1}" dt="2024-04-11T16:46:50.421" v="803" actId="478"/>
          <ac:spMkLst>
            <pc:docMk/>
            <pc:sldMk cId="1015173323" sldId="911"/>
            <ac:spMk id="44" creationId="{00EBBFBB-26EC-45B6-7C30-F6472036BDF4}"/>
          </ac:spMkLst>
        </pc:spChg>
        <pc:spChg chg="add mod">
          <ac:chgData name="Anna Scolese" userId="3e6f3717-ef03-42d0-8da7-9d3b5a302fc0" providerId="ADAL" clId="{757FB13E-89A4-4EA9-96A9-94A91F5E21A1}" dt="2024-04-11T20:10:14.130" v="3639" actId="6549"/>
          <ac:spMkLst>
            <pc:docMk/>
            <pc:sldMk cId="1015173323" sldId="911"/>
            <ac:spMk id="45" creationId="{86F527CA-EA21-00A6-6022-DDE42839C81E}"/>
          </ac:spMkLst>
        </pc:spChg>
        <pc:spChg chg="add mod">
          <ac:chgData name="Anna Scolese" userId="3e6f3717-ef03-42d0-8da7-9d3b5a302fc0" providerId="ADAL" clId="{757FB13E-89A4-4EA9-96A9-94A91F5E21A1}" dt="2024-04-11T20:07:26.560" v="3638" actId="1582"/>
          <ac:spMkLst>
            <pc:docMk/>
            <pc:sldMk cId="1015173323" sldId="911"/>
            <ac:spMk id="49" creationId="{457753CE-0D4C-719C-4913-4017CB57C45C}"/>
          </ac:spMkLst>
        </pc:spChg>
        <pc:spChg chg="add mod">
          <ac:chgData name="Anna Scolese" userId="3e6f3717-ef03-42d0-8da7-9d3b5a302fc0" providerId="ADAL" clId="{757FB13E-89A4-4EA9-96A9-94A91F5E21A1}" dt="2024-04-11T16:50:28.143" v="1034" actId="164"/>
          <ac:spMkLst>
            <pc:docMk/>
            <pc:sldMk cId="1015173323" sldId="911"/>
            <ac:spMk id="50" creationId="{CFB8E192-9830-52C2-4291-615CF0A280F4}"/>
          </ac:spMkLst>
        </pc:spChg>
        <pc:spChg chg="add del mod">
          <ac:chgData name="Anna Scolese" userId="3e6f3717-ef03-42d0-8da7-9d3b5a302fc0" providerId="ADAL" clId="{757FB13E-89A4-4EA9-96A9-94A91F5E21A1}" dt="2024-04-11T16:49:45.947" v="985" actId="478"/>
          <ac:spMkLst>
            <pc:docMk/>
            <pc:sldMk cId="1015173323" sldId="911"/>
            <ac:spMk id="52" creationId="{863EC275-0839-B299-A935-AE8030C1D079}"/>
          </ac:spMkLst>
        </pc:spChg>
        <pc:spChg chg="add mod">
          <ac:chgData name="Anna Scolese" userId="3e6f3717-ef03-42d0-8da7-9d3b5a302fc0" providerId="ADAL" clId="{757FB13E-89A4-4EA9-96A9-94A91F5E21A1}" dt="2024-04-11T17:00:13.370" v="1213" actId="1035"/>
          <ac:spMkLst>
            <pc:docMk/>
            <pc:sldMk cId="1015173323" sldId="911"/>
            <ac:spMk id="56" creationId="{5DBABE73-EE9D-10A3-0990-7907EA558498}"/>
          </ac:spMkLst>
        </pc:spChg>
        <pc:spChg chg="add mod">
          <ac:chgData name="Anna Scolese" userId="3e6f3717-ef03-42d0-8da7-9d3b5a302fc0" providerId="ADAL" clId="{757FB13E-89A4-4EA9-96A9-94A91F5E21A1}" dt="2024-04-11T17:00:53.273" v="1233" actId="114"/>
          <ac:spMkLst>
            <pc:docMk/>
            <pc:sldMk cId="1015173323" sldId="911"/>
            <ac:spMk id="57" creationId="{7144F397-4788-97BE-97D3-35AC1CD215C0}"/>
          </ac:spMkLst>
        </pc:spChg>
        <pc:grpChg chg="del mod topLvl">
          <ac:chgData name="Anna Scolese" userId="3e6f3717-ef03-42d0-8da7-9d3b5a302fc0" providerId="ADAL" clId="{757FB13E-89A4-4EA9-96A9-94A91F5E21A1}" dt="2024-04-11T16:35:45.602" v="674" actId="165"/>
          <ac:grpSpMkLst>
            <pc:docMk/>
            <pc:sldMk cId="1015173323" sldId="911"/>
            <ac:grpSpMk id="7" creationId="{34EAD9B6-6241-839E-01B8-2F3438D4852B}"/>
          </ac:grpSpMkLst>
        </pc:grpChg>
        <pc:grpChg chg="del mod topLvl">
          <ac:chgData name="Anna Scolese" userId="3e6f3717-ef03-42d0-8da7-9d3b5a302fc0" providerId="ADAL" clId="{757FB13E-89A4-4EA9-96A9-94A91F5E21A1}" dt="2024-04-11T16:35:45.786" v="675" actId="165"/>
          <ac:grpSpMkLst>
            <pc:docMk/>
            <pc:sldMk cId="1015173323" sldId="911"/>
            <ac:grpSpMk id="8" creationId="{852BB791-3A75-95B3-A17E-20EB1A361353}"/>
          </ac:grpSpMkLst>
        </pc:grpChg>
        <pc:grpChg chg="add del mod topLvl">
          <ac:chgData name="Anna Scolese" userId="3e6f3717-ef03-42d0-8da7-9d3b5a302fc0" providerId="ADAL" clId="{757FB13E-89A4-4EA9-96A9-94A91F5E21A1}" dt="2024-04-11T16:35:45.414" v="673" actId="165"/>
          <ac:grpSpMkLst>
            <pc:docMk/>
            <pc:sldMk cId="1015173323" sldId="911"/>
            <ac:grpSpMk id="10" creationId="{050014BC-D410-A47F-E7D1-DFE0D27839F9}"/>
          </ac:grpSpMkLst>
        </pc:grpChg>
        <pc:grpChg chg="add del mod">
          <ac:chgData name="Anna Scolese" userId="3e6f3717-ef03-42d0-8da7-9d3b5a302fc0" providerId="ADAL" clId="{757FB13E-89A4-4EA9-96A9-94A91F5E21A1}" dt="2024-04-11T16:35:44.968" v="672" actId="165"/>
          <ac:grpSpMkLst>
            <pc:docMk/>
            <pc:sldMk cId="1015173323" sldId="911"/>
            <ac:grpSpMk id="11" creationId="{BF32501A-E626-FE1F-1F6B-37ECA83E9545}"/>
          </ac:grpSpMkLst>
        </pc:grpChg>
        <pc:grpChg chg="add mod">
          <ac:chgData name="Anna Scolese" userId="3e6f3717-ef03-42d0-8da7-9d3b5a302fc0" providerId="ADAL" clId="{757FB13E-89A4-4EA9-96A9-94A91F5E21A1}" dt="2024-04-11T16:35:53.677" v="677" actId="164"/>
          <ac:grpSpMkLst>
            <pc:docMk/>
            <pc:sldMk cId="1015173323" sldId="911"/>
            <ac:grpSpMk id="12" creationId="{0B0F778B-07CC-6409-DC0C-E6E9FC8898C7}"/>
          </ac:grpSpMkLst>
        </pc:grpChg>
        <pc:grpChg chg="add mod ord">
          <ac:chgData name="Anna Scolese" userId="3e6f3717-ef03-42d0-8da7-9d3b5a302fc0" providerId="ADAL" clId="{757FB13E-89A4-4EA9-96A9-94A91F5E21A1}" dt="2024-04-11T16:36:58.210" v="692" actId="164"/>
          <ac:grpSpMkLst>
            <pc:docMk/>
            <pc:sldMk cId="1015173323" sldId="911"/>
            <ac:grpSpMk id="13" creationId="{DEA2A32B-FF4E-7212-54D1-597F63429AB1}"/>
          </ac:grpSpMkLst>
        </pc:grpChg>
        <pc:grpChg chg="add mod">
          <ac:chgData name="Anna Scolese" userId="3e6f3717-ef03-42d0-8da7-9d3b5a302fc0" providerId="ADAL" clId="{757FB13E-89A4-4EA9-96A9-94A91F5E21A1}" dt="2024-04-11T16:39:20.482" v="745" actId="164"/>
          <ac:grpSpMkLst>
            <pc:docMk/>
            <pc:sldMk cId="1015173323" sldId="911"/>
            <ac:grpSpMk id="15" creationId="{43E2C49A-C413-93B8-40CA-525BA09984B3}"/>
          </ac:grpSpMkLst>
        </pc:grpChg>
        <pc:grpChg chg="del mod topLvl">
          <ac:chgData name="Anna Scolese" userId="3e6f3717-ef03-42d0-8da7-9d3b5a302fc0" providerId="ADAL" clId="{757FB13E-89A4-4EA9-96A9-94A91F5E21A1}" dt="2024-04-11T16:35:45.786" v="675" actId="165"/>
          <ac:grpSpMkLst>
            <pc:docMk/>
            <pc:sldMk cId="1015173323" sldId="911"/>
            <ac:grpSpMk id="20" creationId="{0199C841-E589-5736-E8F4-48DB19D14DF2}"/>
          </ac:grpSpMkLst>
        </pc:grpChg>
        <pc:grpChg chg="add mod">
          <ac:chgData name="Anna Scolese" userId="3e6f3717-ef03-42d0-8da7-9d3b5a302fc0" providerId="ADAL" clId="{757FB13E-89A4-4EA9-96A9-94A91F5E21A1}" dt="2024-04-11T16:39:36.964" v="752" actId="164"/>
          <ac:grpSpMkLst>
            <pc:docMk/>
            <pc:sldMk cId="1015173323" sldId="911"/>
            <ac:grpSpMk id="21" creationId="{318E80DF-BB14-B25D-17A0-E5C753737682}"/>
          </ac:grpSpMkLst>
        </pc:grpChg>
        <pc:grpChg chg="add mod">
          <ac:chgData name="Anna Scolese" userId="3e6f3717-ef03-42d0-8da7-9d3b5a302fc0" providerId="ADAL" clId="{757FB13E-89A4-4EA9-96A9-94A91F5E21A1}" dt="2024-04-11T17:00:07.212" v="1206" actId="1076"/>
          <ac:grpSpMkLst>
            <pc:docMk/>
            <pc:sldMk cId="1015173323" sldId="911"/>
            <ac:grpSpMk id="22" creationId="{80EC92FD-94F3-B6FE-FAAA-8977EF0FE047}"/>
          </ac:grpSpMkLst>
        </pc:grpChg>
        <pc:grpChg chg="mod topLvl">
          <ac:chgData name="Anna Scolese" userId="3e6f3717-ef03-42d0-8da7-9d3b5a302fc0" providerId="ADAL" clId="{757FB13E-89A4-4EA9-96A9-94A91F5E21A1}" dt="2024-04-11T16:35:53.677" v="677" actId="164"/>
          <ac:grpSpMkLst>
            <pc:docMk/>
            <pc:sldMk cId="1015173323" sldId="911"/>
            <ac:grpSpMk id="29" creationId="{187B3B4E-6C8E-98BC-B29C-9D2D43399C19}"/>
          </ac:grpSpMkLst>
        </pc:grpChg>
        <pc:grpChg chg="mod">
          <ac:chgData name="Anna Scolese" userId="3e6f3717-ef03-42d0-8da7-9d3b5a302fc0" providerId="ADAL" clId="{757FB13E-89A4-4EA9-96A9-94A91F5E21A1}" dt="2024-04-11T16:35:45.786" v="675" actId="165"/>
          <ac:grpSpMkLst>
            <pc:docMk/>
            <pc:sldMk cId="1015173323" sldId="911"/>
            <ac:grpSpMk id="31" creationId="{344C4BA5-C2F6-A928-7092-B920376C42A4}"/>
          </ac:grpSpMkLst>
        </pc:grpChg>
        <pc:grpChg chg="add mod ord">
          <ac:chgData name="Anna Scolese" userId="3e6f3717-ef03-42d0-8da7-9d3b5a302fc0" providerId="ADAL" clId="{757FB13E-89A4-4EA9-96A9-94A91F5E21A1}" dt="2024-04-11T16:50:35.194" v="1036" actId="164"/>
          <ac:grpSpMkLst>
            <pc:docMk/>
            <pc:sldMk cId="1015173323" sldId="911"/>
            <ac:grpSpMk id="54" creationId="{E8DE33F5-732C-51E1-3BE1-2A77911EB370}"/>
          </ac:grpSpMkLst>
        </pc:grpChg>
        <pc:grpChg chg="add mod">
          <ac:chgData name="Anna Scolese" userId="3e6f3717-ef03-42d0-8da7-9d3b5a302fc0" providerId="ADAL" clId="{757FB13E-89A4-4EA9-96A9-94A91F5E21A1}" dt="2024-04-11T17:00:13.370" v="1213" actId="1035"/>
          <ac:grpSpMkLst>
            <pc:docMk/>
            <pc:sldMk cId="1015173323" sldId="911"/>
            <ac:grpSpMk id="55" creationId="{5AAB4786-657C-D23E-39C4-689A7A107075}"/>
          </ac:grpSpMkLst>
        </pc:grpChg>
        <pc:graphicFrameChg chg="mod ord">
          <ac:chgData name="Anna Scolese" userId="3e6f3717-ef03-42d0-8da7-9d3b5a302fc0" providerId="ADAL" clId="{757FB13E-89A4-4EA9-96A9-94A91F5E21A1}" dt="2024-04-11T16:48:55.989" v="967" actId="255"/>
          <ac:graphicFrameMkLst>
            <pc:docMk/>
            <pc:sldMk cId="1015173323" sldId="911"/>
            <ac:graphicFrameMk id="35" creationId="{B8519803-001D-1105-F7A3-7965793B31C5}"/>
          </ac:graphicFrameMkLst>
        </pc:graphicFrameChg>
        <pc:picChg chg="add mod ord topLvl">
          <ac:chgData name="Anna Scolese" userId="3e6f3717-ef03-42d0-8da7-9d3b5a302fc0" providerId="ADAL" clId="{757FB13E-89A4-4EA9-96A9-94A91F5E21A1}" dt="2024-04-11T16:37:53.686" v="717" actId="167"/>
          <ac:picMkLst>
            <pc:docMk/>
            <pc:sldMk cId="1015173323" sldId="911"/>
            <ac:picMk id="6" creationId="{225A6AA3-0510-6AD2-D189-BE4B4D7ABFF7}"/>
          </ac:picMkLst>
        </pc:picChg>
        <pc:picChg chg="add mod">
          <ac:chgData name="Anna Scolese" userId="3e6f3717-ef03-42d0-8da7-9d3b5a302fc0" providerId="ADAL" clId="{757FB13E-89A4-4EA9-96A9-94A91F5E21A1}" dt="2024-04-11T16:39:36.964" v="752" actId="164"/>
          <ac:picMkLst>
            <pc:docMk/>
            <pc:sldMk cId="1015173323" sldId="911"/>
            <ac:picMk id="19" creationId="{C547CEE8-6D9E-198C-142E-34C2A4B8733C}"/>
          </ac:picMkLst>
        </pc:picChg>
        <pc:picChg chg="del mod ord topLvl">
          <ac:chgData name="Anna Scolese" userId="3e6f3717-ef03-42d0-8da7-9d3b5a302fc0" providerId="ADAL" clId="{757FB13E-89A4-4EA9-96A9-94A91F5E21A1}" dt="2024-04-11T16:38:41.121" v="730" actId="478"/>
          <ac:picMkLst>
            <pc:docMk/>
            <pc:sldMk cId="1015173323" sldId="911"/>
            <ac:picMk id="30" creationId="{CA7FDFA7-C609-0C7F-870D-E9BC3C49DC51}"/>
          </ac:picMkLst>
        </pc:picChg>
        <pc:picChg chg="del">
          <ac:chgData name="Anna Scolese" userId="3e6f3717-ef03-42d0-8da7-9d3b5a302fc0" providerId="ADAL" clId="{757FB13E-89A4-4EA9-96A9-94A91F5E21A1}" dt="2024-04-11T13:53:29.354" v="384" actId="478"/>
          <ac:picMkLst>
            <pc:docMk/>
            <pc:sldMk cId="1015173323" sldId="911"/>
            <ac:picMk id="33" creationId="{8C67C726-FC93-D80D-4FCA-8FC9743DA495}"/>
          </ac:picMkLst>
        </pc:picChg>
        <pc:cxnChg chg="add mod topLvl">
          <ac:chgData name="Anna Scolese" userId="3e6f3717-ef03-42d0-8da7-9d3b5a302fc0" providerId="ADAL" clId="{757FB13E-89A4-4EA9-96A9-94A91F5E21A1}" dt="2024-04-11T16:35:50.991" v="676" actId="164"/>
          <ac:cxnSpMkLst>
            <pc:docMk/>
            <pc:sldMk cId="1015173323" sldId="911"/>
            <ac:cxnSpMk id="3" creationId="{4C0E9874-61B5-A3D2-FEA2-2CFB3B0490F3}"/>
          </ac:cxnSpMkLst>
        </pc:cxnChg>
        <pc:cxnChg chg="mod topLvl">
          <ac:chgData name="Anna Scolese" userId="3e6f3717-ef03-42d0-8da7-9d3b5a302fc0" providerId="ADAL" clId="{757FB13E-89A4-4EA9-96A9-94A91F5E21A1}" dt="2024-04-11T16:35:50.991" v="676" actId="164"/>
          <ac:cxnSpMkLst>
            <pc:docMk/>
            <pc:sldMk cId="1015173323" sldId="911"/>
            <ac:cxnSpMk id="23" creationId="{DC3738DE-8698-7144-D058-FF1839976BB1}"/>
          </ac:cxnSpMkLst>
        </pc:cxnChg>
        <pc:cxnChg chg="del mod">
          <ac:chgData name="Anna Scolese" userId="3e6f3717-ef03-42d0-8da7-9d3b5a302fc0" providerId="ADAL" clId="{757FB13E-89A4-4EA9-96A9-94A91F5E21A1}" dt="2024-04-11T16:34:46.093" v="660" actId="478"/>
          <ac:cxnSpMkLst>
            <pc:docMk/>
            <pc:sldMk cId="1015173323" sldId="911"/>
            <ac:cxnSpMk id="24" creationId="{49D1B42A-4A8E-C70B-6F62-0B3F172E89AE}"/>
          </ac:cxnSpMkLst>
        </pc:cxnChg>
        <pc:cxnChg chg="mod topLvl">
          <ac:chgData name="Anna Scolese" userId="3e6f3717-ef03-42d0-8da7-9d3b5a302fc0" providerId="ADAL" clId="{757FB13E-89A4-4EA9-96A9-94A91F5E21A1}" dt="2024-04-11T16:35:50.991" v="676" actId="164"/>
          <ac:cxnSpMkLst>
            <pc:docMk/>
            <pc:sldMk cId="1015173323" sldId="911"/>
            <ac:cxnSpMk id="25" creationId="{5A46DF3A-9FB6-AA17-4E28-888DD3A98C54}"/>
          </ac:cxnSpMkLst>
        </pc:cxnChg>
        <pc:cxnChg chg="mod topLvl">
          <ac:chgData name="Anna Scolese" userId="3e6f3717-ef03-42d0-8da7-9d3b5a302fc0" providerId="ADAL" clId="{757FB13E-89A4-4EA9-96A9-94A91F5E21A1}" dt="2024-04-11T16:35:50.991" v="676" actId="164"/>
          <ac:cxnSpMkLst>
            <pc:docMk/>
            <pc:sldMk cId="1015173323" sldId="911"/>
            <ac:cxnSpMk id="26" creationId="{ADA84DD2-A610-ECB1-1065-BDC2410EF2A4}"/>
          </ac:cxnSpMkLst>
        </pc:cxnChg>
        <pc:cxnChg chg="mod topLvl">
          <ac:chgData name="Anna Scolese" userId="3e6f3717-ef03-42d0-8da7-9d3b5a302fc0" providerId="ADAL" clId="{757FB13E-89A4-4EA9-96A9-94A91F5E21A1}" dt="2024-04-11T16:35:50.991" v="676" actId="164"/>
          <ac:cxnSpMkLst>
            <pc:docMk/>
            <pc:sldMk cId="1015173323" sldId="911"/>
            <ac:cxnSpMk id="27" creationId="{0E48D46C-450E-9388-02CB-3914FAD40900}"/>
          </ac:cxnSpMkLst>
        </pc:cxnChg>
        <pc:cxnChg chg="mod topLvl">
          <ac:chgData name="Anna Scolese" userId="3e6f3717-ef03-42d0-8da7-9d3b5a302fc0" providerId="ADAL" clId="{757FB13E-89A4-4EA9-96A9-94A91F5E21A1}" dt="2024-04-11T16:35:50.991" v="676" actId="164"/>
          <ac:cxnSpMkLst>
            <pc:docMk/>
            <pc:sldMk cId="1015173323" sldId="911"/>
            <ac:cxnSpMk id="28" creationId="{7B52B5C6-A2D4-5709-C4E6-A3EDC231D931}"/>
          </ac:cxnSpMkLst>
        </pc:cxnChg>
        <pc:cxnChg chg="add mod">
          <ac:chgData name="Anna Scolese" userId="3e6f3717-ef03-42d0-8da7-9d3b5a302fc0" providerId="ADAL" clId="{757FB13E-89A4-4EA9-96A9-94A91F5E21A1}" dt="2024-04-11T16:50:35.194" v="1036" actId="164"/>
          <ac:cxnSpMkLst>
            <pc:docMk/>
            <pc:sldMk cId="1015173323" sldId="911"/>
            <ac:cxnSpMk id="38" creationId="{2247F2ED-107D-1FA5-5BC6-FE83B4E9FE3C}"/>
          </ac:cxnSpMkLst>
        </pc:cxnChg>
        <pc:cxnChg chg="add mod">
          <ac:chgData name="Anna Scolese" userId="3e6f3717-ef03-42d0-8da7-9d3b5a302fc0" providerId="ADAL" clId="{757FB13E-89A4-4EA9-96A9-94A91F5E21A1}" dt="2024-04-11T16:50:28.143" v="1034" actId="164"/>
          <ac:cxnSpMkLst>
            <pc:docMk/>
            <pc:sldMk cId="1015173323" sldId="911"/>
            <ac:cxnSpMk id="40" creationId="{0A3F3AD7-DE26-E9D0-9C92-64341B0AF3CB}"/>
          </ac:cxnSpMkLst>
        </pc:cxnChg>
        <pc:cxnChg chg="add del mod">
          <ac:chgData name="Anna Scolese" userId="3e6f3717-ef03-42d0-8da7-9d3b5a302fc0" providerId="ADAL" clId="{757FB13E-89A4-4EA9-96A9-94A91F5E21A1}" dt="2024-04-11T20:07:16.157" v="3636" actId="478"/>
          <ac:cxnSpMkLst>
            <pc:docMk/>
            <pc:sldMk cId="1015173323" sldId="911"/>
            <ac:cxnSpMk id="42" creationId="{A774A045-876A-AEE1-EC7B-8416872F3329}"/>
          </ac:cxnSpMkLst>
        </pc:cxnChg>
      </pc:sldChg>
      <pc:sldChg chg="modSp delCm">
        <pc:chgData name="Anna Scolese" userId="3e6f3717-ef03-42d0-8da7-9d3b5a302fc0" providerId="ADAL" clId="{757FB13E-89A4-4EA9-96A9-94A91F5E21A1}" dt="2024-04-05T15:01:50.378" v="83"/>
        <pc:sldMkLst>
          <pc:docMk/>
          <pc:sldMk cId="1278249133" sldId="913"/>
        </pc:sldMkLst>
        <pc:graphicFrameChg chg="mod">
          <ac:chgData name="Anna Scolese" userId="3e6f3717-ef03-42d0-8da7-9d3b5a302fc0" providerId="ADAL" clId="{757FB13E-89A4-4EA9-96A9-94A91F5E21A1}" dt="2024-04-05T15:01:50.378" v="83"/>
          <ac:graphicFrameMkLst>
            <pc:docMk/>
            <pc:sldMk cId="1278249133" sldId="913"/>
            <ac:graphicFrameMk id="2" creationId="{46803832-47B7-3DDA-65A6-A17E045D4B84}"/>
          </ac:graphicFrameMkLst>
        </pc:graphicFrameChg>
        <pc:extLst>
          <p:ext xmlns:p="http://schemas.openxmlformats.org/presentationml/2006/main" uri="{D6D511B9-2390-475A-947B-AFAB55BFBCF1}">
            <pc226:cmChg xmlns:pc226="http://schemas.microsoft.com/office/powerpoint/2022/06/main/command" chg="del">
              <pc226:chgData name="Anna Scolese" userId="3e6f3717-ef03-42d0-8da7-9d3b5a302fc0" providerId="ADAL" clId="{757FB13E-89A4-4EA9-96A9-94A91F5E21A1}" dt="2024-04-03T12:25:07.775" v="0"/>
              <pc2:cmMkLst xmlns:pc2="http://schemas.microsoft.com/office/powerpoint/2019/9/main/command">
                <pc:docMk/>
                <pc:sldMk cId="1278249133" sldId="913"/>
                <pc2:cmMk id="{FA0588A3-B143-3B4F-B64B-F21A9540FE37}"/>
              </pc2:cmMkLst>
            </pc226:cmChg>
          </p:ext>
        </pc:extLst>
      </pc:sldChg>
      <pc:sldChg chg="modSp mod delCm">
        <pc:chgData name="Anna Scolese" userId="3e6f3717-ef03-42d0-8da7-9d3b5a302fc0" providerId="ADAL" clId="{757FB13E-89A4-4EA9-96A9-94A91F5E21A1}" dt="2024-04-11T17:50:48.198" v="3102" actId="2062"/>
        <pc:sldMkLst>
          <pc:docMk/>
          <pc:sldMk cId="3357593942" sldId="916"/>
        </pc:sldMkLst>
        <pc:graphicFrameChg chg="modGraphic">
          <ac:chgData name="Anna Scolese" userId="3e6f3717-ef03-42d0-8da7-9d3b5a302fc0" providerId="ADAL" clId="{757FB13E-89A4-4EA9-96A9-94A91F5E21A1}" dt="2024-04-11T17:50:48.198" v="3102" actId="2062"/>
          <ac:graphicFrameMkLst>
            <pc:docMk/>
            <pc:sldMk cId="3357593942" sldId="916"/>
            <ac:graphicFrameMk id="7" creationId="{1C028102-66DD-BC27-DEBD-B2B748C807F6}"/>
          </ac:graphicFrameMkLst>
        </pc:graphicFrameChg>
        <pc:extLst>
          <p:ext xmlns:p="http://schemas.openxmlformats.org/presentationml/2006/main" uri="{D6D511B9-2390-475A-947B-AFAB55BFBCF1}">
            <pc226:cmChg xmlns:pc226="http://schemas.microsoft.com/office/powerpoint/2022/06/main/command" chg="del">
              <pc226:chgData name="Anna Scolese" userId="3e6f3717-ef03-42d0-8da7-9d3b5a302fc0" providerId="ADAL" clId="{757FB13E-89A4-4EA9-96A9-94A91F5E21A1}" dt="2024-04-03T12:25:07.775" v="0"/>
              <pc2:cmMkLst xmlns:pc2="http://schemas.microsoft.com/office/powerpoint/2019/9/main/command">
                <pc:docMk/>
                <pc:sldMk cId="3357593942" sldId="916"/>
                <pc2:cmMk id="{0C0D2837-1F70-874E-80B3-583F2022F0D6}"/>
              </pc2:cmMkLst>
            </pc226:cmChg>
            <pc226:cmChg xmlns:pc226="http://schemas.microsoft.com/office/powerpoint/2022/06/main/command" chg="del">
              <pc226:chgData name="Anna Scolese" userId="3e6f3717-ef03-42d0-8da7-9d3b5a302fc0" providerId="ADAL" clId="{757FB13E-89A4-4EA9-96A9-94A91F5E21A1}" dt="2024-04-03T12:25:07.775" v="0"/>
              <pc2:cmMkLst xmlns:pc2="http://schemas.microsoft.com/office/powerpoint/2019/9/main/command">
                <pc:docMk/>
                <pc:sldMk cId="3357593942" sldId="916"/>
                <pc2:cmMk id="{AE551E52-11E9-564C-BD34-6C3E60DF7B63}"/>
              </pc2:cmMkLst>
            </pc226:cmChg>
            <pc226:cmChg xmlns:pc226="http://schemas.microsoft.com/office/powerpoint/2022/06/main/command" chg="del">
              <pc226:chgData name="Anna Scolese" userId="3e6f3717-ef03-42d0-8da7-9d3b5a302fc0" providerId="ADAL" clId="{757FB13E-89A4-4EA9-96A9-94A91F5E21A1}" dt="2024-04-03T12:25:07.775" v="0"/>
              <pc2:cmMkLst xmlns:pc2="http://schemas.microsoft.com/office/powerpoint/2019/9/main/command">
                <pc:docMk/>
                <pc:sldMk cId="3357593942" sldId="916"/>
                <pc2:cmMk id="{AD1790E8-29A2-B842-A198-137E661B9029}"/>
              </pc2:cmMkLst>
            </pc226:cmChg>
          </p:ext>
        </pc:extLst>
      </pc:sldChg>
      <pc:sldChg chg="addSp delSp modSp mod">
        <pc:chgData name="Anna Scolese" userId="3e6f3717-ef03-42d0-8da7-9d3b5a302fc0" providerId="ADAL" clId="{757FB13E-89A4-4EA9-96A9-94A91F5E21A1}" dt="2024-04-17T11:52:05.868" v="3688" actId="1076"/>
        <pc:sldMkLst>
          <pc:docMk/>
          <pc:sldMk cId="2657502429" sldId="922"/>
        </pc:sldMkLst>
        <pc:spChg chg="mod">
          <ac:chgData name="Anna Scolese" userId="3e6f3717-ef03-42d0-8da7-9d3b5a302fc0" providerId="ADAL" clId="{757FB13E-89A4-4EA9-96A9-94A91F5E21A1}" dt="2024-04-17T11:52:05.868" v="3688" actId="1076"/>
          <ac:spMkLst>
            <pc:docMk/>
            <pc:sldMk cId="2657502429" sldId="922"/>
            <ac:spMk id="2" creationId="{BE7EB65A-800C-82CE-D066-08B5C15367F1}"/>
          </ac:spMkLst>
        </pc:spChg>
        <pc:spChg chg="mod">
          <ac:chgData name="Anna Scolese" userId="3e6f3717-ef03-42d0-8da7-9d3b5a302fc0" providerId="ADAL" clId="{757FB13E-89A4-4EA9-96A9-94A91F5E21A1}" dt="2024-04-17T11:52:02.902" v="3687" actId="1036"/>
          <ac:spMkLst>
            <pc:docMk/>
            <pc:sldMk cId="2657502429" sldId="922"/>
            <ac:spMk id="4" creationId="{EDE23E3A-3E34-2584-89F6-76992101F44C}"/>
          </ac:spMkLst>
        </pc:spChg>
        <pc:spChg chg="mod">
          <ac:chgData name="Anna Scolese" userId="3e6f3717-ef03-42d0-8da7-9d3b5a302fc0" providerId="ADAL" clId="{757FB13E-89A4-4EA9-96A9-94A91F5E21A1}" dt="2024-04-17T11:52:02.902" v="3687" actId="1036"/>
          <ac:spMkLst>
            <pc:docMk/>
            <pc:sldMk cId="2657502429" sldId="922"/>
            <ac:spMk id="5" creationId="{9CB7FCC5-DA0D-C25C-85B5-60E3024F559E}"/>
          </ac:spMkLst>
        </pc:spChg>
        <pc:spChg chg="add mod">
          <ac:chgData name="Anna Scolese" userId="3e6f3717-ef03-42d0-8da7-9d3b5a302fc0" providerId="ADAL" clId="{757FB13E-89A4-4EA9-96A9-94A91F5E21A1}" dt="2024-04-11T12:54:40.669" v="312" actId="1076"/>
          <ac:spMkLst>
            <pc:docMk/>
            <pc:sldMk cId="2657502429" sldId="922"/>
            <ac:spMk id="7" creationId="{862304F8-1045-3C3A-D5E7-B24C86B51BCA}"/>
          </ac:spMkLst>
        </pc:spChg>
        <pc:spChg chg="add mod ord">
          <ac:chgData name="Anna Scolese" userId="3e6f3717-ef03-42d0-8da7-9d3b5a302fc0" providerId="ADAL" clId="{757FB13E-89A4-4EA9-96A9-94A91F5E21A1}" dt="2024-04-11T12:54:32.966" v="310" actId="167"/>
          <ac:spMkLst>
            <pc:docMk/>
            <pc:sldMk cId="2657502429" sldId="922"/>
            <ac:spMk id="12" creationId="{2C6C279A-29E2-5DE3-32A0-F1A21C9831F6}"/>
          </ac:spMkLst>
        </pc:spChg>
        <pc:picChg chg="del">
          <ac:chgData name="Anna Scolese" userId="3e6f3717-ef03-42d0-8da7-9d3b5a302fc0" providerId="ADAL" clId="{757FB13E-89A4-4EA9-96A9-94A91F5E21A1}" dt="2024-04-11T13:53:17.199" v="379" actId="478"/>
          <ac:picMkLst>
            <pc:docMk/>
            <pc:sldMk cId="2657502429" sldId="922"/>
            <ac:picMk id="8" creationId="{D5CDEE1A-9B13-37ED-1909-C50B83E83A65}"/>
          </ac:picMkLst>
        </pc:picChg>
        <pc:picChg chg="add mod">
          <ac:chgData name="Anna Scolese" userId="3e6f3717-ef03-42d0-8da7-9d3b5a302fc0" providerId="ADAL" clId="{757FB13E-89A4-4EA9-96A9-94A91F5E21A1}" dt="2024-04-11T13:53:22.641" v="383" actId="1076"/>
          <ac:picMkLst>
            <pc:docMk/>
            <pc:sldMk cId="2657502429" sldId="922"/>
            <ac:picMk id="14" creationId="{B8E1A24C-3D33-E156-F84A-9DC831F330AA}"/>
          </ac:picMkLst>
        </pc:picChg>
      </pc:sldChg>
      <pc:sldChg chg="new del">
        <pc:chgData name="Anna Scolese" userId="3e6f3717-ef03-42d0-8da7-9d3b5a302fc0" providerId="ADAL" clId="{757FB13E-89A4-4EA9-96A9-94A91F5E21A1}" dt="2024-04-11T14:06:51.444" v="571" actId="47"/>
        <pc:sldMkLst>
          <pc:docMk/>
          <pc:sldMk cId="1450567860" sldId="923"/>
        </pc:sldMkLst>
      </pc:sldChg>
      <pc:sldChg chg="addSp delSp modSp add del mod ord">
        <pc:chgData name="Anna Scolese" userId="3e6f3717-ef03-42d0-8da7-9d3b5a302fc0" providerId="ADAL" clId="{757FB13E-89A4-4EA9-96A9-94A91F5E21A1}" dt="2024-04-11T19:09:02.901" v="3631" actId="47"/>
        <pc:sldMkLst>
          <pc:docMk/>
          <pc:sldMk cId="1086360535" sldId="924"/>
        </pc:sldMkLst>
        <pc:spChg chg="add mod">
          <ac:chgData name="Anna Scolese" userId="3e6f3717-ef03-42d0-8da7-9d3b5a302fc0" providerId="ADAL" clId="{757FB13E-89A4-4EA9-96A9-94A91F5E21A1}" dt="2024-04-11T17:48:31.433" v="3000" actId="1076"/>
          <ac:spMkLst>
            <pc:docMk/>
            <pc:sldMk cId="1086360535" sldId="924"/>
            <ac:spMk id="3" creationId="{E8E3A3C3-721F-1940-4B4B-101C662ACFA9}"/>
          </ac:spMkLst>
        </pc:spChg>
        <pc:spChg chg="mod">
          <ac:chgData name="Anna Scolese" userId="3e6f3717-ef03-42d0-8da7-9d3b5a302fc0" providerId="ADAL" clId="{757FB13E-89A4-4EA9-96A9-94A91F5E21A1}" dt="2024-04-11T14:06:49.343" v="570" actId="20577"/>
          <ac:spMkLst>
            <pc:docMk/>
            <pc:sldMk cId="1086360535" sldId="924"/>
            <ac:spMk id="5" creationId="{F9654EB2-F34A-1C54-0DAD-01FB5E5E1924}"/>
          </ac:spMkLst>
        </pc:spChg>
        <pc:spChg chg="del mod">
          <ac:chgData name="Anna Scolese" userId="3e6f3717-ef03-42d0-8da7-9d3b5a302fc0" providerId="ADAL" clId="{757FB13E-89A4-4EA9-96A9-94A91F5E21A1}" dt="2024-04-11T17:11:39.184" v="1597" actId="478"/>
          <ac:spMkLst>
            <pc:docMk/>
            <pc:sldMk cId="1086360535" sldId="924"/>
            <ac:spMk id="7" creationId="{A5B31BF9-255D-4642-C0CC-F97F0D05A6D9}"/>
          </ac:spMkLst>
        </pc:spChg>
        <pc:spChg chg="del">
          <ac:chgData name="Anna Scolese" userId="3e6f3717-ef03-42d0-8da7-9d3b5a302fc0" providerId="ADAL" clId="{757FB13E-89A4-4EA9-96A9-94A91F5E21A1}" dt="2024-04-11T14:06:57.169" v="576" actId="478"/>
          <ac:spMkLst>
            <pc:docMk/>
            <pc:sldMk cId="1086360535" sldId="924"/>
            <ac:spMk id="8" creationId="{1780BAF5-6581-884F-A0EE-C1A56BA5E000}"/>
          </ac:spMkLst>
        </pc:spChg>
        <pc:spChg chg="del">
          <ac:chgData name="Anna Scolese" userId="3e6f3717-ef03-42d0-8da7-9d3b5a302fc0" providerId="ADAL" clId="{757FB13E-89A4-4EA9-96A9-94A91F5E21A1}" dt="2024-04-11T14:06:56.511" v="575" actId="478"/>
          <ac:spMkLst>
            <pc:docMk/>
            <pc:sldMk cId="1086360535" sldId="924"/>
            <ac:spMk id="9" creationId="{78B1E9BC-6D21-13DE-D044-5B9BA5DD8F94}"/>
          </ac:spMkLst>
        </pc:spChg>
        <pc:spChg chg="del">
          <ac:chgData name="Anna Scolese" userId="3e6f3717-ef03-42d0-8da7-9d3b5a302fc0" providerId="ADAL" clId="{757FB13E-89A4-4EA9-96A9-94A91F5E21A1}" dt="2024-04-11T14:06:54.574" v="572" actId="478"/>
          <ac:spMkLst>
            <pc:docMk/>
            <pc:sldMk cId="1086360535" sldId="924"/>
            <ac:spMk id="12" creationId="{F84BEA20-C600-9335-959F-73B7C456BD51}"/>
          </ac:spMkLst>
        </pc:spChg>
        <pc:spChg chg="del mod">
          <ac:chgData name="Anna Scolese" userId="3e6f3717-ef03-42d0-8da7-9d3b5a302fc0" providerId="ADAL" clId="{757FB13E-89A4-4EA9-96A9-94A91F5E21A1}" dt="2024-04-11T14:06:55.879" v="574" actId="478"/>
          <ac:spMkLst>
            <pc:docMk/>
            <pc:sldMk cId="1086360535" sldId="924"/>
            <ac:spMk id="13" creationId="{87A17620-CFF6-0B6B-130B-2F021C8A8AF9}"/>
          </ac:spMkLst>
        </pc:spChg>
        <pc:spChg chg="del">
          <ac:chgData name="Anna Scolese" userId="3e6f3717-ef03-42d0-8da7-9d3b5a302fc0" providerId="ADAL" clId="{757FB13E-89A4-4EA9-96A9-94A91F5E21A1}" dt="2024-04-11T17:17:31.018" v="1615" actId="478"/>
          <ac:spMkLst>
            <pc:docMk/>
            <pc:sldMk cId="1086360535" sldId="924"/>
            <ac:spMk id="16" creationId="{72D04A6D-1E08-6D85-FE58-27BD8DC3BC9F}"/>
          </ac:spMkLst>
        </pc:spChg>
      </pc:sldChg>
      <pc:sldChg chg="modSp add mod modShow addCm delCm">
        <pc:chgData name="Anna Scolese" userId="3e6f3717-ef03-42d0-8da7-9d3b5a302fc0" providerId="ADAL" clId="{757FB13E-89A4-4EA9-96A9-94A91F5E21A1}" dt="2024-04-11T20:37:00.356" v="3664" actId="208"/>
        <pc:sldMkLst>
          <pc:docMk/>
          <pc:sldMk cId="546259523" sldId="925"/>
        </pc:sldMkLst>
        <pc:spChg chg="mod">
          <ac:chgData name="Anna Scolese" userId="3e6f3717-ef03-42d0-8da7-9d3b5a302fc0" providerId="ADAL" clId="{757FB13E-89A4-4EA9-96A9-94A91F5E21A1}" dt="2024-04-11T20:37:00.356" v="3664" actId="208"/>
          <ac:spMkLst>
            <pc:docMk/>
            <pc:sldMk cId="546259523" sldId="925"/>
            <ac:spMk id="9" creationId="{10685B0B-8627-32B4-7700-38AD6923359A}"/>
          </ac:spMkLst>
        </pc:spChg>
        <pc:extLst>
          <p:ext xmlns:p="http://schemas.openxmlformats.org/presentationml/2006/main" uri="{D6D511B9-2390-475A-947B-AFAB55BFBCF1}">
            <pc226:cmChg xmlns:pc226="http://schemas.microsoft.com/office/powerpoint/2022/06/main/command" chg="add del">
              <pc226:chgData name="Anna Scolese" userId="3e6f3717-ef03-42d0-8da7-9d3b5a302fc0" providerId="ADAL" clId="{757FB13E-89A4-4EA9-96A9-94A91F5E21A1}" dt="2024-04-11T20:21:51.017" v="3656"/>
              <pc2:cmMkLst xmlns:pc2="http://schemas.microsoft.com/office/powerpoint/2019/9/main/command">
                <pc:docMk/>
                <pc:sldMk cId="546259523" sldId="925"/>
                <pc2:cmMk id="{2A232001-C4D1-4C69-B992-24DDBB17F33C}"/>
              </pc2:cmMkLst>
            </pc226:cmChg>
          </p:ext>
        </pc:extLst>
      </pc:sldChg>
      <pc:sldChg chg="modSp add del mod addCm">
        <pc:chgData name="Anna Scolese" userId="3e6f3717-ef03-42d0-8da7-9d3b5a302fc0" providerId="ADAL" clId="{757FB13E-89A4-4EA9-96A9-94A91F5E21A1}" dt="2024-04-11T20:21:59.455" v="3657" actId="47"/>
        <pc:sldMkLst>
          <pc:docMk/>
          <pc:sldMk cId="688539149" sldId="926"/>
        </pc:sldMkLst>
        <pc:spChg chg="mod">
          <ac:chgData name="Anna Scolese" userId="3e6f3717-ef03-42d0-8da7-9d3b5a302fc0" providerId="ADAL" clId="{757FB13E-89A4-4EA9-96A9-94A91F5E21A1}" dt="2024-04-11T17:11:08.213" v="1592" actId="20577"/>
          <ac:spMkLst>
            <pc:docMk/>
            <pc:sldMk cId="688539149" sldId="926"/>
            <ac:spMk id="7" creationId="{73293CDA-62F4-E963-7006-0FFBF2F17D6F}"/>
          </ac:spMkLst>
        </pc:spChg>
        <pc:extLst>
          <p:ext xmlns:p="http://schemas.openxmlformats.org/presentationml/2006/main" uri="{D6D511B9-2390-475A-947B-AFAB55BFBCF1}">
            <pc226:cmChg xmlns:pc226="http://schemas.microsoft.com/office/powerpoint/2022/06/main/command" chg="add">
              <pc226:chgData name="Anna Scolese" userId="3e6f3717-ef03-42d0-8da7-9d3b5a302fc0" providerId="ADAL" clId="{757FB13E-89A4-4EA9-96A9-94A91F5E21A1}" dt="2024-04-11T17:11:27.470" v="1593"/>
              <pc2:cmMkLst xmlns:pc2="http://schemas.microsoft.com/office/powerpoint/2019/9/main/command">
                <pc:docMk/>
                <pc:sldMk cId="688539149" sldId="926"/>
                <pc2:cmMk id="{70E2D773-2803-4EF9-9810-A61E32956685}"/>
              </pc2:cmMkLst>
            </pc226:cmChg>
          </p:ext>
        </pc:extLst>
      </pc:sldChg>
      <pc:sldChg chg="add del ord">
        <pc:chgData name="Anna Scolese" userId="3e6f3717-ef03-42d0-8da7-9d3b5a302fc0" providerId="ADAL" clId="{757FB13E-89A4-4EA9-96A9-94A91F5E21A1}" dt="2024-04-11T19:22:37.234" v="3634" actId="47"/>
        <pc:sldMkLst>
          <pc:docMk/>
          <pc:sldMk cId="3047535856" sldId="927"/>
        </pc:sldMkLst>
      </pc:sldChg>
      <pc:sldChg chg="addSp delSp modSp add del mod">
        <pc:chgData name="Anna Scolese" userId="3e6f3717-ef03-42d0-8da7-9d3b5a302fc0" providerId="ADAL" clId="{757FB13E-89A4-4EA9-96A9-94A91F5E21A1}" dt="2024-04-11T17:46:28.552" v="2853" actId="47"/>
        <pc:sldMkLst>
          <pc:docMk/>
          <pc:sldMk cId="1451095260" sldId="928"/>
        </pc:sldMkLst>
        <pc:spChg chg="add del mod">
          <ac:chgData name="Anna Scolese" userId="3e6f3717-ef03-42d0-8da7-9d3b5a302fc0" providerId="ADAL" clId="{757FB13E-89A4-4EA9-96A9-94A91F5E21A1}" dt="2024-04-11T17:18:37.313" v="1665" actId="478"/>
          <ac:spMkLst>
            <pc:docMk/>
            <pc:sldMk cId="1451095260" sldId="928"/>
            <ac:spMk id="2" creationId="{69DE9FEC-86BD-FB43-B113-187D1697CDB9}"/>
          </ac:spMkLst>
        </pc:spChg>
        <pc:spChg chg="del">
          <ac:chgData name="Anna Scolese" userId="3e6f3717-ef03-42d0-8da7-9d3b5a302fc0" providerId="ADAL" clId="{757FB13E-89A4-4EA9-96A9-94A91F5E21A1}" dt="2024-04-11T17:16:46.286" v="1614" actId="478"/>
          <ac:spMkLst>
            <pc:docMk/>
            <pc:sldMk cId="1451095260" sldId="928"/>
            <ac:spMk id="3" creationId="{E8E3A3C3-721F-1940-4B4B-101C662ACFA9}"/>
          </ac:spMkLst>
        </pc:spChg>
        <pc:spChg chg="add mod">
          <ac:chgData name="Anna Scolese" userId="3e6f3717-ef03-42d0-8da7-9d3b5a302fc0" providerId="ADAL" clId="{757FB13E-89A4-4EA9-96A9-94A91F5E21A1}" dt="2024-04-11T17:19:17.351" v="1668" actId="207"/>
          <ac:spMkLst>
            <pc:docMk/>
            <pc:sldMk cId="1451095260" sldId="928"/>
            <ac:spMk id="6" creationId="{2BBF1424-9B49-D6AC-5B0D-180146D06D02}"/>
          </ac:spMkLst>
        </pc:spChg>
        <pc:spChg chg="add mod">
          <ac:chgData name="Anna Scolese" userId="3e6f3717-ef03-42d0-8da7-9d3b5a302fc0" providerId="ADAL" clId="{757FB13E-89A4-4EA9-96A9-94A91F5E21A1}" dt="2024-04-11T17:19:37.371" v="1698" actId="1035"/>
          <ac:spMkLst>
            <pc:docMk/>
            <pc:sldMk cId="1451095260" sldId="928"/>
            <ac:spMk id="7" creationId="{C1A88663-37DC-F5A9-787B-48F58C9B8BE4}"/>
          </ac:spMkLst>
        </pc:spChg>
        <pc:spChg chg="add mod">
          <ac:chgData name="Anna Scolese" userId="3e6f3717-ef03-42d0-8da7-9d3b5a302fc0" providerId="ADAL" clId="{757FB13E-89A4-4EA9-96A9-94A91F5E21A1}" dt="2024-04-11T17:19:49.757" v="1701" actId="196"/>
          <ac:spMkLst>
            <pc:docMk/>
            <pc:sldMk cId="1451095260" sldId="928"/>
            <ac:spMk id="8" creationId="{41C87DA9-9F24-496D-725A-5E20053306DD}"/>
          </ac:spMkLst>
        </pc:spChg>
        <pc:spChg chg="add mod">
          <ac:chgData name="Anna Scolese" userId="3e6f3717-ef03-42d0-8da7-9d3b5a302fc0" providerId="ADAL" clId="{757FB13E-89A4-4EA9-96A9-94A91F5E21A1}" dt="2024-04-11T17:38:04.132" v="2495" actId="5793"/>
          <ac:spMkLst>
            <pc:docMk/>
            <pc:sldMk cId="1451095260" sldId="928"/>
            <ac:spMk id="9" creationId="{B7E1BA52-19C0-86B5-4C97-407763CE55DD}"/>
          </ac:spMkLst>
        </pc:spChg>
        <pc:spChg chg="add del mod">
          <ac:chgData name="Anna Scolese" userId="3e6f3717-ef03-42d0-8da7-9d3b5a302fc0" providerId="ADAL" clId="{757FB13E-89A4-4EA9-96A9-94A91F5E21A1}" dt="2024-04-11T17:25:25.140" v="1707"/>
          <ac:spMkLst>
            <pc:docMk/>
            <pc:sldMk cId="1451095260" sldId="928"/>
            <ac:spMk id="10" creationId="{9B118B74-924D-6B00-F571-BF7FB01E4A96}"/>
          </ac:spMkLst>
        </pc:spChg>
        <pc:spChg chg="add mod">
          <ac:chgData name="Anna Scolese" userId="3e6f3717-ef03-42d0-8da7-9d3b5a302fc0" providerId="ADAL" clId="{757FB13E-89A4-4EA9-96A9-94A91F5E21A1}" dt="2024-04-11T17:39:02.366" v="2496" actId="1076"/>
          <ac:spMkLst>
            <pc:docMk/>
            <pc:sldMk cId="1451095260" sldId="928"/>
            <ac:spMk id="12" creationId="{058193AD-D2ED-06A0-1CE8-A2DBC4D6EB39}"/>
          </ac:spMkLst>
        </pc:spChg>
        <pc:spChg chg="add mod">
          <ac:chgData name="Anna Scolese" userId="3e6f3717-ef03-42d0-8da7-9d3b5a302fc0" providerId="ADAL" clId="{757FB13E-89A4-4EA9-96A9-94A91F5E21A1}" dt="2024-04-11T17:38:01.581" v="2484" actId="14100"/>
          <ac:spMkLst>
            <pc:docMk/>
            <pc:sldMk cId="1451095260" sldId="928"/>
            <ac:spMk id="14" creationId="{8CE640C8-8D52-9B3F-6DD3-B89ECC847873}"/>
          </ac:spMkLst>
        </pc:spChg>
        <pc:spChg chg="del mod">
          <ac:chgData name="Anna Scolese" userId="3e6f3717-ef03-42d0-8da7-9d3b5a302fc0" providerId="ADAL" clId="{757FB13E-89A4-4EA9-96A9-94A91F5E21A1}" dt="2024-04-11T17:18:08.057" v="1660" actId="478"/>
          <ac:spMkLst>
            <pc:docMk/>
            <pc:sldMk cId="1451095260" sldId="928"/>
            <ac:spMk id="16" creationId="{72D04A6D-1E08-6D85-FE58-27BD8DC3BC9F}"/>
          </ac:spMkLst>
        </pc:spChg>
      </pc:sldChg>
      <pc:sldChg chg="addSp delSp modSp add del mod">
        <pc:chgData name="Anna Scolese" userId="3e6f3717-ef03-42d0-8da7-9d3b5a302fc0" providerId="ADAL" clId="{757FB13E-89A4-4EA9-96A9-94A91F5E21A1}" dt="2024-04-11T19:08:56.540" v="3629" actId="47"/>
        <pc:sldMkLst>
          <pc:docMk/>
          <pc:sldMk cId="2771099063" sldId="929"/>
        </pc:sldMkLst>
        <pc:spChg chg="mod">
          <ac:chgData name="Anna Scolese" userId="3e6f3717-ef03-42d0-8da7-9d3b5a302fc0" providerId="ADAL" clId="{757FB13E-89A4-4EA9-96A9-94A91F5E21A1}" dt="2024-04-11T17:30:57.395" v="1791" actId="207"/>
          <ac:spMkLst>
            <pc:docMk/>
            <pc:sldMk cId="2771099063" sldId="929"/>
            <ac:spMk id="3" creationId="{E8E3A3C3-721F-1940-4B4B-101C662ACFA9}"/>
          </ac:spMkLst>
        </pc:spChg>
        <pc:spChg chg="add mod">
          <ac:chgData name="Anna Scolese" userId="3e6f3717-ef03-42d0-8da7-9d3b5a302fc0" providerId="ADAL" clId="{757FB13E-89A4-4EA9-96A9-94A91F5E21A1}" dt="2024-04-11T17:30:57.395" v="1791" actId="207"/>
          <ac:spMkLst>
            <pc:docMk/>
            <pc:sldMk cId="2771099063" sldId="929"/>
            <ac:spMk id="6" creationId="{467C711A-EDA8-7088-9767-4181A5DA0235}"/>
          </ac:spMkLst>
        </pc:spChg>
        <pc:spChg chg="add mod">
          <ac:chgData name="Anna Scolese" userId="3e6f3717-ef03-42d0-8da7-9d3b5a302fc0" providerId="ADAL" clId="{757FB13E-89A4-4EA9-96A9-94A91F5E21A1}" dt="2024-04-11T17:30:57.395" v="1791" actId="207"/>
          <ac:spMkLst>
            <pc:docMk/>
            <pc:sldMk cId="2771099063" sldId="929"/>
            <ac:spMk id="8" creationId="{575B3EBC-B3CC-C378-3E87-183D61A13204}"/>
          </ac:spMkLst>
        </pc:spChg>
        <pc:spChg chg="add mod ord">
          <ac:chgData name="Anna Scolese" userId="3e6f3717-ef03-42d0-8da7-9d3b5a302fc0" providerId="ADAL" clId="{757FB13E-89A4-4EA9-96A9-94A91F5E21A1}" dt="2024-04-11T17:47:02.473" v="2880" actId="14100"/>
          <ac:spMkLst>
            <pc:docMk/>
            <pc:sldMk cId="2771099063" sldId="929"/>
            <ac:spMk id="9" creationId="{021699E8-309A-3022-9110-839D9E618E0B}"/>
          </ac:spMkLst>
        </pc:spChg>
        <pc:spChg chg="add mod ord">
          <ac:chgData name="Anna Scolese" userId="3e6f3717-ef03-42d0-8da7-9d3b5a302fc0" providerId="ADAL" clId="{757FB13E-89A4-4EA9-96A9-94A91F5E21A1}" dt="2024-04-11T17:47:02.473" v="2880" actId="14100"/>
          <ac:spMkLst>
            <pc:docMk/>
            <pc:sldMk cId="2771099063" sldId="929"/>
            <ac:spMk id="10" creationId="{473E9275-E48C-B2F4-9C90-85823681CFA4}"/>
          </ac:spMkLst>
        </pc:spChg>
        <pc:spChg chg="add mod ord">
          <ac:chgData name="Anna Scolese" userId="3e6f3717-ef03-42d0-8da7-9d3b5a302fc0" providerId="ADAL" clId="{757FB13E-89A4-4EA9-96A9-94A91F5E21A1}" dt="2024-04-11T17:47:02.473" v="2880" actId="14100"/>
          <ac:spMkLst>
            <pc:docMk/>
            <pc:sldMk cId="2771099063" sldId="929"/>
            <ac:spMk id="11" creationId="{DC281F76-E8D0-E5F0-73E0-2BD72FD6131E}"/>
          </ac:spMkLst>
        </pc:spChg>
        <pc:spChg chg="add mod">
          <ac:chgData name="Anna Scolese" userId="3e6f3717-ef03-42d0-8da7-9d3b5a302fc0" providerId="ADAL" clId="{757FB13E-89A4-4EA9-96A9-94A91F5E21A1}" dt="2024-04-11T17:29:40.846" v="1788" actId="122"/>
          <ac:spMkLst>
            <pc:docMk/>
            <pc:sldMk cId="2771099063" sldId="929"/>
            <ac:spMk id="12" creationId="{566AE8EF-9982-9C4D-5724-7C2FCEAD7A23}"/>
          </ac:spMkLst>
        </pc:spChg>
        <pc:spChg chg="add del mod">
          <ac:chgData name="Anna Scolese" userId="3e6f3717-ef03-42d0-8da7-9d3b5a302fc0" providerId="ADAL" clId="{757FB13E-89A4-4EA9-96A9-94A91F5E21A1}" dt="2024-04-11T17:28:27.178" v="1775" actId="478"/>
          <ac:spMkLst>
            <pc:docMk/>
            <pc:sldMk cId="2771099063" sldId="929"/>
            <ac:spMk id="13" creationId="{FFE6BF8F-E2EA-F040-9C84-BA92FB657809}"/>
          </ac:spMkLst>
        </pc:spChg>
        <pc:spChg chg="add del mod">
          <ac:chgData name="Anna Scolese" userId="3e6f3717-ef03-42d0-8da7-9d3b5a302fc0" providerId="ADAL" clId="{757FB13E-89A4-4EA9-96A9-94A91F5E21A1}" dt="2024-04-11T17:28:27.178" v="1775" actId="478"/>
          <ac:spMkLst>
            <pc:docMk/>
            <pc:sldMk cId="2771099063" sldId="929"/>
            <ac:spMk id="14" creationId="{A09FE03B-A1AF-CD5D-8655-7DE72F8C974D}"/>
          </ac:spMkLst>
        </pc:spChg>
        <pc:spChg chg="add mod ord">
          <ac:chgData name="Anna Scolese" userId="3e6f3717-ef03-42d0-8da7-9d3b5a302fc0" providerId="ADAL" clId="{757FB13E-89A4-4EA9-96A9-94A91F5E21A1}" dt="2024-04-11T17:47:37.028" v="2908" actId="1076"/>
          <ac:spMkLst>
            <pc:docMk/>
            <pc:sldMk cId="2771099063" sldId="929"/>
            <ac:spMk id="15" creationId="{F94F50EF-FCF7-6ADD-71BC-34A0D0B1E8B4}"/>
          </ac:spMkLst>
        </pc:spChg>
        <pc:spChg chg="add del">
          <ac:chgData name="Anna Scolese" userId="3e6f3717-ef03-42d0-8da7-9d3b5a302fc0" providerId="ADAL" clId="{757FB13E-89A4-4EA9-96A9-94A91F5E21A1}" dt="2024-04-11T17:28:36.291" v="1777" actId="478"/>
          <ac:spMkLst>
            <pc:docMk/>
            <pc:sldMk cId="2771099063" sldId="929"/>
            <ac:spMk id="16" creationId="{DCACB308-DBE5-CF2D-1ECB-835731DFF5AF}"/>
          </ac:spMkLst>
        </pc:spChg>
        <pc:spChg chg="add del">
          <ac:chgData name="Anna Scolese" userId="3e6f3717-ef03-42d0-8da7-9d3b5a302fc0" providerId="ADAL" clId="{757FB13E-89A4-4EA9-96A9-94A91F5E21A1}" dt="2024-04-11T17:28:41.688" v="1779" actId="11529"/>
          <ac:spMkLst>
            <pc:docMk/>
            <pc:sldMk cId="2771099063" sldId="929"/>
            <ac:spMk id="17" creationId="{442CB19F-CD9F-DE84-95F3-07D40D75870E}"/>
          </ac:spMkLst>
        </pc:spChg>
        <pc:spChg chg="add mod">
          <ac:chgData name="Anna Scolese" userId="3e6f3717-ef03-42d0-8da7-9d3b5a302fc0" providerId="ADAL" clId="{757FB13E-89A4-4EA9-96A9-94A91F5E21A1}" dt="2024-04-11T17:47:30.523" v="2905" actId="1076"/>
          <ac:spMkLst>
            <pc:docMk/>
            <pc:sldMk cId="2771099063" sldId="929"/>
            <ac:spMk id="18" creationId="{678760D8-AADF-F594-0D31-451434F5859F}"/>
          </ac:spMkLst>
        </pc:spChg>
        <pc:spChg chg="add mod">
          <ac:chgData name="Anna Scolese" userId="3e6f3717-ef03-42d0-8da7-9d3b5a302fc0" providerId="ADAL" clId="{757FB13E-89A4-4EA9-96A9-94A91F5E21A1}" dt="2024-04-11T17:48:18.345" v="2999" actId="20577"/>
          <ac:spMkLst>
            <pc:docMk/>
            <pc:sldMk cId="2771099063" sldId="929"/>
            <ac:spMk id="19" creationId="{4590E5A2-4156-D1E5-22B6-7CBAA67579E1}"/>
          </ac:spMkLst>
        </pc:spChg>
      </pc:sldChg>
      <pc:sldChg chg="addSp delSp modSp add del mod">
        <pc:chgData name="Anna Scolese" userId="3e6f3717-ef03-42d0-8da7-9d3b5a302fc0" providerId="ADAL" clId="{757FB13E-89A4-4EA9-96A9-94A91F5E21A1}" dt="2024-04-11T19:08:57.987" v="3630" actId="47"/>
        <pc:sldMkLst>
          <pc:docMk/>
          <pc:sldMk cId="3256276357" sldId="930"/>
        </pc:sldMkLst>
        <pc:spChg chg="del mod">
          <ac:chgData name="Anna Scolese" userId="3e6f3717-ef03-42d0-8da7-9d3b5a302fc0" providerId="ADAL" clId="{757FB13E-89A4-4EA9-96A9-94A91F5E21A1}" dt="2024-04-11T17:31:23.465" v="1800" actId="478"/>
          <ac:spMkLst>
            <pc:docMk/>
            <pc:sldMk cId="3256276357" sldId="930"/>
            <ac:spMk id="3" creationId="{E8E3A3C3-721F-1940-4B4B-101C662ACFA9}"/>
          </ac:spMkLst>
        </pc:spChg>
        <pc:spChg chg="del">
          <ac:chgData name="Anna Scolese" userId="3e6f3717-ef03-42d0-8da7-9d3b5a302fc0" providerId="ADAL" clId="{757FB13E-89A4-4EA9-96A9-94A91F5E21A1}" dt="2024-04-11T17:31:24.776" v="1801" actId="478"/>
          <ac:spMkLst>
            <pc:docMk/>
            <pc:sldMk cId="3256276357" sldId="930"/>
            <ac:spMk id="6" creationId="{467C711A-EDA8-7088-9767-4181A5DA0235}"/>
          </ac:spMkLst>
        </pc:spChg>
        <pc:spChg chg="del">
          <ac:chgData name="Anna Scolese" userId="3e6f3717-ef03-42d0-8da7-9d3b5a302fc0" providerId="ADAL" clId="{757FB13E-89A4-4EA9-96A9-94A91F5E21A1}" dt="2024-04-11T17:31:26.001" v="1802" actId="478"/>
          <ac:spMkLst>
            <pc:docMk/>
            <pc:sldMk cId="3256276357" sldId="930"/>
            <ac:spMk id="8" creationId="{575B3EBC-B3CC-C378-3E87-183D61A13204}"/>
          </ac:spMkLst>
        </pc:spChg>
        <pc:spChg chg="del">
          <ac:chgData name="Anna Scolese" userId="3e6f3717-ef03-42d0-8da7-9d3b5a302fc0" providerId="ADAL" clId="{757FB13E-89A4-4EA9-96A9-94A91F5E21A1}" dt="2024-04-11T17:31:05.037" v="1793" actId="478"/>
          <ac:spMkLst>
            <pc:docMk/>
            <pc:sldMk cId="3256276357" sldId="930"/>
            <ac:spMk id="9" creationId="{021699E8-309A-3022-9110-839D9E618E0B}"/>
          </ac:spMkLst>
        </pc:spChg>
        <pc:spChg chg="del">
          <ac:chgData name="Anna Scolese" userId="3e6f3717-ef03-42d0-8da7-9d3b5a302fc0" providerId="ADAL" clId="{757FB13E-89A4-4EA9-96A9-94A91F5E21A1}" dt="2024-04-11T17:31:05.037" v="1793" actId="478"/>
          <ac:spMkLst>
            <pc:docMk/>
            <pc:sldMk cId="3256276357" sldId="930"/>
            <ac:spMk id="10" creationId="{473E9275-E48C-B2F4-9C90-85823681CFA4}"/>
          </ac:spMkLst>
        </pc:spChg>
        <pc:spChg chg="del">
          <ac:chgData name="Anna Scolese" userId="3e6f3717-ef03-42d0-8da7-9d3b5a302fc0" providerId="ADAL" clId="{757FB13E-89A4-4EA9-96A9-94A91F5E21A1}" dt="2024-04-11T17:31:05.037" v="1793" actId="478"/>
          <ac:spMkLst>
            <pc:docMk/>
            <pc:sldMk cId="3256276357" sldId="930"/>
            <ac:spMk id="11" creationId="{DC281F76-E8D0-E5F0-73E0-2BD72FD6131E}"/>
          </ac:spMkLst>
        </pc:spChg>
        <pc:spChg chg="del">
          <ac:chgData name="Anna Scolese" userId="3e6f3717-ef03-42d0-8da7-9d3b5a302fc0" providerId="ADAL" clId="{757FB13E-89A4-4EA9-96A9-94A91F5E21A1}" dt="2024-04-11T17:31:27.608" v="1803" actId="478"/>
          <ac:spMkLst>
            <pc:docMk/>
            <pc:sldMk cId="3256276357" sldId="930"/>
            <ac:spMk id="12" creationId="{566AE8EF-9982-9C4D-5724-7C2FCEAD7A23}"/>
          </ac:spMkLst>
        </pc:spChg>
        <pc:spChg chg="del">
          <ac:chgData name="Anna Scolese" userId="3e6f3717-ef03-42d0-8da7-9d3b5a302fc0" providerId="ADAL" clId="{757FB13E-89A4-4EA9-96A9-94A91F5E21A1}" dt="2024-04-11T17:31:29.114" v="1804" actId="478"/>
          <ac:spMkLst>
            <pc:docMk/>
            <pc:sldMk cId="3256276357" sldId="930"/>
            <ac:spMk id="15" creationId="{F94F50EF-FCF7-6ADD-71BC-34A0D0B1E8B4}"/>
          </ac:spMkLst>
        </pc:spChg>
        <pc:graphicFrameChg chg="add mod modGraphic">
          <ac:chgData name="Anna Scolese" userId="3e6f3717-ef03-42d0-8da7-9d3b5a302fc0" providerId="ADAL" clId="{757FB13E-89A4-4EA9-96A9-94A91F5E21A1}" dt="2024-04-11T17:37:21.608" v="2469" actId="20577"/>
          <ac:graphicFrameMkLst>
            <pc:docMk/>
            <pc:sldMk cId="3256276357" sldId="930"/>
            <ac:graphicFrameMk id="2" creationId="{7375EF0A-F574-4D85-5A28-C4E3ECF42AA8}"/>
          </ac:graphicFrameMkLst>
        </pc:graphicFrameChg>
      </pc:sldChg>
      <pc:sldChg chg="addSp delSp modSp add del mod modShow">
        <pc:chgData name="Anna Scolese" userId="3e6f3717-ef03-42d0-8da7-9d3b5a302fc0" providerId="ADAL" clId="{757FB13E-89A4-4EA9-96A9-94A91F5E21A1}" dt="2024-04-11T20:19:00.682" v="3654" actId="47"/>
        <pc:sldMkLst>
          <pc:docMk/>
          <pc:sldMk cId="148367392" sldId="931"/>
        </pc:sldMkLst>
        <pc:spChg chg="add mod ord">
          <ac:chgData name="Anna Scolese" userId="3e6f3717-ef03-42d0-8da7-9d3b5a302fc0" providerId="ADAL" clId="{757FB13E-89A4-4EA9-96A9-94A91F5E21A1}" dt="2024-04-11T17:49:55.246" v="3091" actId="255"/>
          <ac:spMkLst>
            <pc:docMk/>
            <pc:sldMk cId="148367392" sldId="931"/>
            <ac:spMk id="2" creationId="{31F20783-436F-6A7F-0F12-9F7A7C9633D8}"/>
          </ac:spMkLst>
        </pc:spChg>
        <pc:spChg chg="add del mod ord">
          <ac:chgData name="Anna Scolese" userId="3e6f3717-ef03-42d0-8da7-9d3b5a302fc0" providerId="ADAL" clId="{757FB13E-89A4-4EA9-96A9-94A91F5E21A1}" dt="2024-04-11T17:41:30.346" v="2648" actId="478"/>
          <ac:spMkLst>
            <pc:docMk/>
            <pc:sldMk cId="148367392" sldId="931"/>
            <ac:spMk id="3" creationId="{E64F9E4E-0598-DA16-5020-8F2DA48E79DA}"/>
          </ac:spMkLst>
        </pc:spChg>
        <pc:spChg chg="mod">
          <ac:chgData name="Anna Scolese" userId="3e6f3717-ef03-42d0-8da7-9d3b5a302fc0" providerId="ADAL" clId="{757FB13E-89A4-4EA9-96A9-94A91F5E21A1}" dt="2024-04-11T17:39:34.421" v="2505" actId="14100"/>
          <ac:spMkLst>
            <pc:docMk/>
            <pc:sldMk cId="148367392" sldId="931"/>
            <ac:spMk id="6" creationId="{2BBF1424-9B49-D6AC-5B0D-180146D06D02}"/>
          </ac:spMkLst>
        </pc:spChg>
        <pc:spChg chg="mod">
          <ac:chgData name="Anna Scolese" userId="3e6f3717-ef03-42d0-8da7-9d3b5a302fc0" providerId="ADAL" clId="{757FB13E-89A4-4EA9-96A9-94A91F5E21A1}" dt="2024-04-11T17:39:34.421" v="2505" actId="14100"/>
          <ac:spMkLst>
            <pc:docMk/>
            <pc:sldMk cId="148367392" sldId="931"/>
            <ac:spMk id="8" creationId="{41C87DA9-9F24-496D-725A-5E20053306DD}"/>
          </ac:spMkLst>
        </pc:spChg>
        <pc:spChg chg="add del mod ord">
          <ac:chgData name="Anna Scolese" userId="3e6f3717-ef03-42d0-8da7-9d3b5a302fc0" providerId="ADAL" clId="{757FB13E-89A4-4EA9-96A9-94A91F5E21A1}" dt="2024-04-11T17:41:30.346" v="2648" actId="478"/>
          <ac:spMkLst>
            <pc:docMk/>
            <pc:sldMk cId="148367392" sldId="931"/>
            <ac:spMk id="10" creationId="{9AFD39BE-7017-3B0A-5780-50B84F2AC968}"/>
          </ac:spMkLst>
        </pc:spChg>
        <pc:spChg chg="del mod">
          <ac:chgData name="Anna Scolese" userId="3e6f3717-ef03-42d0-8da7-9d3b5a302fc0" providerId="ADAL" clId="{757FB13E-89A4-4EA9-96A9-94A91F5E21A1}" dt="2024-04-11T17:46:02.265" v="2851" actId="478"/>
          <ac:spMkLst>
            <pc:docMk/>
            <pc:sldMk cId="148367392" sldId="931"/>
            <ac:spMk id="12" creationId="{058193AD-D2ED-06A0-1CE8-A2DBC4D6EB39}"/>
          </ac:spMkLst>
        </pc:spChg>
        <pc:spChg chg="add mod">
          <ac:chgData name="Anna Scolese" userId="3e6f3717-ef03-42d0-8da7-9d3b5a302fc0" providerId="ADAL" clId="{757FB13E-89A4-4EA9-96A9-94A91F5E21A1}" dt="2024-04-11T17:50:14.640" v="3096" actId="1076"/>
          <ac:spMkLst>
            <pc:docMk/>
            <pc:sldMk cId="148367392" sldId="931"/>
            <ac:spMk id="13" creationId="{2A4DBA83-EFE2-BDF8-F52B-9F7E52D93826}"/>
          </ac:spMkLst>
        </pc:spChg>
        <pc:spChg chg="del mod">
          <ac:chgData name="Anna Scolese" userId="3e6f3717-ef03-42d0-8da7-9d3b5a302fc0" providerId="ADAL" clId="{757FB13E-89A4-4EA9-96A9-94A91F5E21A1}" dt="2024-04-11T17:46:02.265" v="2851" actId="478"/>
          <ac:spMkLst>
            <pc:docMk/>
            <pc:sldMk cId="148367392" sldId="931"/>
            <ac:spMk id="14" creationId="{8CE640C8-8D52-9B3F-6DD3-B89ECC847873}"/>
          </ac:spMkLst>
        </pc:spChg>
        <pc:spChg chg="add mod">
          <ac:chgData name="Anna Scolese" userId="3e6f3717-ef03-42d0-8da7-9d3b5a302fc0" providerId="ADAL" clId="{757FB13E-89A4-4EA9-96A9-94A91F5E21A1}" dt="2024-04-11T17:50:11.841" v="3095" actId="1076"/>
          <ac:spMkLst>
            <pc:docMk/>
            <pc:sldMk cId="148367392" sldId="931"/>
            <ac:spMk id="17" creationId="{4A98201E-D2EE-D02D-B30F-52827731B8A9}"/>
          </ac:spMkLst>
        </pc:spChg>
        <pc:spChg chg="mod">
          <ac:chgData name="Anna Scolese" userId="3e6f3717-ef03-42d0-8da7-9d3b5a302fc0" providerId="ADAL" clId="{757FB13E-89A4-4EA9-96A9-94A91F5E21A1}" dt="2024-04-11T17:49:55.246" v="3091" actId="255"/>
          <ac:spMkLst>
            <pc:docMk/>
            <pc:sldMk cId="148367392" sldId="931"/>
            <ac:spMk id="20" creationId="{B917A4FF-36B1-03C7-AC9B-37C4F1A5D741}"/>
          </ac:spMkLst>
        </pc:spChg>
        <pc:spChg chg="mod">
          <ac:chgData name="Anna Scolese" userId="3e6f3717-ef03-42d0-8da7-9d3b5a302fc0" providerId="ADAL" clId="{757FB13E-89A4-4EA9-96A9-94A91F5E21A1}" dt="2024-04-11T17:50:30.803" v="3100" actId="1076"/>
          <ac:spMkLst>
            <pc:docMk/>
            <pc:sldMk cId="148367392" sldId="931"/>
            <ac:spMk id="21" creationId="{0EF69361-3976-4CF4-2717-DCC79161AB8D}"/>
          </ac:spMkLst>
        </pc:spChg>
        <pc:spChg chg="mod">
          <ac:chgData name="Anna Scolese" userId="3e6f3717-ef03-42d0-8da7-9d3b5a302fc0" providerId="ADAL" clId="{757FB13E-89A4-4EA9-96A9-94A91F5E21A1}" dt="2024-04-11T17:50:27.330" v="3099" actId="255"/>
          <ac:spMkLst>
            <pc:docMk/>
            <pc:sldMk cId="148367392" sldId="931"/>
            <ac:spMk id="23" creationId="{23C46D7A-FFFB-2FA0-8182-894108F7EE31}"/>
          </ac:spMkLst>
        </pc:spChg>
        <pc:spChg chg="mod">
          <ac:chgData name="Anna Scolese" userId="3e6f3717-ef03-42d0-8da7-9d3b5a302fc0" providerId="ADAL" clId="{757FB13E-89A4-4EA9-96A9-94A91F5E21A1}" dt="2024-04-11T17:49:55.246" v="3091" actId="255"/>
          <ac:spMkLst>
            <pc:docMk/>
            <pc:sldMk cId="148367392" sldId="931"/>
            <ac:spMk id="25" creationId="{41D74CD8-7D90-1315-151E-EDCDEC14B70F}"/>
          </ac:spMkLst>
        </pc:spChg>
        <pc:spChg chg="mod">
          <ac:chgData name="Anna Scolese" userId="3e6f3717-ef03-42d0-8da7-9d3b5a302fc0" providerId="ADAL" clId="{757FB13E-89A4-4EA9-96A9-94A91F5E21A1}" dt="2024-04-11T17:50:23.762" v="3098" actId="255"/>
          <ac:spMkLst>
            <pc:docMk/>
            <pc:sldMk cId="148367392" sldId="931"/>
            <ac:spMk id="26" creationId="{4546FA28-A4DE-AF1C-F966-5BF0B2CE4C8E}"/>
          </ac:spMkLst>
        </pc:spChg>
        <pc:spChg chg="mod">
          <ac:chgData name="Anna Scolese" userId="3e6f3717-ef03-42d0-8da7-9d3b5a302fc0" providerId="ADAL" clId="{757FB13E-89A4-4EA9-96A9-94A91F5E21A1}" dt="2024-04-11T17:50:23.762" v="3098" actId="255"/>
          <ac:spMkLst>
            <pc:docMk/>
            <pc:sldMk cId="148367392" sldId="931"/>
            <ac:spMk id="28" creationId="{C87D7AA9-B0D7-B743-A71D-5D5582C70BBB}"/>
          </ac:spMkLst>
        </pc:spChg>
        <pc:grpChg chg="add del mod">
          <ac:chgData name="Anna Scolese" userId="3e6f3717-ef03-42d0-8da7-9d3b5a302fc0" providerId="ADAL" clId="{757FB13E-89A4-4EA9-96A9-94A91F5E21A1}" dt="2024-04-11T17:41:27.863" v="2647" actId="478"/>
          <ac:grpSpMkLst>
            <pc:docMk/>
            <pc:sldMk cId="148367392" sldId="931"/>
            <ac:grpSpMk id="18" creationId="{7BB63B83-4016-732F-558A-6B6AE2A58C52}"/>
          </ac:grpSpMkLst>
        </pc:grpChg>
        <pc:grpChg chg="add mod">
          <ac:chgData name="Anna Scolese" userId="3e6f3717-ef03-42d0-8da7-9d3b5a302fc0" providerId="ADAL" clId="{757FB13E-89A4-4EA9-96A9-94A91F5E21A1}" dt="2024-04-11T17:41:33.520" v="2650" actId="1076"/>
          <ac:grpSpMkLst>
            <pc:docMk/>
            <pc:sldMk cId="148367392" sldId="931"/>
            <ac:grpSpMk id="19" creationId="{BC49DA0D-48A2-1341-FA8D-429185207BC4}"/>
          </ac:grpSpMkLst>
        </pc:grpChg>
        <pc:grpChg chg="add mod">
          <ac:chgData name="Anna Scolese" userId="3e6f3717-ef03-42d0-8da7-9d3b5a302fc0" providerId="ADAL" clId="{757FB13E-89A4-4EA9-96A9-94A91F5E21A1}" dt="2024-04-11T17:46:07.244" v="2852" actId="1076"/>
          <ac:grpSpMkLst>
            <pc:docMk/>
            <pc:sldMk cId="148367392" sldId="931"/>
            <ac:grpSpMk id="24" creationId="{C201651D-E6F4-E41F-69C1-7BAB26A6581D}"/>
          </ac:grpSpMkLst>
        </pc:grpChg>
        <pc:cxnChg chg="add mod">
          <ac:chgData name="Anna Scolese" userId="3e6f3717-ef03-42d0-8da7-9d3b5a302fc0" providerId="ADAL" clId="{757FB13E-89A4-4EA9-96A9-94A91F5E21A1}" dt="2024-04-11T17:41:25.298" v="2645" actId="164"/>
          <ac:cxnSpMkLst>
            <pc:docMk/>
            <pc:sldMk cId="148367392" sldId="931"/>
            <ac:cxnSpMk id="16" creationId="{4D575974-A5BA-0018-CC6E-F1F649594F57}"/>
          </ac:cxnSpMkLst>
        </pc:cxnChg>
        <pc:cxnChg chg="mod">
          <ac:chgData name="Anna Scolese" userId="3e6f3717-ef03-42d0-8da7-9d3b5a302fc0" providerId="ADAL" clId="{757FB13E-89A4-4EA9-96A9-94A91F5E21A1}" dt="2024-04-11T17:41:31.534" v="2649"/>
          <ac:cxnSpMkLst>
            <pc:docMk/>
            <pc:sldMk cId="148367392" sldId="931"/>
            <ac:cxnSpMk id="22" creationId="{3FCEBBFD-AF85-1703-D3A9-6F7F09AE7015}"/>
          </ac:cxnSpMkLst>
        </pc:cxnChg>
        <pc:cxnChg chg="mod">
          <ac:chgData name="Anna Scolese" userId="3e6f3717-ef03-42d0-8da7-9d3b5a302fc0" providerId="ADAL" clId="{757FB13E-89A4-4EA9-96A9-94A91F5E21A1}" dt="2024-04-11T17:41:33.714" v="2651"/>
          <ac:cxnSpMkLst>
            <pc:docMk/>
            <pc:sldMk cId="148367392" sldId="931"/>
            <ac:cxnSpMk id="27" creationId="{2460BB39-3553-C946-543B-41359F70811B}"/>
          </ac:cxnSpMkLst>
        </pc:cxnChg>
      </pc:sldChg>
      <pc:sldChg chg="addSp delSp modSp add del mod ord">
        <pc:chgData name="Anna Scolese" userId="3e6f3717-ef03-42d0-8da7-9d3b5a302fc0" providerId="ADAL" clId="{757FB13E-89A4-4EA9-96A9-94A91F5E21A1}" dt="2024-04-11T20:34:25.249" v="3662" actId="47"/>
        <pc:sldMkLst>
          <pc:docMk/>
          <pc:sldMk cId="2219116092" sldId="932"/>
        </pc:sldMkLst>
        <pc:spChg chg="mod">
          <ac:chgData name="Anna Scolese" userId="3e6f3717-ef03-42d0-8da7-9d3b5a302fc0" providerId="ADAL" clId="{757FB13E-89A4-4EA9-96A9-94A91F5E21A1}" dt="2024-04-11T17:56:10.352" v="3600" actId="20577"/>
          <ac:spMkLst>
            <pc:docMk/>
            <pc:sldMk cId="2219116092" sldId="932"/>
            <ac:spMk id="5" creationId="{F9654EB2-F34A-1C54-0DAD-01FB5E5E1924}"/>
          </ac:spMkLst>
        </pc:spChg>
        <pc:spChg chg="add mod">
          <ac:chgData name="Anna Scolese" userId="3e6f3717-ef03-42d0-8da7-9d3b5a302fc0" providerId="ADAL" clId="{757FB13E-89A4-4EA9-96A9-94A91F5E21A1}" dt="2024-04-11T17:58:49.760" v="3628" actId="1036"/>
          <ac:spMkLst>
            <pc:docMk/>
            <pc:sldMk cId="2219116092" sldId="932"/>
            <ac:spMk id="6" creationId="{99D4F354-7A03-A2EC-FB20-EC9C8344B935}"/>
          </ac:spMkLst>
        </pc:spChg>
        <pc:spChg chg="add mod ord">
          <ac:chgData name="Anna Scolese" userId="3e6f3717-ef03-42d0-8da7-9d3b5a302fc0" providerId="ADAL" clId="{757FB13E-89A4-4EA9-96A9-94A91F5E21A1}" dt="2024-04-11T17:58:46.122" v="3625" actId="167"/>
          <ac:spMkLst>
            <pc:docMk/>
            <pc:sldMk cId="2219116092" sldId="932"/>
            <ac:spMk id="7" creationId="{61A5EF6B-3984-A592-6C15-C74690916198}"/>
          </ac:spMkLst>
        </pc:spChg>
        <pc:graphicFrameChg chg="del mod modGraphic">
          <ac:chgData name="Anna Scolese" userId="3e6f3717-ef03-42d0-8da7-9d3b5a302fc0" providerId="ADAL" clId="{757FB13E-89A4-4EA9-96A9-94A91F5E21A1}" dt="2024-04-11T17:52:34.009" v="3159" actId="478"/>
          <ac:graphicFrameMkLst>
            <pc:docMk/>
            <pc:sldMk cId="2219116092" sldId="932"/>
            <ac:graphicFrameMk id="2" creationId="{7375EF0A-F574-4D85-5A28-C4E3ECF42AA8}"/>
          </ac:graphicFrameMkLst>
        </pc:graphicFrameChg>
        <pc:graphicFrameChg chg="add mod modGraphic">
          <ac:chgData name="Anna Scolese" userId="3e6f3717-ef03-42d0-8da7-9d3b5a302fc0" providerId="ADAL" clId="{757FB13E-89A4-4EA9-96A9-94A91F5E21A1}" dt="2024-04-11T17:58:05.416" v="3614" actId="1076"/>
          <ac:graphicFrameMkLst>
            <pc:docMk/>
            <pc:sldMk cId="2219116092" sldId="932"/>
            <ac:graphicFrameMk id="3" creationId="{B282B693-86A0-C8A6-2EF4-582102ABAE75}"/>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3013478992695419"/>
          <c:y val="4.7276581444045188E-2"/>
          <c:w val="0.90393299999999999"/>
          <c:h val="0.89050099999999999"/>
        </c:manualLayout>
      </c:layout>
      <c:barChart>
        <c:barDir val="col"/>
        <c:grouping val="clustered"/>
        <c:varyColors val="0"/>
        <c:ser>
          <c:idx val="0"/>
          <c:order val="0"/>
          <c:tx>
            <c:strRef>
              <c:f>Sheet1!$A$2</c:f>
              <c:strCache>
                <c:ptCount val="1"/>
                <c:pt idx="0">
                  <c:v>Onre</c:v>
                </c:pt>
              </c:strCache>
            </c:strRef>
          </c:tx>
          <c:spPr>
            <a:solidFill>
              <a:srgbClr val="FFC000"/>
            </a:solidFill>
            <a:ln w="12700" cap="flat">
              <a:noFill/>
              <a:miter lim="400000"/>
            </a:ln>
            <a:effectLst/>
          </c:spPr>
          <c:invertIfNegative val="0"/>
          <c:cat>
            <c:strRef>
              <c:f>Sheet1!$B$1:$E$1</c:f>
              <c:strCache>
                <c:ptCount val="4"/>
                <c:pt idx="0">
                  <c:v>2012</c:v>
                </c:pt>
                <c:pt idx="1">
                  <c:v>2013</c:v>
                </c:pt>
                <c:pt idx="2">
                  <c:v>2014</c:v>
                </c:pt>
                <c:pt idx="3">
                  <c:v>2015</c:v>
                </c:pt>
              </c:strCache>
            </c:strRef>
          </c:cat>
          <c:val>
            <c:numRef>
              <c:f>Sheet1!$B$2:$E$2</c:f>
              <c:numCache>
                <c:formatCode>General</c:formatCode>
                <c:ptCount val="4"/>
                <c:pt idx="0">
                  <c:v>17</c:v>
                </c:pt>
                <c:pt idx="1">
                  <c:v>26</c:v>
                </c:pt>
                <c:pt idx="2">
                  <c:v>53</c:v>
                </c:pt>
                <c:pt idx="3">
                  <c:v>96</c:v>
                </c:pt>
              </c:numCache>
            </c:numRef>
          </c:val>
          <c:extLst>
            <c:ext xmlns:c16="http://schemas.microsoft.com/office/drawing/2014/chart" uri="{C3380CC4-5D6E-409C-BE32-E72D297353CC}">
              <c16:uniqueId val="{00000000-1E7F-5547-8B5B-EC5C1981752E}"/>
            </c:ext>
          </c:extLst>
        </c:ser>
        <c:ser>
          <c:idx val="1"/>
          <c:order val="1"/>
          <c:tx>
            <c:strRef>
              <c:f>Sheet1!$A$3</c:f>
              <c:strCache>
                <c:ptCount val="1"/>
                <c:pt idx="0">
                  <c:v>Two</c:v>
                </c:pt>
              </c:strCache>
            </c:strRef>
          </c:tx>
          <c:spPr>
            <a:solidFill>
              <a:srgbClr val="E9C5D3"/>
            </a:solidFill>
            <a:ln w="12700" cap="flat">
              <a:noFill/>
              <a:miter lim="400000"/>
            </a:ln>
            <a:effectLst/>
          </c:spPr>
          <c:invertIfNegative val="0"/>
          <c:cat>
            <c:strRef>
              <c:f>Sheet1!$B$1:$E$1</c:f>
              <c:strCache>
                <c:ptCount val="4"/>
                <c:pt idx="0">
                  <c:v>2012</c:v>
                </c:pt>
                <c:pt idx="1">
                  <c:v>2013</c:v>
                </c:pt>
                <c:pt idx="2">
                  <c:v>2014</c:v>
                </c:pt>
                <c:pt idx="3">
                  <c:v>2015</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1-1E7F-5547-8B5B-EC5C1981752E}"/>
            </c:ext>
          </c:extLst>
        </c:ser>
        <c:ser>
          <c:idx val="2"/>
          <c:order val="2"/>
          <c:tx>
            <c:strRef>
              <c:f>Sheet1!$A$4</c:f>
              <c:strCache>
                <c:ptCount val="1"/>
                <c:pt idx="0">
                  <c:v>Three</c:v>
                </c:pt>
              </c:strCache>
            </c:strRef>
          </c:tx>
          <c:spPr>
            <a:solidFill>
              <a:srgbClr val="47A0E9"/>
            </a:solidFill>
            <a:ln w="12700" cap="flat">
              <a:noFill/>
              <a:miter lim="400000"/>
            </a:ln>
            <a:effectLst/>
          </c:spPr>
          <c:invertIfNegative val="0"/>
          <c:cat>
            <c:strRef>
              <c:f>Sheet1!$B$1:$E$1</c:f>
              <c:strCache>
                <c:ptCount val="4"/>
                <c:pt idx="0">
                  <c:v>2012</c:v>
                </c:pt>
                <c:pt idx="1">
                  <c:v>2013</c:v>
                </c:pt>
                <c:pt idx="2">
                  <c:v>2014</c:v>
                </c:pt>
                <c:pt idx="3">
                  <c:v>2015</c:v>
                </c:pt>
              </c:strCache>
            </c:strRef>
          </c:cat>
          <c:val>
            <c:numRef>
              <c:f>Sheet1!$B$4:$E$4</c:f>
              <c:numCache>
                <c:formatCode>General</c:formatCode>
                <c:ptCount val="4"/>
                <c:pt idx="0">
                  <c:v>12</c:v>
                </c:pt>
                <c:pt idx="1">
                  <c:v>76</c:v>
                </c:pt>
                <c:pt idx="2">
                  <c:v>32</c:v>
                </c:pt>
                <c:pt idx="3">
                  <c:v>14</c:v>
                </c:pt>
              </c:numCache>
            </c:numRef>
          </c:val>
          <c:extLst>
            <c:ext xmlns:c16="http://schemas.microsoft.com/office/drawing/2014/chart" uri="{C3380CC4-5D6E-409C-BE32-E72D297353CC}">
              <c16:uniqueId val="{00000002-1E7F-5547-8B5B-EC5C1981752E}"/>
            </c:ext>
          </c:extLst>
        </c:ser>
        <c:dLbls>
          <c:showLegendKey val="0"/>
          <c:showVal val="0"/>
          <c:showCatName val="0"/>
          <c:showSerName val="0"/>
          <c:showPercent val="0"/>
          <c:showBubbleSize val="0"/>
        </c:dLbls>
        <c:gapWidth val="300"/>
        <c:overlap val="-20"/>
        <c:axId val="-2103189328"/>
        <c:axId val="-2103186512"/>
      </c:barChart>
      <c:catAx>
        <c:axId val="-2103189328"/>
        <c:scaling>
          <c:orientation val="minMax"/>
        </c:scaling>
        <c:delete val="0"/>
        <c:axPos val="b"/>
        <c:numFmt formatCode="General" sourceLinked="0"/>
        <c:majorTickMark val="none"/>
        <c:minorTickMark val="none"/>
        <c:tickLblPos val="low"/>
        <c:spPr>
          <a:ln w="12700" cap="flat">
            <a:solidFill>
              <a:srgbClr val="212121"/>
            </a:solidFill>
            <a:prstDash val="solid"/>
            <a:miter lim="400000"/>
          </a:ln>
        </c:spPr>
        <c:txPr>
          <a:bodyPr rot="0"/>
          <a:lstStyle/>
          <a:p>
            <a:pPr>
              <a:defRPr b="0" i="0">
                <a:latin typeface="Berlingske Sans Medium" panose="02000503050000020004" pitchFamily="2" charset="0"/>
              </a:defRPr>
            </a:pPr>
            <a:endParaRPr lang="en-US"/>
          </a:p>
        </c:txPr>
        <c:crossAx val="-2103186512"/>
        <c:crosses val="autoZero"/>
        <c:auto val="1"/>
        <c:lblAlgn val="ctr"/>
        <c:lblOffset val="100"/>
        <c:noMultiLvlLbl val="1"/>
      </c:catAx>
      <c:valAx>
        <c:axId val="-2103186512"/>
        <c:scaling>
          <c:orientation val="minMax"/>
        </c:scaling>
        <c:delete val="0"/>
        <c:axPos val="l"/>
        <c:majorGridlines>
          <c:spPr>
            <a:ln w="9525" cap="flat">
              <a:solidFill>
                <a:schemeClr val="bg1"/>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b="0" i="0">
                <a:latin typeface="Berlingske Sans Medium" panose="02000503050000020004" pitchFamily="2" charset="0"/>
              </a:defRPr>
            </a:pPr>
            <a:endParaRPr lang="en-US"/>
          </a:p>
        </c:txPr>
        <c:crossAx val="-2103189328"/>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txPr>
    <a:bodyPr/>
    <a:lstStyle/>
    <a:p>
      <a:pPr>
        <a:defRPr sz="1200" b="0" i="0">
          <a:latin typeface="+mn-lt"/>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DDA93-271F-4166-8098-5C1D03B43ED4}" type="doc">
      <dgm:prSet loTypeId="urn:microsoft.com/office/officeart/2008/layout/VerticalCurvedList" loCatId="list" qsTypeId="urn:microsoft.com/office/officeart/2005/8/quickstyle/simple1" qsCatId="simple" csTypeId="urn:microsoft.com/office/officeart/2005/8/colors/accent3_5" csCatId="accent3" phldr="1"/>
      <dgm:spPr/>
      <dgm:t>
        <a:bodyPr/>
        <a:lstStyle/>
        <a:p>
          <a:endParaRPr lang="en-US"/>
        </a:p>
      </dgm:t>
    </dgm:pt>
    <dgm:pt modelId="{C955A555-9D6C-4DD6-8679-AEC159FA9D58}">
      <dgm:prSet phldrT="[Text]" custT="1"/>
      <dgm:spPr/>
      <dgm:t>
        <a:bodyPr/>
        <a:lstStyle/>
        <a:p>
          <a:pPr>
            <a:spcAft>
              <a:spcPts val="0"/>
            </a:spcAft>
            <a:buClrTx/>
            <a:buSzTx/>
            <a:buFont typeface="Arial" panose="020B0604020202020204" pitchFamily="34" charset="0"/>
            <a:buChar char="•"/>
          </a:pPr>
          <a:r>
            <a:rPr kumimoji="0" lang="en-US" sz="1700" b="1" i="0" u="none" strike="noStrike" cap="none" spc="0" normalizeH="0" baseline="0">
              <a:ln/>
              <a:effectLst/>
              <a:uFillTx/>
              <a:latin typeface="+mn-lt"/>
              <a:ea typeface="+mn-ea"/>
              <a:cs typeface="+mn-cs"/>
              <a:sym typeface="Helvetica Light"/>
            </a:rPr>
            <a:t>Introduction</a:t>
          </a:r>
          <a:endParaRPr lang="en-US" sz="1700"/>
        </a:p>
      </dgm:t>
    </dgm:pt>
    <dgm:pt modelId="{BA1F0B3E-BC6E-4E17-982D-62978FC7BE55}" type="parTrans" cxnId="{E8F411EA-4E4B-4DE5-8BC6-C376DC993B29}">
      <dgm:prSet/>
      <dgm:spPr/>
      <dgm:t>
        <a:bodyPr/>
        <a:lstStyle/>
        <a:p>
          <a:endParaRPr lang="en-US" sz="1800"/>
        </a:p>
      </dgm:t>
    </dgm:pt>
    <dgm:pt modelId="{4582D8DC-0FBF-48F2-890E-6211682D7299}" type="sibTrans" cxnId="{E8F411EA-4E4B-4DE5-8BC6-C376DC993B29}">
      <dgm:prSet/>
      <dgm:spPr/>
      <dgm:t>
        <a:bodyPr/>
        <a:lstStyle/>
        <a:p>
          <a:endParaRPr lang="en-US" sz="1800"/>
        </a:p>
      </dgm:t>
    </dgm:pt>
    <dgm:pt modelId="{77742625-E86C-494D-B7F9-8B67D5C33FE8}">
      <dgm:prSet custT="1"/>
      <dgm:spPr/>
      <dgm:t>
        <a:bodyPr/>
        <a:lstStyle/>
        <a:p>
          <a:pPr>
            <a:spcAft>
              <a:spcPct val="15000"/>
            </a:spcAft>
          </a:pPr>
          <a:r>
            <a:rPr kumimoji="0" lang="en-US" sz="1400" b="0" i="0" u="none" strike="noStrike" cap="none" spc="0" normalizeH="0" baseline="0">
              <a:ln/>
              <a:effectLst/>
              <a:uFillTx/>
              <a:latin typeface="+mn-lt"/>
              <a:ea typeface="+mn-ea"/>
              <a:cs typeface="+mn-cs"/>
              <a:sym typeface="Helvetica Light"/>
            </a:rPr>
            <a:t>NCSES Project Overview</a:t>
          </a:r>
        </a:p>
      </dgm:t>
    </dgm:pt>
    <dgm:pt modelId="{65C147B5-6D7C-4209-A93D-E09EC9932030}" type="parTrans" cxnId="{FDAA27D7-25C6-4922-97B7-D4B817A028AC}">
      <dgm:prSet/>
      <dgm:spPr/>
      <dgm:t>
        <a:bodyPr/>
        <a:lstStyle/>
        <a:p>
          <a:endParaRPr lang="en-US" sz="1800"/>
        </a:p>
      </dgm:t>
    </dgm:pt>
    <dgm:pt modelId="{3FC90552-B2B0-4C3E-B253-1035BCA21586}" type="sibTrans" cxnId="{FDAA27D7-25C6-4922-97B7-D4B817A028AC}">
      <dgm:prSet/>
      <dgm:spPr/>
      <dgm:t>
        <a:bodyPr/>
        <a:lstStyle/>
        <a:p>
          <a:endParaRPr lang="en-US" sz="1800"/>
        </a:p>
      </dgm:t>
    </dgm:pt>
    <dgm:pt modelId="{26793EC5-EBD6-4046-A615-9F9318A4FEA0}">
      <dgm:prSet custT="1"/>
      <dgm:spPr/>
      <dgm:t>
        <a:bodyPr/>
        <a:lstStyle/>
        <a:p>
          <a:pPr>
            <a:spcAft>
              <a:spcPct val="15000"/>
            </a:spcAft>
          </a:pPr>
          <a:r>
            <a:rPr lang="en-US" sz="1400"/>
            <a:t>NCSES Message Boards Overview</a:t>
          </a:r>
          <a:endParaRPr kumimoji="0" lang="en-US" sz="1400" b="0" i="0" u="none" strike="noStrike" cap="none" spc="0" normalizeH="0" baseline="0">
            <a:ln/>
            <a:effectLst/>
            <a:uFillTx/>
            <a:latin typeface="+mn-lt"/>
            <a:ea typeface="+mn-ea"/>
            <a:cs typeface="+mn-cs"/>
            <a:sym typeface="Helvetica Light"/>
          </a:endParaRPr>
        </a:p>
      </dgm:t>
    </dgm:pt>
    <dgm:pt modelId="{55FAE452-DF32-4652-8651-56623EC01831}" type="parTrans" cxnId="{4E47B081-5FBF-4752-B5A4-47C0A84A9BA2}">
      <dgm:prSet/>
      <dgm:spPr/>
      <dgm:t>
        <a:bodyPr/>
        <a:lstStyle/>
        <a:p>
          <a:endParaRPr lang="en-US" sz="1800"/>
        </a:p>
      </dgm:t>
    </dgm:pt>
    <dgm:pt modelId="{A6B0E4FF-42D2-41DD-8E92-3CB84E0D6EA9}" type="sibTrans" cxnId="{4E47B081-5FBF-4752-B5A4-47C0A84A9BA2}">
      <dgm:prSet/>
      <dgm:spPr/>
      <dgm:t>
        <a:bodyPr/>
        <a:lstStyle/>
        <a:p>
          <a:endParaRPr lang="en-US" sz="1800"/>
        </a:p>
      </dgm:t>
    </dgm:pt>
    <dgm:pt modelId="{658CD763-D7C0-4630-ADCF-AE77F0B0A285}">
      <dgm:prSet custT="1"/>
      <dgm:spPr/>
      <dgm:t>
        <a:bodyPr/>
        <a:lstStyle/>
        <a:p>
          <a:pPr>
            <a:spcAft>
              <a:spcPts val="0"/>
            </a:spcAft>
          </a:pPr>
          <a:r>
            <a:rPr lang="en-US" sz="1700" b="1"/>
            <a:t>Methodology Overview</a:t>
          </a:r>
        </a:p>
      </dgm:t>
    </dgm:pt>
    <dgm:pt modelId="{17DAADA0-E99A-4FC6-ABDD-31730BE97F08}" type="parTrans" cxnId="{762D59E7-5C43-4A33-998D-1916CB63863E}">
      <dgm:prSet/>
      <dgm:spPr/>
      <dgm:t>
        <a:bodyPr/>
        <a:lstStyle/>
        <a:p>
          <a:endParaRPr lang="en-US" sz="1800"/>
        </a:p>
      </dgm:t>
    </dgm:pt>
    <dgm:pt modelId="{8E962A1D-A661-46CB-ACC9-FD73995A7FEF}" type="sibTrans" cxnId="{762D59E7-5C43-4A33-998D-1916CB63863E}">
      <dgm:prSet/>
      <dgm:spPr/>
      <dgm:t>
        <a:bodyPr/>
        <a:lstStyle/>
        <a:p>
          <a:endParaRPr lang="en-US" sz="1800"/>
        </a:p>
      </dgm:t>
    </dgm:pt>
    <dgm:pt modelId="{09543E49-B007-4880-B336-53C4DE221954}">
      <dgm:prSet custT="1"/>
      <dgm:spPr/>
      <dgm:t>
        <a:bodyPr/>
        <a:lstStyle/>
        <a:p>
          <a:pPr>
            <a:spcAft>
              <a:spcPct val="15000"/>
            </a:spcAft>
          </a:pPr>
          <a:r>
            <a:rPr lang="en-US" sz="1400"/>
            <a:t>Message Boards Methodology Overview</a:t>
          </a:r>
        </a:p>
      </dgm:t>
    </dgm:pt>
    <dgm:pt modelId="{C2E3A1C3-B2F8-42AF-85C7-EB833E5389C9}" type="parTrans" cxnId="{877D076E-509B-49CB-AB9B-F51B9988C5BE}">
      <dgm:prSet/>
      <dgm:spPr/>
      <dgm:t>
        <a:bodyPr/>
        <a:lstStyle/>
        <a:p>
          <a:endParaRPr lang="en-US" sz="1800"/>
        </a:p>
      </dgm:t>
    </dgm:pt>
    <dgm:pt modelId="{695AEC06-57CF-4597-B515-1F92CE8766BA}" type="sibTrans" cxnId="{877D076E-509B-49CB-AB9B-F51B9988C5BE}">
      <dgm:prSet/>
      <dgm:spPr/>
      <dgm:t>
        <a:bodyPr/>
        <a:lstStyle/>
        <a:p>
          <a:endParaRPr lang="en-US" sz="1800"/>
        </a:p>
      </dgm:t>
    </dgm:pt>
    <dgm:pt modelId="{7FE29391-5A9A-4603-8525-3221ED01C4A7}">
      <dgm:prSet custT="1"/>
      <dgm:spPr/>
      <dgm:t>
        <a:bodyPr/>
        <a:lstStyle/>
        <a:p>
          <a:pPr>
            <a:spcAft>
              <a:spcPct val="15000"/>
            </a:spcAft>
          </a:pPr>
          <a:r>
            <a:rPr lang="en-US" sz="1400"/>
            <a:t>Benefits and Considerations</a:t>
          </a:r>
        </a:p>
      </dgm:t>
    </dgm:pt>
    <dgm:pt modelId="{7612B3B8-6C21-4659-AE17-DA65BB6C415D}" type="parTrans" cxnId="{5CBC0726-AEA3-4C28-92FA-78FC3B21E06D}">
      <dgm:prSet/>
      <dgm:spPr/>
      <dgm:t>
        <a:bodyPr/>
        <a:lstStyle/>
        <a:p>
          <a:endParaRPr lang="en-US" sz="1800"/>
        </a:p>
      </dgm:t>
    </dgm:pt>
    <dgm:pt modelId="{EEEF1EDE-6AD6-4707-97D7-8F57C30B9FB2}" type="sibTrans" cxnId="{5CBC0726-AEA3-4C28-92FA-78FC3B21E06D}">
      <dgm:prSet/>
      <dgm:spPr/>
      <dgm:t>
        <a:bodyPr/>
        <a:lstStyle/>
        <a:p>
          <a:endParaRPr lang="en-US" sz="1800"/>
        </a:p>
      </dgm:t>
    </dgm:pt>
    <dgm:pt modelId="{E3BB495F-B375-4356-895B-B65D2170F62E}">
      <dgm:prSet custT="1"/>
      <dgm:spPr/>
      <dgm:t>
        <a:bodyPr/>
        <a:lstStyle/>
        <a:p>
          <a:pPr>
            <a:spcAft>
              <a:spcPts val="0"/>
            </a:spcAft>
          </a:pPr>
          <a:r>
            <a:rPr kumimoji="0" lang="en-US" sz="1600" b="1" i="0" u="none" strike="noStrike" cap="none" spc="0" normalizeH="0" baseline="0">
              <a:ln/>
              <a:effectLst/>
              <a:uFillTx/>
              <a:latin typeface="+mn-lt"/>
              <a:ea typeface="+mn-ea"/>
              <a:cs typeface="+mn-cs"/>
              <a:sym typeface="Helvetica Light"/>
            </a:rPr>
            <a:t>Conducting the Message Boards</a:t>
          </a:r>
        </a:p>
      </dgm:t>
    </dgm:pt>
    <dgm:pt modelId="{ACD52F03-0E70-42D3-9B6D-A1A2A05CA71E}" type="parTrans" cxnId="{E9DE41B4-A26F-49E6-8425-7E5AE64309A9}">
      <dgm:prSet/>
      <dgm:spPr/>
      <dgm:t>
        <a:bodyPr/>
        <a:lstStyle/>
        <a:p>
          <a:endParaRPr lang="en-US" sz="1800"/>
        </a:p>
      </dgm:t>
    </dgm:pt>
    <dgm:pt modelId="{0297CB39-EA7D-4C77-AE37-95E8CB34021E}" type="sibTrans" cxnId="{E9DE41B4-A26F-49E6-8425-7E5AE64309A9}">
      <dgm:prSet/>
      <dgm:spPr/>
      <dgm:t>
        <a:bodyPr/>
        <a:lstStyle/>
        <a:p>
          <a:endParaRPr lang="en-US" sz="1800"/>
        </a:p>
      </dgm:t>
    </dgm:pt>
    <dgm:pt modelId="{8557134A-C546-4F59-B48D-AC978C49BFFA}">
      <dgm:prSet custT="1"/>
      <dgm:spPr/>
      <dgm:t>
        <a:bodyPr/>
        <a:lstStyle/>
        <a:p>
          <a:pPr>
            <a:spcAft>
              <a:spcPct val="15000"/>
            </a:spcAft>
          </a:pPr>
          <a:r>
            <a:rPr lang="en-US" sz="1400"/>
            <a:t>Protocol</a:t>
          </a:r>
          <a:endParaRPr kumimoji="0" lang="en-US" sz="1400" i="0" u="none" strike="noStrike" cap="none" spc="0" normalizeH="0" baseline="0">
            <a:ln/>
            <a:effectLst/>
            <a:uFillTx/>
            <a:latin typeface="+mn-lt"/>
            <a:ea typeface="+mn-ea"/>
            <a:cs typeface="+mn-cs"/>
            <a:sym typeface="Helvetica Light"/>
          </a:endParaRPr>
        </a:p>
      </dgm:t>
    </dgm:pt>
    <dgm:pt modelId="{E6256A0B-FB5A-4305-99C3-7387594C9C5F}" type="parTrans" cxnId="{4FB60B55-7DFF-41AA-8648-4AAF0791C8FA}">
      <dgm:prSet/>
      <dgm:spPr/>
      <dgm:t>
        <a:bodyPr/>
        <a:lstStyle/>
        <a:p>
          <a:endParaRPr lang="en-US" sz="1800"/>
        </a:p>
      </dgm:t>
    </dgm:pt>
    <dgm:pt modelId="{EE9F1F25-862C-4C29-8F3F-EF3D8CF7C8E2}" type="sibTrans" cxnId="{4FB60B55-7DFF-41AA-8648-4AAF0791C8FA}">
      <dgm:prSet/>
      <dgm:spPr/>
      <dgm:t>
        <a:bodyPr/>
        <a:lstStyle/>
        <a:p>
          <a:endParaRPr lang="en-US" sz="1800"/>
        </a:p>
      </dgm:t>
    </dgm:pt>
    <dgm:pt modelId="{9AE3D15F-6A30-43A2-8177-1A5350F3B3FF}">
      <dgm:prSet custT="1"/>
      <dgm:spPr/>
      <dgm:t>
        <a:bodyPr/>
        <a:lstStyle/>
        <a:p>
          <a:pPr>
            <a:spcAft>
              <a:spcPts val="0"/>
            </a:spcAft>
          </a:pPr>
          <a:r>
            <a:rPr lang="en-US" sz="1700" b="1"/>
            <a:t>Conclusion</a:t>
          </a:r>
          <a:endParaRPr kumimoji="0" lang="en-US" sz="1700" b="1" i="0" u="none" strike="noStrike" cap="none" spc="0" normalizeH="0" baseline="0">
            <a:ln/>
            <a:effectLst/>
            <a:uFillTx/>
            <a:latin typeface="+mn-lt"/>
            <a:ea typeface="+mn-ea"/>
            <a:cs typeface="+mn-cs"/>
            <a:sym typeface="Helvetica Light"/>
          </a:endParaRPr>
        </a:p>
      </dgm:t>
    </dgm:pt>
    <dgm:pt modelId="{F80DED60-85A7-4F47-84BD-3FBAE88F6E67}" type="parTrans" cxnId="{35244061-3F00-4AF5-9ED8-0AE211F52F96}">
      <dgm:prSet/>
      <dgm:spPr/>
      <dgm:t>
        <a:bodyPr/>
        <a:lstStyle/>
        <a:p>
          <a:endParaRPr lang="en-US" sz="1800"/>
        </a:p>
      </dgm:t>
    </dgm:pt>
    <dgm:pt modelId="{1A8F2222-9321-4877-A161-813544C866FE}" type="sibTrans" cxnId="{35244061-3F00-4AF5-9ED8-0AE211F52F96}">
      <dgm:prSet/>
      <dgm:spPr/>
      <dgm:t>
        <a:bodyPr/>
        <a:lstStyle/>
        <a:p>
          <a:endParaRPr lang="en-US" sz="1800"/>
        </a:p>
      </dgm:t>
    </dgm:pt>
    <dgm:pt modelId="{2CE289A2-79FF-439D-9951-7F6A662C7C41}">
      <dgm:prSet custT="1"/>
      <dgm:spPr/>
      <dgm:t>
        <a:bodyPr/>
        <a:lstStyle/>
        <a:p>
          <a:pPr>
            <a:spcAft>
              <a:spcPct val="15000"/>
            </a:spcAft>
          </a:pPr>
          <a:r>
            <a:rPr kumimoji="0" lang="en-US" sz="1400" b="0" i="0" u="none" strike="noStrike" cap="none" spc="0" normalizeH="0" baseline="0">
              <a:ln/>
              <a:effectLst/>
              <a:uFillTx/>
              <a:latin typeface="+mn-lt"/>
              <a:ea typeface="+mn-ea"/>
              <a:cs typeface="+mn-cs"/>
              <a:sym typeface="Helvetica Light"/>
            </a:rPr>
            <a:t>Main Takeaways </a:t>
          </a:r>
        </a:p>
      </dgm:t>
    </dgm:pt>
    <dgm:pt modelId="{FF3994C8-DA67-4C69-9ECF-D95BAC6D7F28}" type="parTrans" cxnId="{E4D66819-3333-4527-AAA0-C3A86C238A4B}">
      <dgm:prSet/>
      <dgm:spPr/>
      <dgm:t>
        <a:bodyPr/>
        <a:lstStyle/>
        <a:p>
          <a:endParaRPr lang="en-US"/>
        </a:p>
      </dgm:t>
    </dgm:pt>
    <dgm:pt modelId="{7CB99D71-E765-4A52-92A7-3EF5410928ED}" type="sibTrans" cxnId="{E4D66819-3333-4527-AAA0-C3A86C238A4B}">
      <dgm:prSet/>
      <dgm:spPr/>
      <dgm:t>
        <a:bodyPr/>
        <a:lstStyle/>
        <a:p>
          <a:endParaRPr lang="en-US"/>
        </a:p>
      </dgm:t>
    </dgm:pt>
    <dgm:pt modelId="{A075C429-0B02-462E-9996-08C43865DA84}">
      <dgm:prSet custT="1"/>
      <dgm:spPr/>
      <dgm:t>
        <a:bodyPr/>
        <a:lstStyle/>
        <a:p>
          <a:pPr>
            <a:spcAft>
              <a:spcPct val="15000"/>
            </a:spcAft>
          </a:pPr>
          <a:r>
            <a:rPr kumimoji="0" lang="en-US" sz="1400" b="0" i="0" u="none" strike="noStrike" cap="none" spc="0" normalizeH="0" baseline="0">
              <a:ln/>
              <a:effectLst/>
              <a:uFillTx/>
              <a:latin typeface="+mn-lt"/>
              <a:ea typeface="+mn-ea"/>
              <a:cs typeface="+mn-cs"/>
              <a:sym typeface="Helvetica Light"/>
            </a:rPr>
            <a:t>National Center for Science and Engineering Statistics (NCSES) Overview</a:t>
          </a:r>
        </a:p>
      </dgm:t>
    </dgm:pt>
    <dgm:pt modelId="{ED4E375B-95F1-4D77-954B-2CBD4B3F55B6}" type="parTrans" cxnId="{780C68A2-717A-4D6F-872D-B1B8D3E56500}">
      <dgm:prSet/>
      <dgm:spPr/>
      <dgm:t>
        <a:bodyPr/>
        <a:lstStyle/>
        <a:p>
          <a:endParaRPr lang="en-US"/>
        </a:p>
      </dgm:t>
    </dgm:pt>
    <dgm:pt modelId="{66878E04-A3F6-43BF-8638-FD4607F9936E}" type="sibTrans" cxnId="{780C68A2-717A-4D6F-872D-B1B8D3E56500}">
      <dgm:prSet/>
      <dgm:spPr/>
      <dgm:t>
        <a:bodyPr/>
        <a:lstStyle/>
        <a:p>
          <a:endParaRPr lang="en-US"/>
        </a:p>
      </dgm:t>
    </dgm:pt>
    <dgm:pt modelId="{FBA150F2-358B-44AC-A82A-9A0BD45B9CB6}">
      <dgm:prSet custT="1"/>
      <dgm:spPr/>
      <dgm:t>
        <a:bodyPr/>
        <a:lstStyle/>
        <a:p>
          <a:pPr>
            <a:spcAft>
              <a:spcPct val="15000"/>
            </a:spcAft>
          </a:pPr>
          <a:r>
            <a:rPr lang="en-US" sz="1400"/>
            <a:t>Best Practices and Safety Plan</a:t>
          </a:r>
        </a:p>
      </dgm:t>
    </dgm:pt>
    <dgm:pt modelId="{4140A3CC-65B7-4670-A91C-A334E95FB252}" type="parTrans" cxnId="{B2208080-369C-4C5D-B3AB-FF4125F9E3AF}">
      <dgm:prSet/>
      <dgm:spPr/>
      <dgm:t>
        <a:bodyPr/>
        <a:lstStyle/>
        <a:p>
          <a:endParaRPr lang="en-US"/>
        </a:p>
      </dgm:t>
    </dgm:pt>
    <dgm:pt modelId="{958657E1-1C05-4AB4-A13D-F4A8ED35F55C}" type="sibTrans" cxnId="{B2208080-369C-4C5D-B3AB-FF4125F9E3AF}">
      <dgm:prSet/>
      <dgm:spPr/>
      <dgm:t>
        <a:bodyPr/>
        <a:lstStyle/>
        <a:p>
          <a:endParaRPr lang="en-US"/>
        </a:p>
      </dgm:t>
    </dgm:pt>
    <dgm:pt modelId="{BF7A2FD8-2D1A-45FE-B738-CFCC6E70568A}">
      <dgm:prSet custT="1"/>
      <dgm:spPr/>
      <dgm:t>
        <a:bodyPr/>
        <a:lstStyle/>
        <a:p>
          <a:pPr>
            <a:spcAft>
              <a:spcPct val="15000"/>
            </a:spcAft>
          </a:pPr>
          <a:r>
            <a:rPr lang="en-US" sz="1400"/>
            <a:t>Logistics</a:t>
          </a:r>
        </a:p>
      </dgm:t>
    </dgm:pt>
    <dgm:pt modelId="{571BEE37-AFA1-4A2D-9476-C7B814001159}" type="parTrans" cxnId="{33F578AB-946A-47F2-A623-0B771331EAFA}">
      <dgm:prSet/>
      <dgm:spPr/>
    </dgm:pt>
    <dgm:pt modelId="{1D437B6E-0CE4-4B14-B047-91557441EAF7}" type="sibTrans" cxnId="{33F578AB-946A-47F2-A623-0B771331EAFA}">
      <dgm:prSet/>
      <dgm:spPr/>
    </dgm:pt>
    <dgm:pt modelId="{0C0CB520-43F3-402E-9DD6-DD5C5110150C}" type="pres">
      <dgm:prSet presAssocID="{C23DDA93-271F-4166-8098-5C1D03B43ED4}" presName="Name0" presStyleCnt="0">
        <dgm:presLayoutVars>
          <dgm:chMax val="7"/>
          <dgm:chPref val="7"/>
          <dgm:dir/>
        </dgm:presLayoutVars>
      </dgm:prSet>
      <dgm:spPr/>
    </dgm:pt>
    <dgm:pt modelId="{3241CC86-B08E-472E-ABD8-B32118F6F09E}" type="pres">
      <dgm:prSet presAssocID="{C23DDA93-271F-4166-8098-5C1D03B43ED4}" presName="Name1" presStyleCnt="0"/>
      <dgm:spPr/>
    </dgm:pt>
    <dgm:pt modelId="{C9550CE3-24C1-4374-8604-AA5E4D787E2E}" type="pres">
      <dgm:prSet presAssocID="{C23DDA93-271F-4166-8098-5C1D03B43ED4}" presName="cycle" presStyleCnt="0"/>
      <dgm:spPr/>
    </dgm:pt>
    <dgm:pt modelId="{74AAC6BD-083E-4F5D-B0A6-7189D6404453}" type="pres">
      <dgm:prSet presAssocID="{C23DDA93-271F-4166-8098-5C1D03B43ED4}" presName="srcNode" presStyleLbl="node1" presStyleIdx="0" presStyleCnt="4"/>
      <dgm:spPr/>
    </dgm:pt>
    <dgm:pt modelId="{A2710350-7103-446A-904A-E63E9BFAED73}" type="pres">
      <dgm:prSet presAssocID="{C23DDA93-271F-4166-8098-5C1D03B43ED4}" presName="conn" presStyleLbl="parChTrans1D2" presStyleIdx="0" presStyleCnt="1"/>
      <dgm:spPr/>
    </dgm:pt>
    <dgm:pt modelId="{F27A39F5-C621-4B71-97EA-101EB47E0D2A}" type="pres">
      <dgm:prSet presAssocID="{C23DDA93-271F-4166-8098-5C1D03B43ED4}" presName="extraNode" presStyleLbl="node1" presStyleIdx="0" presStyleCnt="4"/>
      <dgm:spPr/>
    </dgm:pt>
    <dgm:pt modelId="{A0A367DF-1F06-4D98-835E-81C367EFCE18}" type="pres">
      <dgm:prSet presAssocID="{C23DDA93-271F-4166-8098-5C1D03B43ED4}" presName="dstNode" presStyleLbl="node1" presStyleIdx="0" presStyleCnt="4"/>
      <dgm:spPr/>
    </dgm:pt>
    <dgm:pt modelId="{DA906BA8-DC53-46C8-B77D-8EE4EF5D7ED8}" type="pres">
      <dgm:prSet presAssocID="{C955A555-9D6C-4DD6-8679-AEC159FA9D58}" presName="text_1" presStyleLbl="node1" presStyleIdx="0" presStyleCnt="4" custScaleY="116471">
        <dgm:presLayoutVars>
          <dgm:bulletEnabled val="1"/>
        </dgm:presLayoutVars>
      </dgm:prSet>
      <dgm:spPr/>
    </dgm:pt>
    <dgm:pt modelId="{0BD67A7E-AF14-4FF3-AA14-B984861B1A78}" type="pres">
      <dgm:prSet presAssocID="{C955A555-9D6C-4DD6-8679-AEC159FA9D58}" presName="accent_1" presStyleCnt="0"/>
      <dgm:spPr/>
    </dgm:pt>
    <dgm:pt modelId="{939A827A-9EEE-487B-9A15-81590A72B414}" type="pres">
      <dgm:prSet presAssocID="{C955A555-9D6C-4DD6-8679-AEC159FA9D58}" presName="accentRepeatNode" presStyleLbl="solidFgAcc1" presStyleIdx="0" presStyleCnt="4"/>
      <dgm:spPr>
        <a:solidFill>
          <a:schemeClr val="accent3">
            <a:lumMod val="20000"/>
            <a:lumOff val="80000"/>
          </a:schemeClr>
        </a:solidFill>
      </dgm:spPr>
    </dgm:pt>
    <dgm:pt modelId="{1EDB0578-F9CB-41DA-9F09-A3051C97B962}" type="pres">
      <dgm:prSet presAssocID="{658CD763-D7C0-4630-ADCF-AE77F0B0A285}" presName="text_2" presStyleLbl="node1" presStyleIdx="1" presStyleCnt="4" custScaleY="116471">
        <dgm:presLayoutVars>
          <dgm:bulletEnabled val="1"/>
        </dgm:presLayoutVars>
      </dgm:prSet>
      <dgm:spPr/>
    </dgm:pt>
    <dgm:pt modelId="{9A02EA25-F815-4ECB-9999-C44973B6A130}" type="pres">
      <dgm:prSet presAssocID="{658CD763-D7C0-4630-ADCF-AE77F0B0A285}" presName="accent_2" presStyleCnt="0"/>
      <dgm:spPr/>
    </dgm:pt>
    <dgm:pt modelId="{7EB0D94E-A80B-4977-9803-BB43218EDB5D}" type="pres">
      <dgm:prSet presAssocID="{658CD763-D7C0-4630-ADCF-AE77F0B0A285}" presName="accentRepeatNode" presStyleLbl="solidFgAcc1" presStyleIdx="1" presStyleCnt="4"/>
      <dgm:spPr>
        <a:solidFill>
          <a:schemeClr val="accent3">
            <a:lumMod val="20000"/>
            <a:lumOff val="80000"/>
          </a:schemeClr>
        </a:solidFill>
      </dgm:spPr>
    </dgm:pt>
    <dgm:pt modelId="{484255EA-EAA1-4E36-B9AF-3A35421740B4}" type="pres">
      <dgm:prSet presAssocID="{E3BB495F-B375-4356-895B-B65D2170F62E}" presName="text_3" presStyleLbl="node1" presStyleIdx="2" presStyleCnt="4" custScaleY="116471">
        <dgm:presLayoutVars>
          <dgm:bulletEnabled val="1"/>
        </dgm:presLayoutVars>
      </dgm:prSet>
      <dgm:spPr/>
    </dgm:pt>
    <dgm:pt modelId="{52CA07EC-A04F-4813-9377-B09ED9F9448B}" type="pres">
      <dgm:prSet presAssocID="{E3BB495F-B375-4356-895B-B65D2170F62E}" presName="accent_3" presStyleCnt="0"/>
      <dgm:spPr/>
    </dgm:pt>
    <dgm:pt modelId="{1C77FA96-88D1-4830-AB9B-B4E585001239}" type="pres">
      <dgm:prSet presAssocID="{E3BB495F-B375-4356-895B-B65D2170F62E}" presName="accentRepeatNode" presStyleLbl="solidFgAcc1" presStyleIdx="2" presStyleCnt="4"/>
      <dgm:spPr>
        <a:solidFill>
          <a:schemeClr val="accent3">
            <a:lumMod val="20000"/>
            <a:lumOff val="80000"/>
          </a:schemeClr>
        </a:solidFill>
      </dgm:spPr>
    </dgm:pt>
    <dgm:pt modelId="{CFE20021-7D38-45B1-80E2-DCE70A8335B3}" type="pres">
      <dgm:prSet presAssocID="{9AE3D15F-6A30-43A2-8177-1A5350F3B3FF}" presName="text_4" presStyleLbl="node1" presStyleIdx="3" presStyleCnt="4" custScaleY="116471">
        <dgm:presLayoutVars>
          <dgm:bulletEnabled val="1"/>
        </dgm:presLayoutVars>
      </dgm:prSet>
      <dgm:spPr/>
    </dgm:pt>
    <dgm:pt modelId="{F7F1FBB8-CC9D-402B-991A-D78EEC2B2389}" type="pres">
      <dgm:prSet presAssocID="{9AE3D15F-6A30-43A2-8177-1A5350F3B3FF}" presName="accent_4" presStyleCnt="0"/>
      <dgm:spPr/>
    </dgm:pt>
    <dgm:pt modelId="{08F1B8E4-E54B-4659-B3D5-E2904170814A}" type="pres">
      <dgm:prSet presAssocID="{9AE3D15F-6A30-43A2-8177-1A5350F3B3FF}" presName="accentRepeatNode" presStyleLbl="solidFgAcc1" presStyleIdx="3" presStyleCnt="4"/>
      <dgm:spPr>
        <a:solidFill>
          <a:schemeClr val="accent3">
            <a:lumMod val="20000"/>
            <a:lumOff val="80000"/>
          </a:schemeClr>
        </a:solidFill>
      </dgm:spPr>
    </dgm:pt>
  </dgm:ptLst>
  <dgm:cxnLst>
    <dgm:cxn modelId="{E4D66819-3333-4527-AAA0-C3A86C238A4B}" srcId="{9AE3D15F-6A30-43A2-8177-1A5350F3B3FF}" destId="{2CE289A2-79FF-439D-9951-7F6A662C7C41}" srcOrd="0" destOrd="0" parTransId="{FF3994C8-DA67-4C69-9ECF-D95BAC6D7F28}" sibTransId="{7CB99D71-E765-4A52-92A7-3EF5410928ED}"/>
    <dgm:cxn modelId="{BA5FA41F-97CC-4EAA-B508-4D7BE6AA88CD}" type="presOf" srcId="{FBA150F2-358B-44AC-A82A-9A0BD45B9CB6}" destId="{484255EA-EAA1-4E36-B9AF-3A35421740B4}" srcOrd="0" destOrd="1" presId="urn:microsoft.com/office/officeart/2008/layout/VerticalCurvedList"/>
    <dgm:cxn modelId="{5CBC0726-AEA3-4C28-92FA-78FC3B21E06D}" srcId="{658CD763-D7C0-4630-ADCF-AE77F0B0A285}" destId="{7FE29391-5A9A-4603-8525-3221ED01C4A7}" srcOrd="1" destOrd="0" parTransId="{7612B3B8-6C21-4659-AE17-DA65BB6C415D}" sibTransId="{EEEF1EDE-6AD6-4707-97D7-8F57C30B9FB2}"/>
    <dgm:cxn modelId="{9066EF2B-BD36-45B0-BEC9-5B6A2B4894CF}" type="presOf" srcId="{A075C429-0B02-462E-9996-08C43865DA84}" destId="{DA906BA8-DC53-46C8-B77D-8EE4EF5D7ED8}" srcOrd="0" destOrd="1" presId="urn:microsoft.com/office/officeart/2008/layout/VerticalCurvedList"/>
    <dgm:cxn modelId="{1777493F-3B5B-42CE-B1A9-35A27C6A30B3}" type="presOf" srcId="{E3BB495F-B375-4356-895B-B65D2170F62E}" destId="{484255EA-EAA1-4E36-B9AF-3A35421740B4}" srcOrd="0" destOrd="0" presId="urn:microsoft.com/office/officeart/2008/layout/VerticalCurvedList"/>
    <dgm:cxn modelId="{35244061-3F00-4AF5-9ED8-0AE211F52F96}" srcId="{C23DDA93-271F-4166-8098-5C1D03B43ED4}" destId="{9AE3D15F-6A30-43A2-8177-1A5350F3B3FF}" srcOrd="3" destOrd="0" parTransId="{F80DED60-85A7-4F47-84BD-3FBAE88F6E67}" sibTransId="{1A8F2222-9321-4877-A161-813544C866FE}"/>
    <dgm:cxn modelId="{AAECEB65-552C-4186-86CA-91EE68776232}" type="presOf" srcId="{26793EC5-EBD6-4046-A615-9F9318A4FEA0}" destId="{DA906BA8-DC53-46C8-B77D-8EE4EF5D7ED8}" srcOrd="0" destOrd="3" presId="urn:microsoft.com/office/officeart/2008/layout/VerticalCurvedList"/>
    <dgm:cxn modelId="{5699A367-E396-4AA7-8321-108995768404}" type="presOf" srcId="{66878E04-A3F6-43BF-8638-FD4607F9936E}" destId="{A2710350-7103-446A-904A-E63E9BFAED73}" srcOrd="0" destOrd="0" presId="urn:microsoft.com/office/officeart/2008/layout/VerticalCurvedList"/>
    <dgm:cxn modelId="{1F632E6A-05F3-46EB-B710-B90304AAFBD8}" type="presOf" srcId="{8557134A-C546-4F59-B48D-AC978C49BFFA}" destId="{484255EA-EAA1-4E36-B9AF-3A35421740B4}" srcOrd="0" destOrd="3" presId="urn:microsoft.com/office/officeart/2008/layout/VerticalCurvedList"/>
    <dgm:cxn modelId="{877D076E-509B-49CB-AB9B-F51B9988C5BE}" srcId="{658CD763-D7C0-4630-ADCF-AE77F0B0A285}" destId="{09543E49-B007-4880-B336-53C4DE221954}" srcOrd="0" destOrd="0" parTransId="{C2E3A1C3-B2F8-42AF-85C7-EB833E5389C9}" sibTransId="{695AEC06-57CF-4597-B515-1F92CE8766BA}"/>
    <dgm:cxn modelId="{3939E751-EBD8-4BB2-9C3E-8E151A5E2A1A}" type="presOf" srcId="{658CD763-D7C0-4630-ADCF-AE77F0B0A285}" destId="{1EDB0578-F9CB-41DA-9F09-A3051C97B962}" srcOrd="0" destOrd="0" presId="urn:microsoft.com/office/officeart/2008/layout/VerticalCurvedList"/>
    <dgm:cxn modelId="{4FB60B55-7DFF-41AA-8648-4AAF0791C8FA}" srcId="{E3BB495F-B375-4356-895B-B65D2170F62E}" destId="{8557134A-C546-4F59-B48D-AC978C49BFFA}" srcOrd="2" destOrd="0" parTransId="{E6256A0B-FB5A-4305-99C3-7387594C9C5F}" sibTransId="{EE9F1F25-862C-4C29-8F3F-EF3D8CF7C8E2}"/>
    <dgm:cxn modelId="{B2208080-369C-4C5D-B3AB-FF4125F9E3AF}" srcId="{E3BB495F-B375-4356-895B-B65D2170F62E}" destId="{FBA150F2-358B-44AC-A82A-9A0BD45B9CB6}" srcOrd="0" destOrd="0" parTransId="{4140A3CC-65B7-4670-A91C-A334E95FB252}" sibTransId="{958657E1-1C05-4AB4-A13D-F4A8ED35F55C}"/>
    <dgm:cxn modelId="{4E47B081-5FBF-4752-B5A4-47C0A84A9BA2}" srcId="{C955A555-9D6C-4DD6-8679-AEC159FA9D58}" destId="{26793EC5-EBD6-4046-A615-9F9318A4FEA0}" srcOrd="2" destOrd="0" parTransId="{55FAE452-DF32-4652-8651-56623EC01831}" sibTransId="{A6B0E4FF-42D2-41DD-8E92-3CB84E0D6EA9}"/>
    <dgm:cxn modelId="{1F1C158D-774B-4507-B22D-05228E215541}" type="presOf" srcId="{09543E49-B007-4880-B336-53C4DE221954}" destId="{1EDB0578-F9CB-41DA-9F09-A3051C97B962}" srcOrd="0" destOrd="1" presId="urn:microsoft.com/office/officeart/2008/layout/VerticalCurvedList"/>
    <dgm:cxn modelId="{B0CD0290-DD8D-484C-9269-0C60EE6D5898}" type="presOf" srcId="{77742625-E86C-494D-B7F9-8B67D5C33FE8}" destId="{DA906BA8-DC53-46C8-B77D-8EE4EF5D7ED8}" srcOrd="0" destOrd="2" presId="urn:microsoft.com/office/officeart/2008/layout/VerticalCurvedList"/>
    <dgm:cxn modelId="{780C68A2-717A-4D6F-872D-B1B8D3E56500}" srcId="{C955A555-9D6C-4DD6-8679-AEC159FA9D58}" destId="{A075C429-0B02-462E-9996-08C43865DA84}" srcOrd="0" destOrd="0" parTransId="{ED4E375B-95F1-4D77-954B-2CBD4B3F55B6}" sibTransId="{66878E04-A3F6-43BF-8638-FD4607F9936E}"/>
    <dgm:cxn modelId="{33F578AB-946A-47F2-A623-0B771331EAFA}" srcId="{E3BB495F-B375-4356-895B-B65D2170F62E}" destId="{BF7A2FD8-2D1A-45FE-B738-CFCC6E70568A}" srcOrd="1" destOrd="0" parTransId="{571BEE37-AFA1-4A2D-9476-C7B814001159}" sibTransId="{1D437B6E-0CE4-4B14-B047-91557441EAF7}"/>
    <dgm:cxn modelId="{CAD71DAF-A7C5-4246-8DFE-C3462921DC86}" type="presOf" srcId="{2CE289A2-79FF-439D-9951-7F6A662C7C41}" destId="{CFE20021-7D38-45B1-80E2-DCE70A8335B3}" srcOrd="0" destOrd="1" presId="urn:microsoft.com/office/officeart/2008/layout/VerticalCurvedList"/>
    <dgm:cxn modelId="{E9DE41B4-A26F-49E6-8425-7E5AE64309A9}" srcId="{C23DDA93-271F-4166-8098-5C1D03B43ED4}" destId="{E3BB495F-B375-4356-895B-B65D2170F62E}" srcOrd="2" destOrd="0" parTransId="{ACD52F03-0E70-42D3-9B6D-A1A2A05CA71E}" sibTransId="{0297CB39-EA7D-4C77-AE37-95E8CB34021E}"/>
    <dgm:cxn modelId="{9BCA30C7-6057-47E8-A124-4CE483D1C4BC}" type="presOf" srcId="{BF7A2FD8-2D1A-45FE-B738-CFCC6E70568A}" destId="{484255EA-EAA1-4E36-B9AF-3A35421740B4}" srcOrd="0" destOrd="2" presId="urn:microsoft.com/office/officeart/2008/layout/VerticalCurvedList"/>
    <dgm:cxn modelId="{CA639BD6-79A2-4EC2-B556-A50BC7DA5CC9}" type="presOf" srcId="{C23DDA93-271F-4166-8098-5C1D03B43ED4}" destId="{0C0CB520-43F3-402E-9DD6-DD5C5110150C}" srcOrd="0" destOrd="0" presId="urn:microsoft.com/office/officeart/2008/layout/VerticalCurvedList"/>
    <dgm:cxn modelId="{FDAA27D7-25C6-4922-97B7-D4B817A028AC}" srcId="{C955A555-9D6C-4DD6-8679-AEC159FA9D58}" destId="{77742625-E86C-494D-B7F9-8B67D5C33FE8}" srcOrd="1" destOrd="0" parTransId="{65C147B5-6D7C-4209-A93D-E09EC9932030}" sibTransId="{3FC90552-B2B0-4C3E-B253-1035BCA21586}"/>
    <dgm:cxn modelId="{78C0D3D9-74D5-48D2-B77E-E2A8A289B1CF}" type="presOf" srcId="{9AE3D15F-6A30-43A2-8177-1A5350F3B3FF}" destId="{CFE20021-7D38-45B1-80E2-DCE70A8335B3}" srcOrd="0" destOrd="0" presId="urn:microsoft.com/office/officeart/2008/layout/VerticalCurvedList"/>
    <dgm:cxn modelId="{762D59E7-5C43-4A33-998D-1916CB63863E}" srcId="{C23DDA93-271F-4166-8098-5C1D03B43ED4}" destId="{658CD763-D7C0-4630-ADCF-AE77F0B0A285}" srcOrd="1" destOrd="0" parTransId="{17DAADA0-E99A-4FC6-ABDD-31730BE97F08}" sibTransId="{8E962A1D-A661-46CB-ACC9-FD73995A7FEF}"/>
    <dgm:cxn modelId="{E8F411EA-4E4B-4DE5-8BC6-C376DC993B29}" srcId="{C23DDA93-271F-4166-8098-5C1D03B43ED4}" destId="{C955A555-9D6C-4DD6-8679-AEC159FA9D58}" srcOrd="0" destOrd="0" parTransId="{BA1F0B3E-BC6E-4E17-982D-62978FC7BE55}" sibTransId="{4582D8DC-0FBF-48F2-890E-6211682D7299}"/>
    <dgm:cxn modelId="{6175D2F6-DEB5-4799-A7BF-43CBE2A5B159}" type="presOf" srcId="{7FE29391-5A9A-4603-8525-3221ED01C4A7}" destId="{1EDB0578-F9CB-41DA-9F09-A3051C97B962}" srcOrd="0" destOrd="2" presId="urn:microsoft.com/office/officeart/2008/layout/VerticalCurvedList"/>
    <dgm:cxn modelId="{BD470DFB-9A5C-49DF-BCFB-8B33960E7ABF}" type="presOf" srcId="{C955A555-9D6C-4DD6-8679-AEC159FA9D58}" destId="{DA906BA8-DC53-46C8-B77D-8EE4EF5D7ED8}" srcOrd="0" destOrd="0" presId="urn:microsoft.com/office/officeart/2008/layout/VerticalCurvedList"/>
    <dgm:cxn modelId="{297DB9BF-AA27-49F3-9153-F278228C270D}" type="presParOf" srcId="{0C0CB520-43F3-402E-9DD6-DD5C5110150C}" destId="{3241CC86-B08E-472E-ABD8-B32118F6F09E}" srcOrd="0" destOrd="0" presId="urn:microsoft.com/office/officeart/2008/layout/VerticalCurvedList"/>
    <dgm:cxn modelId="{B970E45C-B867-4428-A69E-F48376DF9A7C}" type="presParOf" srcId="{3241CC86-B08E-472E-ABD8-B32118F6F09E}" destId="{C9550CE3-24C1-4374-8604-AA5E4D787E2E}" srcOrd="0" destOrd="0" presId="urn:microsoft.com/office/officeart/2008/layout/VerticalCurvedList"/>
    <dgm:cxn modelId="{73413794-19B9-48C1-AD00-28FD80B0CA43}" type="presParOf" srcId="{C9550CE3-24C1-4374-8604-AA5E4D787E2E}" destId="{74AAC6BD-083E-4F5D-B0A6-7189D6404453}" srcOrd="0" destOrd="0" presId="urn:microsoft.com/office/officeart/2008/layout/VerticalCurvedList"/>
    <dgm:cxn modelId="{56F4CF60-F102-4684-86CA-DFE3F578393C}" type="presParOf" srcId="{C9550CE3-24C1-4374-8604-AA5E4D787E2E}" destId="{A2710350-7103-446A-904A-E63E9BFAED73}" srcOrd="1" destOrd="0" presId="urn:microsoft.com/office/officeart/2008/layout/VerticalCurvedList"/>
    <dgm:cxn modelId="{F54B11CA-6F9F-4706-BC1B-570CC5C7C281}" type="presParOf" srcId="{C9550CE3-24C1-4374-8604-AA5E4D787E2E}" destId="{F27A39F5-C621-4B71-97EA-101EB47E0D2A}" srcOrd="2" destOrd="0" presId="urn:microsoft.com/office/officeart/2008/layout/VerticalCurvedList"/>
    <dgm:cxn modelId="{A5BD608E-9DCB-42E9-AD36-66EF0D690BFC}" type="presParOf" srcId="{C9550CE3-24C1-4374-8604-AA5E4D787E2E}" destId="{A0A367DF-1F06-4D98-835E-81C367EFCE18}" srcOrd="3" destOrd="0" presId="urn:microsoft.com/office/officeart/2008/layout/VerticalCurvedList"/>
    <dgm:cxn modelId="{2B2BB933-8F1B-45CF-ADDB-EFAF9070E24D}" type="presParOf" srcId="{3241CC86-B08E-472E-ABD8-B32118F6F09E}" destId="{DA906BA8-DC53-46C8-B77D-8EE4EF5D7ED8}" srcOrd="1" destOrd="0" presId="urn:microsoft.com/office/officeart/2008/layout/VerticalCurvedList"/>
    <dgm:cxn modelId="{80285ECB-7312-4DEF-BA85-1349E684F71F}" type="presParOf" srcId="{3241CC86-B08E-472E-ABD8-B32118F6F09E}" destId="{0BD67A7E-AF14-4FF3-AA14-B984861B1A78}" srcOrd="2" destOrd="0" presId="urn:microsoft.com/office/officeart/2008/layout/VerticalCurvedList"/>
    <dgm:cxn modelId="{0B469614-15A8-4C20-814C-3962E589236B}" type="presParOf" srcId="{0BD67A7E-AF14-4FF3-AA14-B984861B1A78}" destId="{939A827A-9EEE-487B-9A15-81590A72B414}" srcOrd="0" destOrd="0" presId="urn:microsoft.com/office/officeart/2008/layout/VerticalCurvedList"/>
    <dgm:cxn modelId="{C617445D-6C1C-45AD-95E7-2796C4E5EE94}" type="presParOf" srcId="{3241CC86-B08E-472E-ABD8-B32118F6F09E}" destId="{1EDB0578-F9CB-41DA-9F09-A3051C97B962}" srcOrd="3" destOrd="0" presId="urn:microsoft.com/office/officeart/2008/layout/VerticalCurvedList"/>
    <dgm:cxn modelId="{8AA50E38-B0C8-43A8-8448-6858AC010C17}" type="presParOf" srcId="{3241CC86-B08E-472E-ABD8-B32118F6F09E}" destId="{9A02EA25-F815-4ECB-9999-C44973B6A130}" srcOrd="4" destOrd="0" presId="urn:microsoft.com/office/officeart/2008/layout/VerticalCurvedList"/>
    <dgm:cxn modelId="{9FD3E5F4-849A-47F8-8949-B76D52487281}" type="presParOf" srcId="{9A02EA25-F815-4ECB-9999-C44973B6A130}" destId="{7EB0D94E-A80B-4977-9803-BB43218EDB5D}" srcOrd="0" destOrd="0" presId="urn:microsoft.com/office/officeart/2008/layout/VerticalCurvedList"/>
    <dgm:cxn modelId="{15E14C9F-E71C-43C1-9FC4-66E7683CA800}" type="presParOf" srcId="{3241CC86-B08E-472E-ABD8-B32118F6F09E}" destId="{484255EA-EAA1-4E36-B9AF-3A35421740B4}" srcOrd="5" destOrd="0" presId="urn:microsoft.com/office/officeart/2008/layout/VerticalCurvedList"/>
    <dgm:cxn modelId="{7B2705FF-452A-497F-BF02-424F4E0C86A7}" type="presParOf" srcId="{3241CC86-B08E-472E-ABD8-B32118F6F09E}" destId="{52CA07EC-A04F-4813-9377-B09ED9F9448B}" srcOrd="6" destOrd="0" presId="urn:microsoft.com/office/officeart/2008/layout/VerticalCurvedList"/>
    <dgm:cxn modelId="{9FD5D8C9-8B4A-4FF0-A738-2FE7BDCC6E24}" type="presParOf" srcId="{52CA07EC-A04F-4813-9377-B09ED9F9448B}" destId="{1C77FA96-88D1-4830-AB9B-B4E585001239}" srcOrd="0" destOrd="0" presId="urn:microsoft.com/office/officeart/2008/layout/VerticalCurvedList"/>
    <dgm:cxn modelId="{7D053260-1C0F-40FC-8ECA-92EC0D87EF29}" type="presParOf" srcId="{3241CC86-B08E-472E-ABD8-B32118F6F09E}" destId="{CFE20021-7D38-45B1-80E2-DCE70A8335B3}" srcOrd="7" destOrd="0" presId="urn:microsoft.com/office/officeart/2008/layout/VerticalCurvedList"/>
    <dgm:cxn modelId="{3A14BBEA-1F06-4E3E-8C35-A3AA2E504885}" type="presParOf" srcId="{3241CC86-B08E-472E-ABD8-B32118F6F09E}" destId="{F7F1FBB8-CC9D-402B-991A-D78EEC2B2389}" srcOrd="8" destOrd="0" presId="urn:microsoft.com/office/officeart/2008/layout/VerticalCurvedList"/>
    <dgm:cxn modelId="{9836E6F2-20D7-43B6-8EF0-80F6268E03D2}" type="presParOf" srcId="{F7F1FBB8-CC9D-402B-991A-D78EEC2B2389}" destId="{08F1B8E4-E54B-4659-B3D5-E2904170814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A10BB6-09BF-4DA4-BEC0-BFC8DE520AF1}" type="doc">
      <dgm:prSet loTypeId="urn:microsoft.com/office/officeart/2005/8/layout/target2" loCatId="relationship" qsTypeId="urn:microsoft.com/office/officeart/2005/8/quickstyle/simple1" qsCatId="simple" csTypeId="urn:microsoft.com/office/officeart/2005/8/colors/colorful3" csCatId="colorful" phldr="1"/>
      <dgm:spPr/>
      <dgm:t>
        <a:bodyPr/>
        <a:lstStyle/>
        <a:p>
          <a:endParaRPr lang="en-US"/>
        </a:p>
      </dgm:t>
    </dgm:pt>
    <dgm:pt modelId="{F498E67B-0A4C-44CA-AC55-945FF8D29C49}">
      <dgm:prSet phldrT="[Text]" custT="1"/>
      <dgm:spPr/>
      <dgm:t>
        <a:bodyPr anchor="ctr"/>
        <a:lstStyle/>
        <a:p>
          <a:endParaRPr lang="en-US" sz="2400" b="1">
            <a:latin typeface="Garamond" panose="02020404030301010803" pitchFamily="18" charset="0"/>
          </a:endParaRPr>
        </a:p>
      </dgm:t>
    </dgm:pt>
    <dgm:pt modelId="{DB3F8A9B-374D-4F77-9537-C2B67F566C13}" type="parTrans" cxnId="{4FEF3FB1-652B-4D17-8F4B-52E80A44BE32}">
      <dgm:prSet/>
      <dgm:spPr/>
      <dgm:t>
        <a:bodyPr/>
        <a:lstStyle/>
        <a:p>
          <a:endParaRPr lang="en-US"/>
        </a:p>
      </dgm:t>
    </dgm:pt>
    <dgm:pt modelId="{3BBF9565-3EC9-4F0A-9DF7-BC64D896E122}" type="sibTrans" cxnId="{4FEF3FB1-652B-4D17-8F4B-52E80A44BE32}">
      <dgm:prSet/>
      <dgm:spPr/>
      <dgm:t>
        <a:bodyPr/>
        <a:lstStyle/>
        <a:p>
          <a:endParaRPr lang="en-US"/>
        </a:p>
      </dgm:t>
    </dgm:pt>
    <dgm:pt modelId="{A9E88D70-CDE6-4E31-91C3-8440EBD4B4E7}">
      <dgm:prSet phldrT="[Text]"/>
      <dgm:spPr>
        <a:solidFill>
          <a:schemeClr val="accent3">
            <a:lumMod val="20000"/>
            <a:lumOff val="80000"/>
            <a:alpha val="90000"/>
          </a:schemeClr>
        </a:solidFill>
      </dgm:spPr>
      <dgm:t>
        <a:bodyPr/>
        <a:lstStyle/>
        <a:p>
          <a:r>
            <a:rPr lang="en-US"/>
            <a:t>ENG</a:t>
          </a:r>
        </a:p>
      </dgm:t>
    </dgm:pt>
    <dgm:pt modelId="{13F182A9-D5BD-4EAA-BBD3-A0C8B67331B3}" type="parTrans" cxnId="{3B8F3B4B-42E0-4E19-9E0D-68CA8C6914AF}">
      <dgm:prSet/>
      <dgm:spPr/>
      <dgm:t>
        <a:bodyPr/>
        <a:lstStyle/>
        <a:p>
          <a:endParaRPr lang="en-US"/>
        </a:p>
      </dgm:t>
    </dgm:pt>
    <dgm:pt modelId="{56FF4BF0-B196-4839-9C7C-1F075D163397}" type="sibTrans" cxnId="{3B8F3B4B-42E0-4E19-9E0D-68CA8C6914AF}">
      <dgm:prSet/>
      <dgm:spPr/>
      <dgm:t>
        <a:bodyPr/>
        <a:lstStyle/>
        <a:p>
          <a:endParaRPr lang="en-US"/>
        </a:p>
      </dgm:t>
    </dgm:pt>
    <dgm:pt modelId="{1BA9568D-091D-4DC1-A4A3-974BEE3EF56A}">
      <dgm:prSet phldrT="[Text]" custT="1"/>
      <dgm:spPr>
        <a:solidFill>
          <a:schemeClr val="accent3">
            <a:lumMod val="60000"/>
            <a:lumOff val="40000"/>
          </a:schemeClr>
        </a:solidFill>
      </dgm:spPr>
      <dgm:t>
        <a:bodyPr spcFirstLastPara="0" vert="horz" wrap="square" lIns="68580" tIns="68580" rIns="68580" bIns="68580" numCol="1" spcCol="1270" anchor="t" anchorCtr="0"/>
        <a:lstStyle/>
        <a:p>
          <a:pPr marL="0" lvl="0" indent="0" algn="ctr" defTabSz="800100">
            <a:lnSpc>
              <a:spcPct val="90000"/>
            </a:lnSpc>
            <a:spcBef>
              <a:spcPct val="0"/>
            </a:spcBef>
            <a:spcAft>
              <a:spcPct val="35000"/>
            </a:spcAft>
            <a:buNone/>
          </a:pPr>
          <a:r>
            <a:rPr lang="en-US" sz="1600" b="1" kern="1200">
              <a:latin typeface="Garamond" panose="02020404030301010803" pitchFamily="18" charset="0"/>
              <a:ea typeface="+mn-ea"/>
              <a:cs typeface="+mn-cs"/>
            </a:rPr>
            <a:t>Directorate for Social, Behavioral &amp; Economic Sciences</a:t>
          </a:r>
        </a:p>
      </dgm:t>
    </dgm:pt>
    <dgm:pt modelId="{E667AF33-CB60-4D56-8BE4-2E3DD33C377B}" type="parTrans" cxnId="{56676E97-DAE8-43A9-A20D-709EBC787312}">
      <dgm:prSet/>
      <dgm:spPr/>
      <dgm:t>
        <a:bodyPr/>
        <a:lstStyle/>
        <a:p>
          <a:endParaRPr lang="en-US"/>
        </a:p>
      </dgm:t>
    </dgm:pt>
    <dgm:pt modelId="{5A34A354-AB11-438D-9D21-5689B08FAC2C}" type="sibTrans" cxnId="{56676E97-DAE8-43A9-A20D-709EBC787312}">
      <dgm:prSet/>
      <dgm:spPr/>
      <dgm:t>
        <a:bodyPr/>
        <a:lstStyle/>
        <a:p>
          <a:endParaRPr lang="en-US"/>
        </a:p>
      </dgm:t>
    </dgm:pt>
    <dgm:pt modelId="{CA75C3B3-390F-44D3-93AD-E91D75F1F717}">
      <dgm:prSet phldrT="[Text]" custT="1"/>
      <dgm:spPr>
        <a:solidFill>
          <a:schemeClr val="accent3">
            <a:lumMod val="20000"/>
            <a:lumOff val="80000"/>
          </a:schemeClr>
        </a:solidFill>
        <a:ln>
          <a:solidFill>
            <a:srgbClr val="50AFE6"/>
          </a:solidFill>
        </a:ln>
      </dgm:spPr>
      <dgm:t>
        <a:bodyPr spcFirstLastPara="0" vert="horz" wrap="square" lIns="68580" tIns="68580" rIns="68580" bIns="68580" numCol="1" spcCol="1270" anchor="b" anchorCtr="0"/>
        <a:lstStyle/>
        <a:p>
          <a:pPr marL="0" lvl="0" indent="0" algn="ctr" defTabSz="800100">
            <a:lnSpc>
              <a:spcPct val="90000"/>
            </a:lnSpc>
            <a:spcBef>
              <a:spcPct val="0"/>
            </a:spcBef>
            <a:spcAft>
              <a:spcPct val="35000"/>
            </a:spcAft>
            <a:buNone/>
          </a:pPr>
          <a:r>
            <a:rPr lang="en-US" sz="1300" b="0" kern="1200">
              <a:latin typeface="Calibri" panose="020F0502020204030204"/>
              <a:ea typeface="+mn-ea"/>
              <a:cs typeface="+mn-cs"/>
            </a:rPr>
            <a:t>National Center for Science and Engineering Statistics</a:t>
          </a:r>
        </a:p>
      </dgm:t>
    </dgm:pt>
    <dgm:pt modelId="{6F083E1A-3118-4676-9076-D5307358ED6A}" type="parTrans" cxnId="{30617550-1D18-4CC0-B1BE-3C796F15B94B}">
      <dgm:prSet/>
      <dgm:spPr/>
      <dgm:t>
        <a:bodyPr/>
        <a:lstStyle/>
        <a:p>
          <a:endParaRPr lang="en-US"/>
        </a:p>
      </dgm:t>
    </dgm:pt>
    <dgm:pt modelId="{3B091D3B-ED56-4077-B9E7-F17D43929037}" type="sibTrans" cxnId="{30617550-1D18-4CC0-B1BE-3C796F15B94B}">
      <dgm:prSet/>
      <dgm:spPr/>
      <dgm:t>
        <a:bodyPr/>
        <a:lstStyle/>
        <a:p>
          <a:endParaRPr lang="en-US"/>
        </a:p>
      </dgm:t>
    </dgm:pt>
    <dgm:pt modelId="{B32052FE-2F19-45D9-8BDD-B0D3A8B53998}">
      <dgm:prSet phldrT="[Text]"/>
      <dgm:spPr>
        <a:solidFill>
          <a:schemeClr val="accent3">
            <a:lumMod val="20000"/>
            <a:lumOff val="80000"/>
            <a:alpha val="90000"/>
          </a:schemeClr>
        </a:solidFill>
      </dgm:spPr>
      <dgm:t>
        <a:bodyPr/>
        <a:lstStyle/>
        <a:p>
          <a:r>
            <a:rPr lang="en-US"/>
            <a:t>GEO</a:t>
          </a:r>
        </a:p>
      </dgm:t>
    </dgm:pt>
    <dgm:pt modelId="{136EDAB1-86C8-4BF0-BBE2-C9764637678D}" type="parTrans" cxnId="{CB4A7DDE-0827-4AB6-98F2-8DF2D3124F52}">
      <dgm:prSet/>
      <dgm:spPr/>
      <dgm:t>
        <a:bodyPr/>
        <a:lstStyle/>
        <a:p>
          <a:endParaRPr lang="en-US"/>
        </a:p>
      </dgm:t>
    </dgm:pt>
    <dgm:pt modelId="{9CC89556-B8EC-434A-A90C-DFA7EC8CE72A}" type="sibTrans" cxnId="{CB4A7DDE-0827-4AB6-98F2-8DF2D3124F52}">
      <dgm:prSet/>
      <dgm:spPr/>
      <dgm:t>
        <a:bodyPr/>
        <a:lstStyle/>
        <a:p>
          <a:endParaRPr lang="en-US"/>
        </a:p>
      </dgm:t>
    </dgm:pt>
    <dgm:pt modelId="{EAB6419E-5233-402C-A90A-DFDC2FEBCBE2}">
      <dgm:prSet phldrT="[Text]"/>
      <dgm:spPr>
        <a:solidFill>
          <a:schemeClr val="accent3">
            <a:lumMod val="20000"/>
            <a:lumOff val="80000"/>
            <a:alpha val="90000"/>
          </a:schemeClr>
        </a:solidFill>
      </dgm:spPr>
      <dgm:t>
        <a:bodyPr/>
        <a:lstStyle/>
        <a:p>
          <a:r>
            <a:rPr lang="en-US"/>
            <a:t>TIP</a:t>
          </a:r>
        </a:p>
      </dgm:t>
    </dgm:pt>
    <dgm:pt modelId="{86EFA3B5-8A95-4D24-B0E4-4CD58DEC18F5}" type="parTrans" cxnId="{DADC7E8D-B125-4A3F-85D4-E38A085E63A8}">
      <dgm:prSet/>
      <dgm:spPr/>
      <dgm:t>
        <a:bodyPr/>
        <a:lstStyle/>
        <a:p>
          <a:endParaRPr lang="en-US"/>
        </a:p>
      </dgm:t>
    </dgm:pt>
    <dgm:pt modelId="{8D5C7ECC-19F8-4DBD-9E93-E4E309F7D643}" type="sibTrans" cxnId="{DADC7E8D-B125-4A3F-85D4-E38A085E63A8}">
      <dgm:prSet/>
      <dgm:spPr/>
      <dgm:t>
        <a:bodyPr/>
        <a:lstStyle/>
        <a:p>
          <a:endParaRPr lang="en-US"/>
        </a:p>
      </dgm:t>
    </dgm:pt>
    <dgm:pt modelId="{B0CAB498-FBB1-44D4-A5D3-F105CBB75234}">
      <dgm:prSet phldrT="[Text]"/>
      <dgm:spPr>
        <a:solidFill>
          <a:schemeClr val="accent3">
            <a:lumMod val="20000"/>
            <a:lumOff val="80000"/>
            <a:alpha val="90000"/>
          </a:schemeClr>
        </a:solidFill>
      </dgm:spPr>
      <dgm:t>
        <a:bodyPr/>
        <a:lstStyle/>
        <a:p>
          <a:r>
            <a:rPr lang="en-US"/>
            <a:t>CISE</a:t>
          </a:r>
        </a:p>
      </dgm:t>
    </dgm:pt>
    <dgm:pt modelId="{9C638AF7-6916-498E-BFCF-E74F49520205}" type="parTrans" cxnId="{C1E7FE50-CF46-4A77-8833-63E73AD0B75A}">
      <dgm:prSet/>
      <dgm:spPr/>
      <dgm:t>
        <a:bodyPr/>
        <a:lstStyle/>
        <a:p>
          <a:endParaRPr lang="en-US"/>
        </a:p>
      </dgm:t>
    </dgm:pt>
    <dgm:pt modelId="{318462D7-997B-4609-8969-3E5F306E3722}" type="sibTrans" cxnId="{C1E7FE50-CF46-4A77-8833-63E73AD0B75A}">
      <dgm:prSet/>
      <dgm:spPr/>
      <dgm:t>
        <a:bodyPr/>
        <a:lstStyle/>
        <a:p>
          <a:endParaRPr lang="en-US"/>
        </a:p>
      </dgm:t>
    </dgm:pt>
    <dgm:pt modelId="{11121244-CA11-4BE5-AE3D-EDF35D928D8F}">
      <dgm:prSet phldrT="[Text]"/>
      <dgm:spPr>
        <a:solidFill>
          <a:schemeClr val="accent3">
            <a:lumMod val="20000"/>
            <a:lumOff val="80000"/>
            <a:alpha val="90000"/>
          </a:schemeClr>
        </a:solidFill>
      </dgm:spPr>
      <dgm:t>
        <a:bodyPr/>
        <a:lstStyle/>
        <a:p>
          <a:r>
            <a:rPr lang="en-US"/>
            <a:t>MPS</a:t>
          </a:r>
        </a:p>
      </dgm:t>
    </dgm:pt>
    <dgm:pt modelId="{A64B91C5-AC7A-4736-969B-4D9B30AD4DE7}" type="parTrans" cxnId="{CD769564-24B8-41F8-B49E-73D4ACB17775}">
      <dgm:prSet/>
      <dgm:spPr/>
      <dgm:t>
        <a:bodyPr/>
        <a:lstStyle/>
        <a:p>
          <a:endParaRPr lang="en-US"/>
        </a:p>
      </dgm:t>
    </dgm:pt>
    <dgm:pt modelId="{10AE1CBB-F782-4444-BA9A-DBACB6911F6A}" type="sibTrans" cxnId="{CD769564-24B8-41F8-B49E-73D4ACB17775}">
      <dgm:prSet/>
      <dgm:spPr/>
      <dgm:t>
        <a:bodyPr/>
        <a:lstStyle/>
        <a:p>
          <a:endParaRPr lang="en-US"/>
        </a:p>
      </dgm:t>
    </dgm:pt>
    <dgm:pt modelId="{47822472-8769-4EE4-9982-3758EAD7AE5C}">
      <dgm:prSet phldrT="[Text]"/>
      <dgm:spPr>
        <a:solidFill>
          <a:schemeClr val="accent3">
            <a:lumMod val="20000"/>
            <a:lumOff val="80000"/>
            <a:alpha val="90000"/>
          </a:schemeClr>
        </a:solidFill>
      </dgm:spPr>
      <dgm:t>
        <a:bodyPr/>
        <a:lstStyle/>
        <a:p>
          <a:r>
            <a:rPr lang="en-US"/>
            <a:t>EDU</a:t>
          </a:r>
        </a:p>
      </dgm:t>
    </dgm:pt>
    <dgm:pt modelId="{483C84C7-225A-40C9-824A-F48FCAB97108}" type="parTrans" cxnId="{DD685550-67C9-4AEB-9E8A-683A4D3632E5}">
      <dgm:prSet/>
      <dgm:spPr/>
      <dgm:t>
        <a:bodyPr/>
        <a:lstStyle/>
        <a:p>
          <a:endParaRPr lang="en-US"/>
        </a:p>
      </dgm:t>
    </dgm:pt>
    <dgm:pt modelId="{06AE35C9-BE3C-4E24-AAC2-58FEB5539D0D}" type="sibTrans" cxnId="{DD685550-67C9-4AEB-9E8A-683A4D3632E5}">
      <dgm:prSet/>
      <dgm:spPr/>
      <dgm:t>
        <a:bodyPr/>
        <a:lstStyle/>
        <a:p>
          <a:endParaRPr lang="en-US"/>
        </a:p>
      </dgm:t>
    </dgm:pt>
    <dgm:pt modelId="{EBA4DC29-4B4A-41C3-81BB-BCDB52D18B3A}">
      <dgm:prSet phldrT="[Text]" custT="1"/>
      <dgm:spPr>
        <a:solidFill>
          <a:schemeClr val="accent3">
            <a:lumMod val="20000"/>
            <a:lumOff val="80000"/>
            <a:alpha val="90000"/>
          </a:schemeClr>
        </a:solidFill>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300" b="0" i="0" kern="1200"/>
            <a:t>Behavioral and Cognitive Sciences</a:t>
          </a:r>
          <a:endParaRPr lang="en-US" sz="1300" b="0" kern="1200">
            <a:latin typeface="Calibri "/>
            <a:ea typeface="+mn-ea"/>
            <a:cs typeface="+mn-cs"/>
          </a:endParaRPr>
        </a:p>
      </dgm:t>
    </dgm:pt>
    <dgm:pt modelId="{9493197B-D9C2-4667-B533-0017A3A50B3B}" type="parTrans" cxnId="{71F46A69-36F9-4126-BF2E-3851937C52B7}">
      <dgm:prSet/>
      <dgm:spPr/>
      <dgm:t>
        <a:bodyPr/>
        <a:lstStyle/>
        <a:p>
          <a:endParaRPr lang="en-US"/>
        </a:p>
      </dgm:t>
    </dgm:pt>
    <dgm:pt modelId="{EEF31D5C-B6E0-4D7E-9080-375222D4D5A4}" type="sibTrans" cxnId="{71F46A69-36F9-4126-BF2E-3851937C52B7}">
      <dgm:prSet/>
      <dgm:spPr/>
      <dgm:t>
        <a:bodyPr/>
        <a:lstStyle/>
        <a:p>
          <a:endParaRPr lang="en-US"/>
        </a:p>
      </dgm:t>
    </dgm:pt>
    <dgm:pt modelId="{0CEBD60C-5CDC-47EE-B537-227A13D67F8D}">
      <dgm:prSet phldrT="[Text]"/>
      <dgm:spPr>
        <a:solidFill>
          <a:schemeClr val="accent3">
            <a:lumMod val="20000"/>
            <a:lumOff val="80000"/>
            <a:alpha val="90000"/>
          </a:schemeClr>
        </a:solidFill>
      </dgm:spPr>
      <dgm:t>
        <a:bodyPr vert="horz"/>
        <a:lstStyle/>
        <a:p>
          <a:r>
            <a:rPr lang="en-US"/>
            <a:t>Social and Economic Sciences</a:t>
          </a:r>
        </a:p>
      </dgm:t>
    </dgm:pt>
    <dgm:pt modelId="{14D20E49-0605-41E7-8CC0-3ED934189415}" type="parTrans" cxnId="{B1A80DFB-312E-4207-85D1-76770512BD45}">
      <dgm:prSet/>
      <dgm:spPr/>
      <dgm:t>
        <a:bodyPr/>
        <a:lstStyle/>
        <a:p>
          <a:endParaRPr lang="en-US"/>
        </a:p>
      </dgm:t>
    </dgm:pt>
    <dgm:pt modelId="{D42BD409-47F8-4B48-A8C0-2BA56795C9FC}" type="sibTrans" cxnId="{B1A80DFB-312E-4207-85D1-76770512BD45}">
      <dgm:prSet/>
      <dgm:spPr/>
      <dgm:t>
        <a:bodyPr/>
        <a:lstStyle/>
        <a:p>
          <a:endParaRPr lang="en-US"/>
        </a:p>
      </dgm:t>
    </dgm:pt>
    <dgm:pt modelId="{261B82A6-A33E-4466-834B-7D7FEB731FC0}">
      <dgm:prSet phldrT="[Text]"/>
      <dgm:spPr>
        <a:solidFill>
          <a:schemeClr val="accent3">
            <a:lumMod val="20000"/>
            <a:lumOff val="80000"/>
            <a:alpha val="90000"/>
          </a:schemeClr>
        </a:solidFill>
      </dgm:spPr>
      <dgm:t>
        <a:bodyPr/>
        <a:lstStyle/>
        <a:p>
          <a:r>
            <a:rPr lang="en-US"/>
            <a:t>BIO</a:t>
          </a:r>
        </a:p>
      </dgm:t>
    </dgm:pt>
    <dgm:pt modelId="{2FE02A35-4F9C-47A9-A967-CF3BED916442}" type="sibTrans" cxnId="{CB472C25-3575-4770-A5C3-4E995B9F4205}">
      <dgm:prSet/>
      <dgm:spPr/>
      <dgm:t>
        <a:bodyPr/>
        <a:lstStyle/>
        <a:p>
          <a:endParaRPr lang="en-US"/>
        </a:p>
      </dgm:t>
    </dgm:pt>
    <dgm:pt modelId="{986BFD07-D37C-4922-B3F7-29C1959581A2}" type="parTrans" cxnId="{CB472C25-3575-4770-A5C3-4E995B9F4205}">
      <dgm:prSet/>
      <dgm:spPr/>
      <dgm:t>
        <a:bodyPr/>
        <a:lstStyle/>
        <a:p>
          <a:endParaRPr lang="en-US"/>
        </a:p>
      </dgm:t>
    </dgm:pt>
    <dgm:pt modelId="{B78C98BB-53FE-4E6A-BD4D-1B5A969DAC19}" type="pres">
      <dgm:prSet presAssocID="{84A10BB6-09BF-4DA4-BEC0-BFC8DE520AF1}" presName="Name0" presStyleCnt="0">
        <dgm:presLayoutVars>
          <dgm:chMax val="3"/>
          <dgm:chPref val="1"/>
          <dgm:dir/>
          <dgm:animLvl val="lvl"/>
          <dgm:resizeHandles/>
        </dgm:presLayoutVars>
      </dgm:prSet>
      <dgm:spPr/>
    </dgm:pt>
    <dgm:pt modelId="{8CFF75DA-5103-47B0-AFD6-5C505D1DD5DD}" type="pres">
      <dgm:prSet presAssocID="{84A10BB6-09BF-4DA4-BEC0-BFC8DE520AF1}" presName="outerBox" presStyleCnt="0"/>
      <dgm:spPr/>
    </dgm:pt>
    <dgm:pt modelId="{8C533515-DD75-4255-A090-E15A2A64B118}" type="pres">
      <dgm:prSet presAssocID="{84A10BB6-09BF-4DA4-BEC0-BFC8DE520AF1}" presName="outerBoxParent" presStyleLbl="node1" presStyleIdx="0" presStyleCnt="3"/>
      <dgm:spPr/>
    </dgm:pt>
    <dgm:pt modelId="{779062EF-136A-4064-B528-38EB43769228}" type="pres">
      <dgm:prSet presAssocID="{84A10BB6-09BF-4DA4-BEC0-BFC8DE520AF1}" presName="outerBoxChildren" presStyleCnt="0"/>
      <dgm:spPr/>
    </dgm:pt>
    <dgm:pt modelId="{DD3C31EC-8948-4472-A61C-52D455907E0E}" type="pres">
      <dgm:prSet presAssocID="{261B82A6-A33E-4466-834B-7D7FEB731FC0}" presName="oChild" presStyleLbl="fgAcc1" presStyleIdx="0" presStyleCnt="9">
        <dgm:presLayoutVars>
          <dgm:bulletEnabled val="1"/>
        </dgm:presLayoutVars>
      </dgm:prSet>
      <dgm:spPr/>
    </dgm:pt>
    <dgm:pt modelId="{B7FA828F-47B5-4F3F-85F2-54D77D1602A3}" type="pres">
      <dgm:prSet presAssocID="{2FE02A35-4F9C-47A9-A967-CF3BED916442}" presName="outerSibTrans" presStyleCnt="0"/>
      <dgm:spPr/>
    </dgm:pt>
    <dgm:pt modelId="{D8CE6EC9-0916-43E9-9F8A-5B1305580DC9}" type="pres">
      <dgm:prSet presAssocID="{B0CAB498-FBB1-44D4-A5D3-F105CBB75234}" presName="oChild" presStyleLbl="fgAcc1" presStyleIdx="1" presStyleCnt="9">
        <dgm:presLayoutVars>
          <dgm:bulletEnabled val="1"/>
        </dgm:presLayoutVars>
      </dgm:prSet>
      <dgm:spPr/>
    </dgm:pt>
    <dgm:pt modelId="{4159F2B7-447D-4CC9-BE23-70B98E350724}" type="pres">
      <dgm:prSet presAssocID="{318462D7-997B-4609-8969-3E5F306E3722}" presName="outerSibTrans" presStyleCnt="0"/>
      <dgm:spPr/>
    </dgm:pt>
    <dgm:pt modelId="{B5299309-9AB9-4BBA-A68E-27D3BDBBF779}" type="pres">
      <dgm:prSet presAssocID="{47822472-8769-4EE4-9982-3758EAD7AE5C}" presName="oChild" presStyleLbl="fgAcc1" presStyleIdx="2" presStyleCnt="9">
        <dgm:presLayoutVars>
          <dgm:bulletEnabled val="1"/>
        </dgm:presLayoutVars>
      </dgm:prSet>
      <dgm:spPr/>
    </dgm:pt>
    <dgm:pt modelId="{142F6C67-E71A-4318-BBA5-8B2DE37930D9}" type="pres">
      <dgm:prSet presAssocID="{06AE35C9-BE3C-4E24-AAC2-58FEB5539D0D}" presName="outerSibTrans" presStyleCnt="0"/>
      <dgm:spPr/>
    </dgm:pt>
    <dgm:pt modelId="{F9F7A19F-1081-42EB-993E-192833ED2C0F}" type="pres">
      <dgm:prSet presAssocID="{A9E88D70-CDE6-4E31-91C3-8440EBD4B4E7}" presName="oChild" presStyleLbl="fgAcc1" presStyleIdx="3" presStyleCnt="9">
        <dgm:presLayoutVars>
          <dgm:bulletEnabled val="1"/>
        </dgm:presLayoutVars>
      </dgm:prSet>
      <dgm:spPr/>
    </dgm:pt>
    <dgm:pt modelId="{D6250E9B-8F3A-49C6-BD6F-7B07DF424404}" type="pres">
      <dgm:prSet presAssocID="{56FF4BF0-B196-4839-9C7C-1F075D163397}" presName="outerSibTrans" presStyleCnt="0"/>
      <dgm:spPr/>
    </dgm:pt>
    <dgm:pt modelId="{97451881-9BF9-44AF-899E-02A532F0D3E1}" type="pres">
      <dgm:prSet presAssocID="{B32052FE-2F19-45D9-8BDD-B0D3A8B53998}" presName="oChild" presStyleLbl="fgAcc1" presStyleIdx="4" presStyleCnt="9">
        <dgm:presLayoutVars>
          <dgm:bulletEnabled val="1"/>
        </dgm:presLayoutVars>
      </dgm:prSet>
      <dgm:spPr/>
    </dgm:pt>
    <dgm:pt modelId="{EEF0D581-9497-4408-BC73-AB019967B82D}" type="pres">
      <dgm:prSet presAssocID="{9CC89556-B8EC-434A-A90C-DFA7EC8CE72A}" presName="outerSibTrans" presStyleCnt="0"/>
      <dgm:spPr/>
    </dgm:pt>
    <dgm:pt modelId="{3AC07527-C45F-4D90-96AE-C18E5D0AE550}" type="pres">
      <dgm:prSet presAssocID="{11121244-CA11-4BE5-AE3D-EDF35D928D8F}" presName="oChild" presStyleLbl="fgAcc1" presStyleIdx="5" presStyleCnt="9">
        <dgm:presLayoutVars>
          <dgm:bulletEnabled val="1"/>
        </dgm:presLayoutVars>
      </dgm:prSet>
      <dgm:spPr/>
    </dgm:pt>
    <dgm:pt modelId="{7DC950D7-7663-4AC9-91AF-490693CBC7B7}" type="pres">
      <dgm:prSet presAssocID="{10AE1CBB-F782-4444-BA9A-DBACB6911F6A}" presName="outerSibTrans" presStyleCnt="0"/>
      <dgm:spPr/>
    </dgm:pt>
    <dgm:pt modelId="{413B1479-AA29-4610-B63C-F84BE8A5202E}" type="pres">
      <dgm:prSet presAssocID="{EAB6419E-5233-402C-A90A-DFDC2FEBCBE2}" presName="oChild" presStyleLbl="fgAcc1" presStyleIdx="6" presStyleCnt="9">
        <dgm:presLayoutVars>
          <dgm:bulletEnabled val="1"/>
        </dgm:presLayoutVars>
      </dgm:prSet>
      <dgm:spPr/>
    </dgm:pt>
    <dgm:pt modelId="{281F6C62-8B32-4D98-9065-E9F15BABECFA}" type="pres">
      <dgm:prSet presAssocID="{84A10BB6-09BF-4DA4-BEC0-BFC8DE520AF1}" presName="middleBox" presStyleCnt="0"/>
      <dgm:spPr/>
    </dgm:pt>
    <dgm:pt modelId="{6467DEC6-3748-4E00-8515-6DA12944D756}" type="pres">
      <dgm:prSet presAssocID="{84A10BB6-09BF-4DA4-BEC0-BFC8DE520AF1}" presName="middleBoxParent" presStyleLbl="node1" presStyleIdx="1" presStyleCnt="3"/>
      <dgm:spPr>
        <a:xfrm>
          <a:off x="1036320" y="1087834"/>
          <a:ext cx="4015740" cy="3045936"/>
        </a:xfrm>
        <a:prstGeom prst="roundRect">
          <a:avLst>
            <a:gd name="adj" fmla="val 10500"/>
          </a:avLst>
        </a:prstGeom>
      </dgm:spPr>
    </dgm:pt>
    <dgm:pt modelId="{EAC52D18-BF4F-432C-996A-84454319AC8B}" type="pres">
      <dgm:prSet presAssocID="{84A10BB6-09BF-4DA4-BEC0-BFC8DE520AF1}" presName="middleBoxChildren" presStyleCnt="0"/>
      <dgm:spPr/>
    </dgm:pt>
    <dgm:pt modelId="{8C755E2D-20CB-405D-91F1-20E6713E72E9}" type="pres">
      <dgm:prSet presAssocID="{EBA4DC29-4B4A-41C3-81BB-BCDB52D18B3A}" presName="mChild" presStyleLbl="fgAcc1" presStyleIdx="7" presStyleCnt="9" custScaleX="467576" custScaleY="27742" custLinFactX="86129" custLinFactY="-9863" custLinFactNeighborX="100000" custLinFactNeighborY="-100000">
        <dgm:presLayoutVars>
          <dgm:bulletEnabled val="1"/>
        </dgm:presLayoutVars>
      </dgm:prSet>
      <dgm:spPr>
        <a:prstGeom prst="roundRect">
          <a:avLst/>
        </a:prstGeom>
      </dgm:spPr>
    </dgm:pt>
    <dgm:pt modelId="{103A1DE5-3E68-412F-A78E-B8BFB9D60157}" type="pres">
      <dgm:prSet presAssocID="{EEF31D5C-B6E0-4D7E-9080-375222D4D5A4}" presName="middleSibTrans" presStyleCnt="0"/>
      <dgm:spPr/>
    </dgm:pt>
    <dgm:pt modelId="{5032A08A-1A93-4AC3-B971-D44AEF8E7D26}" type="pres">
      <dgm:prSet presAssocID="{0CEBD60C-5CDC-47EE-B537-227A13D67F8D}" presName="mChild" presStyleLbl="fgAcc1" presStyleIdx="8" presStyleCnt="9" custScaleX="464826" custScaleY="24253" custLinFactX="86294" custLinFactY="-862" custLinFactNeighborX="100000" custLinFactNeighborY="-100000">
        <dgm:presLayoutVars>
          <dgm:bulletEnabled val="1"/>
        </dgm:presLayoutVars>
      </dgm:prSet>
      <dgm:spPr/>
    </dgm:pt>
    <dgm:pt modelId="{F8639A37-B399-4331-8876-B36EA18D1300}" type="pres">
      <dgm:prSet presAssocID="{84A10BB6-09BF-4DA4-BEC0-BFC8DE520AF1}" presName="centerBox" presStyleCnt="0"/>
      <dgm:spPr/>
    </dgm:pt>
    <dgm:pt modelId="{B08BE0BD-BEDB-48C1-9FAA-112DE0304BBD}" type="pres">
      <dgm:prSet presAssocID="{84A10BB6-09BF-4DA4-BEC0-BFC8DE520AF1}" presName="centerBoxParent" presStyleLbl="node1" presStyleIdx="2" presStyleCnt="3" custScaleX="130308" custScaleY="35121" custLinFactNeighborX="-15221" custLinFactNeighborY="31155"/>
      <dgm:spPr>
        <a:xfrm>
          <a:off x="2046732" y="2175669"/>
          <a:ext cx="2875788" cy="1740535"/>
        </a:xfrm>
        <a:prstGeom prst="roundRect">
          <a:avLst>
            <a:gd name="adj" fmla="val 10500"/>
          </a:avLst>
        </a:prstGeom>
      </dgm:spPr>
    </dgm:pt>
  </dgm:ptLst>
  <dgm:cxnLst>
    <dgm:cxn modelId="{AEE93A16-2BB7-499B-B93B-1FC288D2EC24}" type="presOf" srcId="{EAB6419E-5233-402C-A90A-DFDC2FEBCBE2}" destId="{413B1479-AA29-4610-B63C-F84BE8A5202E}" srcOrd="0" destOrd="0" presId="urn:microsoft.com/office/officeart/2005/8/layout/target2"/>
    <dgm:cxn modelId="{CB472C25-3575-4770-A5C3-4E995B9F4205}" srcId="{F498E67B-0A4C-44CA-AC55-945FF8D29C49}" destId="{261B82A6-A33E-4466-834B-7D7FEB731FC0}" srcOrd="0" destOrd="0" parTransId="{986BFD07-D37C-4922-B3F7-29C1959581A2}" sibTransId="{2FE02A35-4F9C-47A9-A967-CF3BED916442}"/>
    <dgm:cxn modelId="{C2974A3A-F78C-4A49-8B46-4BD37A164030}" type="presOf" srcId="{CA75C3B3-390F-44D3-93AD-E91D75F1F717}" destId="{B08BE0BD-BEDB-48C1-9FAA-112DE0304BBD}" srcOrd="0" destOrd="0" presId="urn:microsoft.com/office/officeart/2005/8/layout/target2"/>
    <dgm:cxn modelId="{04D29143-8C0F-418B-AEBD-4F415B5F026C}" type="presOf" srcId="{A9E88D70-CDE6-4E31-91C3-8440EBD4B4E7}" destId="{F9F7A19F-1081-42EB-993E-192833ED2C0F}" srcOrd="0" destOrd="0" presId="urn:microsoft.com/office/officeart/2005/8/layout/target2"/>
    <dgm:cxn modelId="{CD769564-24B8-41F8-B49E-73D4ACB17775}" srcId="{F498E67B-0A4C-44CA-AC55-945FF8D29C49}" destId="{11121244-CA11-4BE5-AE3D-EDF35D928D8F}" srcOrd="5" destOrd="0" parTransId="{A64B91C5-AC7A-4736-969B-4D9B30AD4DE7}" sibTransId="{10AE1CBB-F782-4444-BA9A-DBACB6911F6A}"/>
    <dgm:cxn modelId="{4C9E4A46-D2CE-45EA-AE7E-2F6D0742B37C}" type="presOf" srcId="{B0CAB498-FBB1-44D4-A5D3-F105CBB75234}" destId="{D8CE6EC9-0916-43E9-9F8A-5B1305580DC9}" srcOrd="0" destOrd="0" presId="urn:microsoft.com/office/officeart/2005/8/layout/target2"/>
    <dgm:cxn modelId="{71F46A69-36F9-4126-BF2E-3851937C52B7}" srcId="{1BA9568D-091D-4DC1-A4A3-974BEE3EF56A}" destId="{EBA4DC29-4B4A-41C3-81BB-BCDB52D18B3A}" srcOrd="0" destOrd="0" parTransId="{9493197B-D9C2-4667-B533-0017A3A50B3B}" sibTransId="{EEF31D5C-B6E0-4D7E-9080-375222D4D5A4}"/>
    <dgm:cxn modelId="{D6C5844A-FE64-41F6-8FBB-9C97E8E823B0}" type="presOf" srcId="{11121244-CA11-4BE5-AE3D-EDF35D928D8F}" destId="{3AC07527-C45F-4D90-96AE-C18E5D0AE550}" srcOrd="0" destOrd="0" presId="urn:microsoft.com/office/officeart/2005/8/layout/target2"/>
    <dgm:cxn modelId="{3B8F3B4B-42E0-4E19-9E0D-68CA8C6914AF}" srcId="{F498E67B-0A4C-44CA-AC55-945FF8D29C49}" destId="{A9E88D70-CDE6-4E31-91C3-8440EBD4B4E7}" srcOrd="3" destOrd="0" parTransId="{13F182A9-D5BD-4EAA-BBD3-A0C8B67331B3}" sibTransId="{56FF4BF0-B196-4839-9C7C-1F075D163397}"/>
    <dgm:cxn modelId="{8926BC6C-37AB-4FCD-B0D1-D9C91CA47DB7}" type="presOf" srcId="{47822472-8769-4EE4-9982-3758EAD7AE5C}" destId="{B5299309-9AB9-4BBA-A68E-27D3BDBBF779}" srcOrd="0" destOrd="0" presId="urn:microsoft.com/office/officeart/2005/8/layout/target2"/>
    <dgm:cxn modelId="{30617550-1D18-4CC0-B1BE-3C796F15B94B}" srcId="{84A10BB6-09BF-4DA4-BEC0-BFC8DE520AF1}" destId="{CA75C3B3-390F-44D3-93AD-E91D75F1F717}" srcOrd="2" destOrd="0" parTransId="{6F083E1A-3118-4676-9076-D5307358ED6A}" sibTransId="{3B091D3B-ED56-4077-B9E7-F17D43929037}"/>
    <dgm:cxn modelId="{DD685550-67C9-4AEB-9E8A-683A4D3632E5}" srcId="{F498E67B-0A4C-44CA-AC55-945FF8D29C49}" destId="{47822472-8769-4EE4-9982-3758EAD7AE5C}" srcOrd="2" destOrd="0" parTransId="{483C84C7-225A-40C9-824A-F48FCAB97108}" sibTransId="{06AE35C9-BE3C-4E24-AAC2-58FEB5539D0D}"/>
    <dgm:cxn modelId="{C1E7FE50-CF46-4A77-8833-63E73AD0B75A}" srcId="{F498E67B-0A4C-44CA-AC55-945FF8D29C49}" destId="{B0CAB498-FBB1-44D4-A5D3-F105CBB75234}" srcOrd="1" destOrd="0" parTransId="{9C638AF7-6916-498E-BFCF-E74F49520205}" sibTransId="{318462D7-997B-4609-8969-3E5F306E3722}"/>
    <dgm:cxn modelId="{23262A75-BE8F-477E-BF68-E431734B2201}" type="presOf" srcId="{0CEBD60C-5CDC-47EE-B537-227A13D67F8D}" destId="{5032A08A-1A93-4AC3-B971-D44AEF8E7D26}" srcOrd="0" destOrd="0" presId="urn:microsoft.com/office/officeart/2005/8/layout/target2"/>
    <dgm:cxn modelId="{201BBF86-E7BE-44D6-B459-7F9AAD696210}" type="presOf" srcId="{84A10BB6-09BF-4DA4-BEC0-BFC8DE520AF1}" destId="{B78C98BB-53FE-4E6A-BD4D-1B5A969DAC19}" srcOrd="0" destOrd="0" presId="urn:microsoft.com/office/officeart/2005/8/layout/target2"/>
    <dgm:cxn modelId="{DADC7E8D-B125-4A3F-85D4-E38A085E63A8}" srcId="{F498E67B-0A4C-44CA-AC55-945FF8D29C49}" destId="{EAB6419E-5233-402C-A90A-DFDC2FEBCBE2}" srcOrd="6" destOrd="0" parTransId="{86EFA3B5-8A95-4D24-B0E4-4CD58DEC18F5}" sibTransId="{8D5C7ECC-19F8-4DBD-9E93-E4E309F7D643}"/>
    <dgm:cxn modelId="{56676E97-DAE8-43A9-A20D-709EBC787312}" srcId="{84A10BB6-09BF-4DA4-BEC0-BFC8DE520AF1}" destId="{1BA9568D-091D-4DC1-A4A3-974BEE3EF56A}" srcOrd="1" destOrd="0" parTransId="{E667AF33-CB60-4D56-8BE4-2E3DD33C377B}" sibTransId="{5A34A354-AB11-438D-9D21-5689B08FAC2C}"/>
    <dgm:cxn modelId="{BE5911A6-A558-4894-AE49-C8DDD35F262B}" type="presOf" srcId="{1BA9568D-091D-4DC1-A4A3-974BEE3EF56A}" destId="{6467DEC6-3748-4E00-8515-6DA12944D756}" srcOrd="0" destOrd="0" presId="urn:microsoft.com/office/officeart/2005/8/layout/target2"/>
    <dgm:cxn modelId="{4FEF3FB1-652B-4D17-8F4B-52E80A44BE32}" srcId="{84A10BB6-09BF-4DA4-BEC0-BFC8DE520AF1}" destId="{F498E67B-0A4C-44CA-AC55-945FF8D29C49}" srcOrd="0" destOrd="0" parTransId="{DB3F8A9B-374D-4F77-9537-C2B67F566C13}" sibTransId="{3BBF9565-3EC9-4F0A-9DF7-BC64D896E122}"/>
    <dgm:cxn modelId="{FC0D71B6-A216-4444-A407-EB145F47B58D}" type="presOf" srcId="{EBA4DC29-4B4A-41C3-81BB-BCDB52D18B3A}" destId="{8C755E2D-20CB-405D-91F1-20E6713E72E9}" srcOrd="0" destOrd="0" presId="urn:microsoft.com/office/officeart/2005/8/layout/target2"/>
    <dgm:cxn modelId="{E4237BD7-371C-4B97-A950-A75C37F1764E}" type="presOf" srcId="{F498E67B-0A4C-44CA-AC55-945FF8D29C49}" destId="{8C533515-DD75-4255-A090-E15A2A64B118}" srcOrd="0" destOrd="0" presId="urn:microsoft.com/office/officeart/2005/8/layout/target2"/>
    <dgm:cxn modelId="{1F452ADC-214B-4A02-8558-237A8B9D3F80}" type="presOf" srcId="{261B82A6-A33E-4466-834B-7D7FEB731FC0}" destId="{DD3C31EC-8948-4472-A61C-52D455907E0E}" srcOrd="0" destOrd="0" presId="urn:microsoft.com/office/officeart/2005/8/layout/target2"/>
    <dgm:cxn modelId="{97BF12DE-58E4-48A2-AE28-D9671D613CDA}" type="presOf" srcId="{B32052FE-2F19-45D9-8BDD-B0D3A8B53998}" destId="{97451881-9BF9-44AF-899E-02A532F0D3E1}" srcOrd="0" destOrd="0" presId="urn:microsoft.com/office/officeart/2005/8/layout/target2"/>
    <dgm:cxn modelId="{CB4A7DDE-0827-4AB6-98F2-8DF2D3124F52}" srcId="{F498E67B-0A4C-44CA-AC55-945FF8D29C49}" destId="{B32052FE-2F19-45D9-8BDD-B0D3A8B53998}" srcOrd="4" destOrd="0" parTransId="{136EDAB1-86C8-4BF0-BBE2-C9764637678D}" sibTransId="{9CC89556-B8EC-434A-A90C-DFA7EC8CE72A}"/>
    <dgm:cxn modelId="{B1A80DFB-312E-4207-85D1-76770512BD45}" srcId="{1BA9568D-091D-4DC1-A4A3-974BEE3EF56A}" destId="{0CEBD60C-5CDC-47EE-B537-227A13D67F8D}" srcOrd="1" destOrd="0" parTransId="{14D20E49-0605-41E7-8CC0-3ED934189415}" sibTransId="{D42BD409-47F8-4B48-A8C0-2BA56795C9FC}"/>
    <dgm:cxn modelId="{4850E831-F077-4146-9305-8BE05B15FC10}" type="presParOf" srcId="{B78C98BB-53FE-4E6A-BD4D-1B5A969DAC19}" destId="{8CFF75DA-5103-47B0-AFD6-5C505D1DD5DD}" srcOrd="0" destOrd="0" presId="urn:microsoft.com/office/officeart/2005/8/layout/target2"/>
    <dgm:cxn modelId="{81802802-C156-47D5-8123-8DBD3F86F66A}" type="presParOf" srcId="{8CFF75DA-5103-47B0-AFD6-5C505D1DD5DD}" destId="{8C533515-DD75-4255-A090-E15A2A64B118}" srcOrd="0" destOrd="0" presId="urn:microsoft.com/office/officeart/2005/8/layout/target2"/>
    <dgm:cxn modelId="{870F2782-1E0A-4147-B3FD-968A480A45BA}" type="presParOf" srcId="{8CFF75DA-5103-47B0-AFD6-5C505D1DD5DD}" destId="{779062EF-136A-4064-B528-38EB43769228}" srcOrd="1" destOrd="0" presId="urn:microsoft.com/office/officeart/2005/8/layout/target2"/>
    <dgm:cxn modelId="{8457232C-A047-401F-A726-B9A33201EE32}" type="presParOf" srcId="{779062EF-136A-4064-B528-38EB43769228}" destId="{DD3C31EC-8948-4472-A61C-52D455907E0E}" srcOrd="0" destOrd="0" presId="urn:microsoft.com/office/officeart/2005/8/layout/target2"/>
    <dgm:cxn modelId="{52B074AA-45C9-450B-9283-BB0EADC4B742}" type="presParOf" srcId="{779062EF-136A-4064-B528-38EB43769228}" destId="{B7FA828F-47B5-4F3F-85F2-54D77D1602A3}" srcOrd="1" destOrd="0" presId="urn:microsoft.com/office/officeart/2005/8/layout/target2"/>
    <dgm:cxn modelId="{BB6A8B58-BF82-405A-AAE4-790A9BD1012E}" type="presParOf" srcId="{779062EF-136A-4064-B528-38EB43769228}" destId="{D8CE6EC9-0916-43E9-9F8A-5B1305580DC9}" srcOrd="2" destOrd="0" presId="urn:microsoft.com/office/officeart/2005/8/layout/target2"/>
    <dgm:cxn modelId="{CD7AF068-EDB6-48E7-8D40-0251B9210998}" type="presParOf" srcId="{779062EF-136A-4064-B528-38EB43769228}" destId="{4159F2B7-447D-4CC9-BE23-70B98E350724}" srcOrd="3" destOrd="0" presId="urn:microsoft.com/office/officeart/2005/8/layout/target2"/>
    <dgm:cxn modelId="{855D7BA3-A073-46E4-887B-28D1BD24DDD3}" type="presParOf" srcId="{779062EF-136A-4064-B528-38EB43769228}" destId="{B5299309-9AB9-4BBA-A68E-27D3BDBBF779}" srcOrd="4" destOrd="0" presId="urn:microsoft.com/office/officeart/2005/8/layout/target2"/>
    <dgm:cxn modelId="{5B1D7CAD-C54B-478B-A7C0-7C39344D67DC}" type="presParOf" srcId="{779062EF-136A-4064-B528-38EB43769228}" destId="{142F6C67-E71A-4318-BBA5-8B2DE37930D9}" srcOrd="5" destOrd="0" presId="urn:microsoft.com/office/officeart/2005/8/layout/target2"/>
    <dgm:cxn modelId="{35829672-B205-481E-994B-E405E97C67A5}" type="presParOf" srcId="{779062EF-136A-4064-B528-38EB43769228}" destId="{F9F7A19F-1081-42EB-993E-192833ED2C0F}" srcOrd="6" destOrd="0" presId="urn:microsoft.com/office/officeart/2005/8/layout/target2"/>
    <dgm:cxn modelId="{08A941EC-74DC-49BE-93D5-68A2A6614B89}" type="presParOf" srcId="{779062EF-136A-4064-B528-38EB43769228}" destId="{D6250E9B-8F3A-49C6-BD6F-7B07DF424404}" srcOrd="7" destOrd="0" presId="urn:microsoft.com/office/officeart/2005/8/layout/target2"/>
    <dgm:cxn modelId="{F1B5FABD-B303-4065-818A-CED18BC0BB07}" type="presParOf" srcId="{779062EF-136A-4064-B528-38EB43769228}" destId="{97451881-9BF9-44AF-899E-02A532F0D3E1}" srcOrd="8" destOrd="0" presId="urn:microsoft.com/office/officeart/2005/8/layout/target2"/>
    <dgm:cxn modelId="{DE02B541-14E9-4888-99D0-237E4B50A0BD}" type="presParOf" srcId="{779062EF-136A-4064-B528-38EB43769228}" destId="{EEF0D581-9497-4408-BC73-AB019967B82D}" srcOrd="9" destOrd="0" presId="urn:microsoft.com/office/officeart/2005/8/layout/target2"/>
    <dgm:cxn modelId="{051D8AB8-5686-4F74-9C03-AB6B556204B1}" type="presParOf" srcId="{779062EF-136A-4064-B528-38EB43769228}" destId="{3AC07527-C45F-4D90-96AE-C18E5D0AE550}" srcOrd="10" destOrd="0" presId="urn:microsoft.com/office/officeart/2005/8/layout/target2"/>
    <dgm:cxn modelId="{E6415A37-5BAD-4412-A4D2-C3C0EF6258CF}" type="presParOf" srcId="{779062EF-136A-4064-B528-38EB43769228}" destId="{7DC950D7-7663-4AC9-91AF-490693CBC7B7}" srcOrd="11" destOrd="0" presId="urn:microsoft.com/office/officeart/2005/8/layout/target2"/>
    <dgm:cxn modelId="{79CABEE2-899B-414C-9A92-7954059D20F8}" type="presParOf" srcId="{779062EF-136A-4064-B528-38EB43769228}" destId="{413B1479-AA29-4610-B63C-F84BE8A5202E}" srcOrd="12" destOrd="0" presId="urn:microsoft.com/office/officeart/2005/8/layout/target2"/>
    <dgm:cxn modelId="{B700337E-51B6-45C8-80DF-BCCF031831F8}" type="presParOf" srcId="{B78C98BB-53FE-4E6A-BD4D-1B5A969DAC19}" destId="{281F6C62-8B32-4D98-9065-E9F15BABECFA}" srcOrd="1" destOrd="0" presId="urn:microsoft.com/office/officeart/2005/8/layout/target2"/>
    <dgm:cxn modelId="{134A6674-94C0-4648-A13B-6467C93F2110}" type="presParOf" srcId="{281F6C62-8B32-4D98-9065-E9F15BABECFA}" destId="{6467DEC6-3748-4E00-8515-6DA12944D756}" srcOrd="0" destOrd="0" presId="urn:microsoft.com/office/officeart/2005/8/layout/target2"/>
    <dgm:cxn modelId="{FC19516A-2CDF-499E-940A-6A2A0CA4C979}" type="presParOf" srcId="{281F6C62-8B32-4D98-9065-E9F15BABECFA}" destId="{EAC52D18-BF4F-432C-996A-84454319AC8B}" srcOrd="1" destOrd="0" presId="urn:microsoft.com/office/officeart/2005/8/layout/target2"/>
    <dgm:cxn modelId="{B3BDA6C3-0DBF-42D8-867A-E18365427C33}" type="presParOf" srcId="{EAC52D18-BF4F-432C-996A-84454319AC8B}" destId="{8C755E2D-20CB-405D-91F1-20E6713E72E9}" srcOrd="0" destOrd="0" presId="urn:microsoft.com/office/officeart/2005/8/layout/target2"/>
    <dgm:cxn modelId="{6C50A5AF-CD69-4857-9434-37460750EE98}" type="presParOf" srcId="{EAC52D18-BF4F-432C-996A-84454319AC8B}" destId="{103A1DE5-3E68-412F-A78E-B8BFB9D60157}" srcOrd="1" destOrd="0" presId="urn:microsoft.com/office/officeart/2005/8/layout/target2"/>
    <dgm:cxn modelId="{179A3675-6027-4309-B5F1-5D8B06F5679B}" type="presParOf" srcId="{EAC52D18-BF4F-432C-996A-84454319AC8B}" destId="{5032A08A-1A93-4AC3-B971-D44AEF8E7D26}" srcOrd="2" destOrd="0" presId="urn:microsoft.com/office/officeart/2005/8/layout/target2"/>
    <dgm:cxn modelId="{0B5DDC07-7231-46E2-8554-F8B3659AE8EB}" type="presParOf" srcId="{B78C98BB-53FE-4E6A-BD4D-1B5A969DAC19}" destId="{F8639A37-B399-4331-8876-B36EA18D1300}" srcOrd="2" destOrd="0" presId="urn:microsoft.com/office/officeart/2005/8/layout/target2"/>
    <dgm:cxn modelId="{47D3F73A-16C7-4E62-97FD-24A1B9AC13A3}" type="presParOf" srcId="{F8639A37-B399-4331-8876-B36EA18D1300}" destId="{B08BE0BD-BEDB-48C1-9FAA-112DE0304BBD}"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4E367D-A9A5-4B87-B119-549F19B40A4A}" type="doc">
      <dgm:prSet loTypeId="urn:microsoft.com/office/officeart/2005/8/layout/pyramid1" loCatId="pyramid" qsTypeId="urn:microsoft.com/office/officeart/2005/8/quickstyle/simple1" qsCatId="simple" csTypeId="urn:microsoft.com/office/officeart/2005/8/colors/colorful3" csCatId="colorful" phldr="1"/>
      <dgm:spPr/>
    </dgm:pt>
    <dgm:pt modelId="{C47ADF75-6736-4BF5-8DDF-EAD889EEF1C7}">
      <dgm:prSet phldrT="[Text]" custT="1"/>
      <dgm:spPr>
        <a:solidFill>
          <a:schemeClr val="accent3">
            <a:lumMod val="20000"/>
            <a:lumOff val="80000"/>
          </a:schemeClr>
        </a:solidFill>
        <a:ln>
          <a:solidFill>
            <a:schemeClr val="accent3">
              <a:lumMod val="20000"/>
              <a:lumOff val="80000"/>
            </a:schemeClr>
          </a:solidFill>
        </a:ln>
      </dgm:spPr>
      <dgm:t>
        <a:bodyPr/>
        <a:lstStyle/>
        <a:p>
          <a:endParaRPr lang="en-US" sz="1400"/>
        </a:p>
        <a:p>
          <a:endParaRPr lang="en-US" sz="1400"/>
        </a:p>
        <a:p>
          <a:r>
            <a:rPr lang="en-US" sz="1400"/>
            <a:t>Policies &amp; </a:t>
          </a:r>
        </a:p>
        <a:p>
          <a:r>
            <a:rPr lang="en-US" sz="1400"/>
            <a:t>Programs </a:t>
          </a:r>
        </a:p>
      </dgm:t>
    </dgm:pt>
    <dgm:pt modelId="{02440159-B6D7-43E7-A190-FF3B804FB1D3}" type="parTrans" cxnId="{77B4B41F-0112-440E-8D30-CC80F5A0F70A}">
      <dgm:prSet/>
      <dgm:spPr/>
      <dgm:t>
        <a:bodyPr/>
        <a:lstStyle/>
        <a:p>
          <a:endParaRPr lang="en-US"/>
        </a:p>
      </dgm:t>
    </dgm:pt>
    <dgm:pt modelId="{0744EDAC-DE10-4AAE-BCD4-754AD7E264C9}" type="sibTrans" cxnId="{77B4B41F-0112-440E-8D30-CC80F5A0F70A}">
      <dgm:prSet/>
      <dgm:spPr/>
      <dgm:t>
        <a:bodyPr/>
        <a:lstStyle/>
        <a:p>
          <a:endParaRPr lang="en-US"/>
        </a:p>
      </dgm:t>
    </dgm:pt>
    <dgm:pt modelId="{5A395369-8B22-45DF-86AF-4ED46218AAD6}">
      <dgm:prSet phldrT="[Text]" custT="1"/>
      <dgm:spPr>
        <a:solidFill>
          <a:schemeClr val="accent4">
            <a:lumMod val="20000"/>
            <a:lumOff val="80000"/>
          </a:schemeClr>
        </a:solidFill>
        <a:ln>
          <a:solidFill>
            <a:schemeClr val="accent4">
              <a:lumMod val="20000"/>
              <a:lumOff val="80000"/>
            </a:schemeClr>
          </a:solidFill>
        </a:ln>
      </dgm:spPr>
      <dgm:t>
        <a:bodyPr/>
        <a:lstStyle/>
        <a:p>
          <a:r>
            <a:rPr lang="en-US" sz="1600"/>
            <a:t>Design Measures &amp; Collect Data</a:t>
          </a:r>
        </a:p>
      </dgm:t>
    </dgm:pt>
    <dgm:pt modelId="{EEEB49BF-0E4A-438D-8D8E-23ADF385BDBB}" type="parTrans" cxnId="{C396DED2-F091-49E3-90B9-834646DEAFB8}">
      <dgm:prSet/>
      <dgm:spPr/>
      <dgm:t>
        <a:bodyPr/>
        <a:lstStyle/>
        <a:p>
          <a:endParaRPr lang="en-US"/>
        </a:p>
      </dgm:t>
    </dgm:pt>
    <dgm:pt modelId="{B6158F9D-D4F3-46E0-B04C-F07DDEDDBCF6}" type="sibTrans" cxnId="{C396DED2-F091-49E3-90B9-834646DEAFB8}">
      <dgm:prSet/>
      <dgm:spPr/>
      <dgm:t>
        <a:bodyPr/>
        <a:lstStyle/>
        <a:p>
          <a:endParaRPr lang="en-US"/>
        </a:p>
      </dgm:t>
    </dgm:pt>
    <dgm:pt modelId="{EEA61D3A-2C0E-4CC5-8BEB-0294DF64805F}">
      <dgm:prSet phldrT="[Text]" custT="1"/>
      <dgm:spPr/>
      <dgm:t>
        <a:bodyPr/>
        <a:lstStyle/>
        <a:p>
          <a:r>
            <a:rPr lang="en-US" sz="1800" b="1"/>
            <a:t>Understand the Issue &amp; Create Implementation Plan</a:t>
          </a:r>
        </a:p>
        <a:p>
          <a:r>
            <a:rPr lang="en-US" sz="1400" b="1"/>
            <a:t>(Current Project) </a:t>
          </a:r>
        </a:p>
      </dgm:t>
    </dgm:pt>
    <dgm:pt modelId="{F91D292D-B3E2-4ED7-8D85-70C53E88A704}" type="parTrans" cxnId="{7F3F6932-E46C-4E8E-BC0F-A2A98BD96A24}">
      <dgm:prSet/>
      <dgm:spPr/>
      <dgm:t>
        <a:bodyPr/>
        <a:lstStyle/>
        <a:p>
          <a:endParaRPr lang="en-US"/>
        </a:p>
      </dgm:t>
    </dgm:pt>
    <dgm:pt modelId="{BC544D06-7527-43F1-8C85-3693ED2F8B6C}" type="sibTrans" cxnId="{7F3F6932-E46C-4E8E-BC0F-A2A98BD96A24}">
      <dgm:prSet/>
      <dgm:spPr/>
      <dgm:t>
        <a:bodyPr/>
        <a:lstStyle/>
        <a:p>
          <a:endParaRPr lang="en-US"/>
        </a:p>
      </dgm:t>
    </dgm:pt>
    <dgm:pt modelId="{7E8A3EC3-D2EE-4A46-A6EF-58581A97EE17}" type="pres">
      <dgm:prSet presAssocID="{EE4E367D-A9A5-4B87-B119-549F19B40A4A}" presName="Name0" presStyleCnt="0">
        <dgm:presLayoutVars>
          <dgm:dir/>
          <dgm:animLvl val="lvl"/>
          <dgm:resizeHandles val="exact"/>
        </dgm:presLayoutVars>
      </dgm:prSet>
      <dgm:spPr/>
    </dgm:pt>
    <dgm:pt modelId="{C6983AC6-1745-4E13-AF07-E8192D04360B}" type="pres">
      <dgm:prSet presAssocID="{C47ADF75-6736-4BF5-8DDF-EAD889EEF1C7}" presName="Name8" presStyleCnt="0"/>
      <dgm:spPr/>
    </dgm:pt>
    <dgm:pt modelId="{1C73D807-9A00-4E3A-A836-776F313226B2}" type="pres">
      <dgm:prSet presAssocID="{C47ADF75-6736-4BF5-8DDF-EAD889EEF1C7}" presName="level" presStyleLbl="node1" presStyleIdx="0" presStyleCnt="3" custAng="0">
        <dgm:presLayoutVars>
          <dgm:chMax val="1"/>
          <dgm:bulletEnabled val="1"/>
        </dgm:presLayoutVars>
      </dgm:prSet>
      <dgm:spPr/>
    </dgm:pt>
    <dgm:pt modelId="{942007B2-4612-443C-A5F8-6A0ED4C4ED83}" type="pres">
      <dgm:prSet presAssocID="{C47ADF75-6736-4BF5-8DDF-EAD889EEF1C7}" presName="levelTx" presStyleLbl="revTx" presStyleIdx="0" presStyleCnt="0">
        <dgm:presLayoutVars>
          <dgm:chMax val="1"/>
          <dgm:bulletEnabled val="1"/>
        </dgm:presLayoutVars>
      </dgm:prSet>
      <dgm:spPr/>
    </dgm:pt>
    <dgm:pt modelId="{26425AA5-5ED1-4980-9EA1-86BA7DCBC9D4}" type="pres">
      <dgm:prSet presAssocID="{5A395369-8B22-45DF-86AF-4ED46218AAD6}" presName="Name8" presStyleCnt="0"/>
      <dgm:spPr/>
    </dgm:pt>
    <dgm:pt modelId="{B839314D-BC08-49DA-BD97-102C99625070}" type="pres">
      <dgm:prSet presAssocID="{5A395369-8B22-45DF-86AF-4ED46218AAD6}" presName="level" presStyleLbl="node1" presStyleIdx="1" presStyleCnt="3">
        <dgm:presLayoutVars>
          <dgm:chMax val="1"/>
          <dgm:bulletEnabled val="1"/>
        </dgm:presLayoutVars>
      </dgm:prSet>
      <dgm:spPr/>
    </dgm:pt>
    <dgm:pt modelId="{35A574CA-20EE-4EE3-B442-B63D0ABCAB3C}" type="pres">
      <dgm:prSet presAssocID="{5A395369-8B22-45DF-86AF-4ED46218AAD6}" presName="levelTx" presStyleLbl="revTx" presStyleIdx="0" presStyleCnt="0">
        <dgm:presLayoutVars>
          <dgm:chMax val="1"/>
          <dgm:bulletEnabled val="1"/>
        </dgm:presLayoutVars>
      </dgm:prSet>
      <dgm:spPr/>
    </dgm:pt>
    <dgm:pt modelId="{9CD7ECCC-C3AE-4BF7-ACC7-6415EA1D0BAB}" type="pres">
      <dgm:prSet presAssocID="{EEA61D3A-2C0E-4CC5-8BEB-0294DF64805F}" presName="Name8" presStyleCnt="0"/>
      <dgm:spPr/>
    </dgm:pt>
    <dgm:pt modelId="{5C561C05-6490-48C9-B8D5-571710F9A8E2}" type="pres">
      <dgm:prSet presAssocID="{EEA61D3A-2C0E-4CC5-8BEB-0294DF64805F}" presName="level" presStyleLbl="node1" presStyleIdx="2" presStyleCnt="3">
        <dgm:presLayoutVars>
          <dgm:chMax val="1"/>
          <dgm:bulletEnabled val="1"/>
        </dgm:presLayoutVars>
      </dgm:prSet>
      <dgm:spPr/>
    </dgm:pt>
    <dgm:pt modelId="{E05E65F6-9792-4ACA-8914-62F73D72AE27}" type="pres">
      <dgm:prSet presAssocID="{EEA61D3A-2C0E-4CC5-8BEB-0294DF64805F}" presName="levelTx" presStyleLbl="revTx" presStyleIdx="0" presStyleCnt="0">
        <dgm:presLayoutVars>
          <dgm:chMax val="1"/>
          <dgm:bulletEnabled val="1"/>
        </dgm:presLayoutVars>
      </dgm:prSet>
      <dgm:spPr/>
    </dgm:pt>
  </dgm:ptLst>
  <dgm:cxnLst>
    <dgm:cxn modelId="{3358531E-57E7-4A36-A09E-D8D356DDF0F4}" type="presOf" srcId="{C47ADF75-6736-4BF5-8DDF-EAD889EEF1C7}" destId="{1C73D807-9A00-4E3A-A836-776F313226B2}" srcOrd="0" destOrd="0" presId="urn:microsoft.com/office/officeart/2005/8/layout/pyramid1"/>
    <dgm:cxn modelId="{77B4B41F-0112-440E-8D30-CC80F5A0F70A}" srcId="{EE4E367D-A9A5-4B87-B119-549F19B40A4A}" destId="{C47ADF75-6736-4BF5-8DDF-EAD889EEF1C7}" srcOrd="0" destOrd="0" parTransId="{02440159-B6D7-43E7-A190-FF3B804FB1D3}" sibTransId="{0744EDAC-DE10-4AAE-BCD4-754AD7E264C9}"/>
    <dgm:cxn modelId="{9FDE4826-9BDF-4CBA-8793-28EBB030F27B}" type="presOf" srcId="{5A395369-8B22-45DF-86AF-4ED46218AAD6}" destId="{B839314D-BC08-49DA-BD97-102C99625070}" srcOrd="0" destOrd="0" presId="urn:microsoft.com/office/officeart/2005/8/layout/pyramid1"/>
    <dgm:cxn modelId="{7F3F6932-E46C-4E8E-BC0F-A2A98BD96A24}" srcId="{EE4E367D-A9A5-4B87-B119-549F19B40A4A}" destId="{EEA61D3A-2C0E-4CC5-8BEB-0294DF64805F}" srcOrd="2" destOrd="0" parTransId="{F91D292D-B3E2-4ED7-8D85-70C53E88A704}" sibTransId="{BC544D06-7527-43F1-8C85-3693ED2F8B6C}"/>
    <dgm:cxn modelId="{94839C5F-19A6-4A3D-8362-8C8F5BD05E53}" type="presOf" srcId="{EE4E367D-A9A5-4B87-B119-549F19B40A4A}" destId="{7E8A3EC3-D2EE-4A46-A6EF-58581A97EE17}" srcOrd="0" destOrd="0" presId="urn:microsoft.com/office/officeart/2005/8/layout/pyramid1"/>
    <dgm:cxn modelId="{98A53169-1935-4363-998F-CC7BBF1F8DFB}" type="presOf" srcId="{5A395369-8B22-45DF-86AF-4ED46218AAD6}" destId="{35A574CA-20EE-4EE3-B442-B63D0ABCAB3C}" srcOrd="1" destOrd="0" presId="urn:microsoft.com/office/officeart/2005/8/layout/pyramid1"/>
    <dgm:cxn modelId="{C396DED2-F091-49E3-90B9-834646DEAFB8}" srcId="{EE4E367D-A9A5-4B87-B119-549F19B40A4A}" destId="{5A395369-8B22-45DF-86AF-4ED46218AAD6}" srcOrd="1" destOrd="0" parTransId="{EEEB49BF-0E4A-438D-8D8E-23ADF385BDBB}" sibTransId="{B6158F9D-D4F3-46E0-B04C-F07DDEDDBCF6}"/>
    <dgm:cxn modelId="{364B8DE2-561A-4B00-8154-54C8B3B4072C}" type="presOf" srcId="{EEA61D3A-2C0E-4CC5-8BEB-0294DF64805F}" destId="{5C561C05-6490-48C9-B8D5-571710F9A8E2}" srcOrd="0" destOrd="0" presId="urn:microsoft.com/office/officeart/2005/8/layout/pyramid1"/>
    <dgm:cxn modelId="{44C9F5E5-B9C9-416D-97C5-BC7B0A8629C6}" type="presOf" srcId="{EEA61D3A-2C0E-4CC5-8BEB-0294DF64805F}" destId="{E05E65F6-9792-4ACA-8914-62F73D72AE27}" srcOrd="1" destOrd="0" presId="urn:microsoft.com/office/officeart/2005/8/layout/pyramid1"/>
    <dgm:cxn modelId="{DD05AEEA-D3DE-48AA-96C3-8BB7FFDD87AA}" type="presOf" srcId="{C47ADF75-6736-4BF5-8DDF-EAD889EEF1C7}" destId="{942007B2-4612-443C-A5F8-6A0ED4C4ED83}" srcOrd="1" destOrd="0" presId="urn:microsoft.com/office/officeart/2005/8/layout/pyramid1"/>
    <dgm:cxn modelId="{11154A82-198E-46D2-A95E-D7148F11374A}" type="presParOf" srcId="{7E8A3EC3-D2EE-4A46-A6EF-58581A97EE17}" destId="{C6983AC6-1745-4E13-AF07-E8192D04360B}" srcOrd="0" destOrd="0" presId="urn:microsoft.com/office/officeart/2005/8/layout/pyramid1"/>
    <dgm:cxn modelId="{76BBD700-4844-4492-ACEB-B95301CA6076}" type="presParOf" srcId="{C6983AC6-1745-4E13-AF07-E8192D04360B}" destId="{1C73D807-9A00-4E3A-A836-776F313226B2}" srcOrd="0" destOrd="0" presId="urn:microsoft.com/office/officeart/2005/8/layout/pyramid1"/>
    <dgm:cxn modelId="{4168B1E5-32D7-416A-8DAB-D05FE9E68C00}" type="presParOf" srcId="{C6983AC6-1745-4E13-AF07-E8192D04360B}" destId="{942007B2-4612-443C-A5F8-6A0ED4C4ED83}" srcOrd="1" destOrd="0" presId="urn:microsoft.com/office/officeart/2005/8/layout/pyramid1"/>
    <dgm:cxn modelId="{1FA37698-048C-4611-A629-71B670CDF711}" type="presParOf" srcId="{7E8A3EC3-D2EE-4A46-A6EF-58581A97EE17}" destId="{26425AA5-5ED1-4980-9EA1-86BA7DCBC9D4}" srcOrd="1" destOrd="0" presId="urn:microsoft.com/office/officeart/2005/8/layout/pyramid1"/>
    <dgm:cxn modelId="{9A246C99-CA16-473B-BE8E-38CE1FC35461}" type="presParOf" srcId="{26425AA5-5ED1-4980-9EA1-86BA7DCBC9D4}" destId="{B839314D-BC08-49DA-BD97-102C99625070}" srcOrd="0" destOrd="0" presId="urn:microsoft.com/office/officeart/2005/8/layout/pyramid1"/>
    <dgm:cxn modelId="{549C899C-BC08-4BF1-ABFB-60B4D797CC16}" type="presParOf" srcId="{26425AA5-5ED1-4980-9EA1-86BA7DCBC9D4}" destId="{35A574CA-20EE-4EE3-B442-B63D0ABCAB3C}" srcOrd="1" destOrd="0" presId="urn:microsoft.com/office/officeart/2005/8/layout/pyramid1"/>
    <dgm:cxn modelId="{7D79A9B2-7BCB-4F94-A30C-90873692E31A}" type="presParOf" srcId="{7E8A3EC3-D2EE-4A46-A6EF-58581A97EE17}" destId="{9CD7ECCC-C3AE-4BF7-ACC7-6415EA1D0BAB}" srcOrd="2" destOrd="0" presId="urn:microsoft.com/office/officeart/2005/8/layout/pyramid1"/>
    <dgm:cxn modelId="{C8B0F23D-909D-4E9B-8554-32C16FF1286D}" type="presParOf" srcId="{9CD7ECCC-C3AE-4BF7-ACC7-6415EA1D0BAB}" destId="{5C561C05-6490-48C9-B8D5-571710F9A8E2}" srcOrd="0" destOrd="0" presId="urn:microsoft.com/office/officeart/2005/8/layout/pyramid1"/>
    <dgm:cxn modelId="{885FC5BE-624E-4072-901D-16803863E389}" type="presParOf" srcId="{9CD7ECCC-C3AE-4BF7-ACC7-6415EA1D0BAB}" destId="{E05E65F6-9792-4ACA-8914-62F73D72AE2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E4E367D-A9A5-4B87-B119-549F19B40A4A}" type="doc">
      <dgm:prSet loTypeId="urn:microsoft.com/office/officeart/2005/8/layout/pyramid1" loCatId="pyramid" qsTypeId="urn:microsoft.com/office/officeart/2005/8/quickstyle/simple1" qsCatId="simple" csTypeId="urn:microsoft.com/office/officeart/2005/8/colors/colorful3" csCatId="colorful" phldr="1"/>
      <dgm:spPr/>
    </dgm:pt>
    <dgm:pt modelId="{C47ADF75-6736-4BF5-8DDF-EAD889EEF1C7}">
      <dgm:prSet phldrT="[Text]" custT="1"/>
      <dgm:spPr>
        <a:solidFill>
          <a:schemeClr val="accent3">
            <a:lumMod val="20000"/>
            <a:lumOff val="80000"/>
          </a:schemeClr>
        </a:solidFill>
        <a:ln>
          <a:solidFill>
            <a:schemeClr val="accent3">
              <a:lumMod val="20000"/>
              <a:lumOff val="80000"/>
            </a:schemeClr>
          </a:solidFill>
        </a:ln>
      </dgm:spPr>
      <dgm:t>
        <a:bodyPr/>
        <a:lstStyle/>
        <a:p>
          <a:endParaRPr lang="en-US" sz="1400"/>
        </a:p>
        <a:p>
          <a:endParaRPr lang="en-US" sz="1400"/>
        </a:p>
        <a:p>
          <a:r>
            <a:rPr lang="en-US" sz="1400"/>
            <a:t>Policies &amp; </a:t>
          </a:r>
        </a:p>
        <a:p>
          <a:r>
            <a:rPr lang="en-US" sz="1400"/>
            <a:t>Programs </a:t>
          </a:r>
        </a:p>
      </dgm:t>
    </dgm:pt>
    <dgm:pt modelId="{02440159-B6D7-43E7-A190-FF3B804FB1D3}" type="parTrans" cxnId="{77B4B41F-0112-440E-8D30-CC80F5A0F70A}">
      <dgm:prSet/>
      <dgm:spPr/>
      <dgm:t>
        <a:bodyPr/>
        <a:lstStyle/>
        <a:p>
          <a:endParaRPr lang="en-US"/>
        </a:p>
      </dgm:t>
    </dgm:pt>
    <dgm:pt modelId="{0744EDAC-DE10-4AAE-BCD4-754AD7E264C9}" type="sibTrans" cxnId="{77B4B41F-0112-440E-8D30-CC80F5A0F70A}">
      <dgm:prSet/>
      <dgm:spPr/>
      <dgm:t>
        <a:bodyPr/>
        <a:lstStyle/>
        <a:p>
          <a:endParaRPr lang="en-US"/>
        </a:p>
      </dgm:t>
    </dgm:pt>
    <dgm:pt modelId="{5A395369-8B22-45DF-86AF-4ED46218AAD6}">
      <dgm:prSet phldrT="[Text]" custT="1"/>
      <dgm:spPr>
        <a:solidFill>
          <a:schemeClr val="accent4">
            <a:lumMod val="20000"/>
            <a:lumOff val="80000"/>
          </a:schemeClr>
        </a:solidFill>
        <a:ln>
          <a:solidFill>
            <a:schemeClr val="accent4">
              <a:lumMod val="20000"/>
              <a:lumOff val="80000"/>
            </a:schemeClr>
          </a:solidFill>
        </a:ln>
      </dgm:spPr>
      <dgm:t>
        <a:bodyPr/>
        <a:lstStyle/>
        <a:p>
          <a:r>
            <a:rPr lang="en-US" sz="1600"/>
            <a:t>Design Measures &amp; Collect Data</a:t>
          </a:r>
        </a:p>
      </dgm:t>
    </dgm:pt>
    <dgm:pt modelId="{EEEB49BF-0E4A-438D-8D8E-23ADF385BDBB}" type="parTrans" cxnId="{C396DED2-F091-49E3-90B9-834646DEAFB8}">
      <dgm:prSet/>
      <dgm:spPr/>
      <dgm:t>
        <a:bodyPr/>
        <a:lstStyle/>
        <a:p>
          <a:endParaRPr lang="en-US"/>
        </a:p>
      </dgm:t>
    </dgm:pt>
    <dgm:pt modelId="{B6158F9D-D4F3-46E0-B04C-F07DDEDDBCF6}" type="sibTrans" cxnId="{C396DED2-F091-49E3-90B9-834646DEAFB8}">
      <dgm:prSet/>
      <dgm:spPr/>
      <dgm:t>
        <a:bodyPr/>
        <a:lstStyle/>
        <a:p>
          <a:endParaRPr lang="en-US"/>
        </a:p>
      </dgm:t>
    </dgm:pt>
    <dgm:pt modelId="{EEA61D3A-2C0E-4CC5-8BEB-0294DF64805F}">
      <dgm:prSet phldrT="[Text]" custT="1"/>
      <dgm:spPr/>
      <dgm:t>
        <a:bodyPr/>
        <a:lstStyle/>
        <a:p>
          <a:r>
            <a:rPr lang="en-US" sz="1800" b="1"/>
            <a:t>Understand the Issue &amp; Create Implementation Plan</a:t>
          </a:r>
        </a:p>
        <a:p>
          <a:r>
            <a:rPr lang="en-US" sz="1400" b="1"/>
            <a:t>(Current Project) </a:t>
          </a:r>
        </a:p>
      </dgm:t>
    </dgm:pt>
    <dgm:pt modelId="{F91D292D-B3E2-4ED7-8D85-70C53E88A704}" type="parTrans" cxnId="{7F3F6932-E46C-4E8E-BC0F-A2A98BD96A24}">
      <dgm:prSet/>
      <dgm:spPr/>
      <dgm:t>
        <a:bodyPr/>
        <a:lstStyle/>
        <a:p>
          <a:endParaRPr lang="en-US"/>
        </a:p>
      </dgm:t>
    </dgm:pt>
    <dgm:pt modelId="{BC544D06-7527-43F1-8C85-3693ED2F8B6C}" type="sibTrans" cxnId="{7F3F6932-E46C-4E8E-BC0F-A2A98BD96A24}">
      <dgm:prSet/>
      <dgm:spPr/>
      <dgm:t>
        <a:bodyPr/>
        <a:lstStyle/>
        <a:p>
          <a:endParaRPr lang="en-US"/>
        </a:p>
      </dgm:t>
    </dgm:pt>
    <dgm:pt modelId="{7E8A3EC3-D2EE-4A46-A6EF-58581A97EE17}" type="pres">
      <dgm:prSet presAssocID="{EE4E367D-A9A5-4B87-B119-549F19B40A4A}" presName="Name0" presStyleCnt="0">
        <dgm:presLayoutVars>
          <dgm:dir/>
          <dgm:animLvl val="lvl"/>
          <dgm:resizeHandles val="exact"/>
        </dgm:presLayoutVars>
      </dgm:prSet>
      <dgm:spPr/>
    </dgm:pt>
    <dgm:pt modelId="{C6983AC6-1745-4E13-AF07-E8192D04360B}" type="pres">
      <dgm:prSet presAssocID="{C47ADF75-6736-4BF5-8DDF-EAD889EEF1C7}" presName="Name8" presStyleCnt="0"/>
      <dgm:spPr/>
    </dgm:pt>
    <dgm:pt modelId="{1C73D807-9A00-4E3A-A836-776F313226B2}" type="pres">
      <dgm:prSet presAssocID="{C47ADF75-6736-4BF5-8DDF-EAD889EEF1C7}" presName="level" presStyleLbl="node1" presStyleIdx="0" presStyleCnt="3" custAng="0">
        <dgm:presLayoutVars>
          <dgm:chMax val="1"/>
          <dgm:bulletEnabled val="1"/>
        </dgm:presLayoutVars>
      </dgm:prSet>
      <dgm:spPr/>
    </dgm:pt>
    <dgm:pt modelId="{942007B2-4612-443C-A5F8-6A0ED4C4ED83}" type="pres">
      <dgm:prSet presAssocID="{C47ADF75-6736-4BF5-8DDF-EAD889EEF1C7}" presName="levelTx" presStyleLbl="revTx" presStyleIdx="0" presStyleCnt="0">
        <dgm:presLayoutVars>
          <dgm:chMax val="1"/>
          <dgm:bulletEnabled val="1"/>
        </dgm:presLayoutVars>
      </dgm:prSet>
      <dgm:spPr/>
    </dgm:pt>
    <dgm:pt modelId="{26425AA5-5ED1-4980-9EA1-86BA7DCBC9D4}" type="pres">
      <dgm:prSet presAssocID="{5A395369-8B22-45DF-86AF-4ED46218AAD6}" presName="Name8" presStyleCnt="0"/>
      <dgm:spPr/>
    </dgm:pt>
    <dgm:pt modelId="{B839314D-BC08-49DA-BD97-102C99625070}" type="pres">
      <dgm:prSet presAssocID="{5A395369-8B22-45DF-86AF-4ED46218AAD6}" presName="level" presStyleLbl="node1" presStyleIdx="1" presStyleCnt="3">
        <dgm:presLayoutVars>
          <dgm:chMax val="1"/>
          <dgm:bulletEnabled val="1"/>
        </dgm:presLayoutVars>
      </dgm:prSet>
      <dgm:spPr/>
    </dgm:pt>
    <dgm:pt modelId="{35A574CA-20EE-4EE3-B442-B63D0ABCAB3C}" type="pres">
      <dgm:prSet presAssocID="{5A395369-8B22-45DF-86AF-4ED46218AAD6}" presName="levelTx" presStyleLbl="revTx" presStyleIdx="0" presStyleCnt="0">
        <dgm:presLayoutVars>
          <dgm:chMax val="1"/>
          <dgm:bulletEnabled val="1"/>
        </dgm:presLayoutVars>
      </dgm:prSet>
      <dgm:spPr/>
    </dgm:pt>
    <dgm:pt modelId="{9CD7ECCC-C3AE-4BF7-ACC7-6415EA1D0BAB}" type="pres">
      <dgm:prSet presAssocID="{EEA61D3A-2C0E-4CC5-8BEB-0294DF64805F}" presName="Name8" presStyleCnt="0"/>
      <dgm:spPr/>
    </dgm:pt>
    <dgm:pt modelId="{5C561C05-6490-48C9-B8D5-571710F9A8E2}" type="pres">
      <dgm:prSet presAssocID="{EEA61D3A-2C0E-4CC5-8BEB-0294DF64805F}" presName="level" presStyleLbl="node1" presStyleIdx="2" presStyleCnt="3">
        <dgm:presLayoutVars>
          <dgm:chMax val="1"/>
          <dgm:bulletEnabled val="1"/>
        </dgm:presLayoutVars>
      </dgm:prSet>
      <dgm:spPr/>
    </dgm:pt>
    <dgm:pt modelId="{E05E65F6-9792-4ACA-8914-62F73D72AE27}" type="pres">
      <dgm:prSet presAssocID="{EEA61D3A-2C0E-4CC5-8BEB-0294DF64805F}" presName="levelTx" presStyleLbl="revTx" presStyleIdx="0" presStyleCnt="0">
        <dgm:presLayoutVars>
          <dgm:chMax val="1"/>
          <dgm:bulletEnabled val="1"/>
        </dgm:presLayoutVars>
      </dgm:prSet>
      <dgm:spPr/>
    </dgm:pt>
  </dgm:ptLst>
  <dgm:cxnLst>
    <dgm:cxn modelId="{3358531E-57E7-4A36-A09E-D8D356DDF0F4}" type="presOf" srcId="{C47ADF75-6736-4BF5-8DDF-EAD889EEF1C7}" destId="{1C73D807-9A00-4E3A-A836-776F313226B2}" srcOrd="0" destOrd="0" presId="urn:microsoft.com/office/officeart/2005/8/layout/pyramid1"/>
    <dgm:cxn modelId="{77B4B41F-0112-440E-8D30-CC80F5A0F70A}" srcId="{EE4E367D-A9A5-4B87-B119-549F19B40A4A}" destId="{C47ADF75-6736-4BF5-8DDF-EAD889EEF1C7}" srcOrd="0" destOrd="0" parTransId="{02440159-B6D7-43E7-A190-FF3B804FB1D3}" sibTransId="{0744EDAC-DE10-4AAE-BCD4-754AD7E264C9}"/>
    <dgm:cxn modelId="{9FDE4826-9BDF-4CBA-8793-28EBB030F27B}" type="presOf" srcId="{5A395369-8B22-45DF-86AF-4ED46218AAD6}" destId="{B839314D-BC08-49DA-BD97-102C99625070}" srcOrd="0" destOrd="0" presId="urn:microsoft.com/office/officeart/2005/8/layout/pyramid1"/>
    <dgm:cxn modelId="{7F3F6932-E46C-4E8E-BC0F-A2A98BD96A24}" srcId="{EE4E367D-A9A5-4B87-B119-549F19B40A4A}" destId="{EEA61D3A-2C0E-4CC5-8BEB-0294DF64805F}" srcOrd="2" destOrd="0" parTransId="{F91D292D-B3E2-4ED7-8D85-70C53E88A704}" sibTransId="{BC544D06-7527-43F1-8C85-3693ED2F8B6C}"/>
    <dgm:cxn modelId="{94839C5F-19A6-4A3D-8362-8C8F5BD05E53}" type="presOf" srcId="{EE4E367D-A9A5-4B87-B119-549F19B40A4A}" destId="{7E8A3EC3-D2EE-4A46-A6EF-58581A97EE17}" srcOrd="0" destOrd="0" presId="urn:microsoft.com/office/officeart/2005/8/layout/pyramid1"/>
    <dgm:cxn modelId="{98A53169-1935-4363-998F-CC7BBF1F8DFB}" type="presOf" srcId="{5A395369-8B22-45DF-86AF-4ED46218AAD6}" destId="{35A574CA-20EE-4EE3-B442-B63D0ABCAB3C}" srcOrd="1" destOrd="0" presId="urn:microsoft.com/office/officeart/2005/8/layout/pyramid1"/>
    <dgm:cxn modelId="{C396DED2-F091-49E3-90B9-834646DEAFB8}" srcId="{EE4E367D-A9A5-4B87-B119-549F19B40A4A}" destId="{5A395369-8B22-45DF-86AF-4ED46218AAD6}" srcOrd="1" destOrd="0" parTransId="{EEEB49BF-0E4A-438D-8D8E-23ADF385BDBB}" sibTransId="{B6158F9D-D4F3-46E0-B04C-F07DDEDDBCF6}"/>
    <dgm:cxn modelId="{364B8DE2-561A-4B00-8154-54C8B3B4072C}" type="presOf" srcId="{EEA61D3A-2C0E-4CC5-8BEB-0294DF64805F}" destId="{5C561C05-6490-48C9-B8D5-571710F9A8E2}" srcOrd="0" destOrd="0" presId="urn:microsoft.com/office/officeart/2005/8/layout/pyramid1"/>
    <dgm:cxn modelId="{44C9F5E5-B9C9-416D-97C5-BC7B0A8629C6}" type="presOf" srcId="{EEA61D3A-2C0E-4CC5-8BEB-0294DF64805F}" destId="{E05E65F6-9792-4ACA-8914-62F73D72AE27}" srcOrd="1" destOrd="0" presId="urn:microsoft.com/office/officeart/2005/8/layout/pyramid1"/>
    <dgm:cxn modelId="{DD05AEEA-D3DE-48AA-96C3-8BB7FFDD87AA}" type="presOf" srcId="{C47ADF75-6736-4BF5-8DDF-EAD889EEF1C7}" destId="{942007B2-4612-443C-A5F8-6A0ED4C4ED83}" srcOrd="1" destOrd="0" presId="urn:microsoft.com/office/officeart/2005/8/layout/pyramid1"/>
    <dgm:cxn modelId="{11154A82-198E-46D2-A95E-D7148F11374A}" type="presParOf" srcId="{7E8A3EC3-D2EE-4A46-A6EF-58581A97EE17}" destId="{C6983AC6-1745-4E13-AF07-E8192D04360B}" srcOrd="0" destOrd="0" presId="urn:microsoft.com/office/officeart/2005/8/layout/pyramid1"/>
    <dgm:cxn modelId="{76BBD700-4844-4492-ACEB-B95301CA6076}" type="presParOf" srcId="{C6983AC6-1745-4E13-AF07-E8192D04360B}" destId="{1C73D807-9A00-4E3A-A836-776F313226B2}" srcOrd="0" destOrd="0" presId="urn:microsoft.com/office/officeart/2005/8/layout/pyramid1"/>
    <dgm:cxn modelId="{4168B1E5-32D7-416A-8DAB-D05FE9E68C00}" type="presParOf" srcId="{C6983AC6-1745-4E13-AF07-E8192D04360B}" destId="{942007B2-4612-443C-A5F8-6A0ED4C4ED83}" srcOrd="1" destOrd="0" presId="urn:microsoft.com/office/officeart/2005/8/layout/pyramid1"/>
    <dgm:cxn modelId="{1FA37698-048C-4611-A629-71B670CDF711}" type="presParOf" srcId="{7E8A3EC3-D2EE-4A46-A6EF-58581A97EE17}" destId="{26425AA5-5ED1-4980-9EA1-86BA7DCBC9D4}" srcOrd="1" destOrd="0" presId="urn:microsoft.com/office/officeart/2005/8/layout/pyramid1"/>
    <dgm:cxn modelId="{9A246C99-CA16-473B-BE8E-38CE1FC35461}" type="presParOf" srcId="{26425AA5-5ED1-4980-9EA1-86BA7DCBC9D4}" destId="{B839314D-BC08-49DA-BD97-102C99625070}" srcOrd="0" destOrd="0" presId="urn:microsoft.com/office/officeart/2005/8/layout/pyramid1"/>
    <dgm:cxn modelId="{549C899C-BC08-4BF1-ABFB-60B4D797CC16}" type="presParOf" srcId="{26425AA5-5ED1-4980-9EA1-86BA7DCBC9D4}" destId="{35A574CA-20EE-4EE3-B442-B63D0ABCAB3C}" srcOrd="1" destOrd="0" presId="urn:microsoft.com/office/officeart/2005/8/layout/pyramid1"/>
    <dgm:cxn modelId="{7D79A9B2-7BCB-4F94-A30C-90873692E31A}" type="presParOf" srcId="{7E8A3EC3-D2EE-4A46-A6EF-58581A97EE17}" destId="{9CD7ECCC-C3AE-4BF7-ACC7-6415EA1D0BAB}" srcOrd="2" destOrd="0" presId="urn:microsoft.com/office/officeart/2005/8/layout/pyramid1"/>
    <dgm:cxn modelId="{C8B0F23D-909D-4E9B-8554-32C16FF1286D}" type="presParOf" srcId="{9CD7ECCC-C3AE-4BF7-ACC7-6415EA1D0BAB}" destId="{5C561C05-6490-48C9-B8D5-571710F9A8E2}" srcOrd="0" destOrd="0" presId="urn:microsoft.com/office/officeart/2005/8/layout/pyramid1"/>
    <dgm:cxn modelId="{885FC5BE-624E-4072-901D-16803863E389}" type="presParOf" srcId="{9CD7ECCC-C3AE-4BF7-ACC7-6415EA1D0BAB}" destId="{E05E65F6-9792-4ACA-8914-62F73D72AE27}"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0BCDF02-E82D-4288-ACDC-96891A9401E4}" type="doc">
      <dgm:prSet loTypeId="urn:microsoft.com/office/officeart/2005/8/layout/vList3" loCatId="list" qsTypeId="urn:microsoft.com/office/officeart/2005/8/quickstyle/simple1" qsCatId="simple" csTypeId="urn:microsoft.com/office/officeart/2005/8/colors/colorful3" csCatId="colorful" phldr="1"/>
      <dgm:spPr/>
    </dgm:pt>
    <dgm:pt modelId="{B8D17B06-67A9-4B47-B2ED-AA9D4A551FA6}">
      <dgm:prSet phldrT="[Text]"/>
      <dgm:spPr/>
      <dgm:t>
        <a:bodyPr/>
        <a:lstStyle/>
        <a:p>
          <a:pPr>
            <a:buFont typeface="Arial" panose="020B0604020202020204" pitchFamily="34" charset="0"/>
            <a:buChar char="•"/>
          </a:pPr>
          <a:r>
            <a:rPr lang="en-US">
              <a:latin typeface="+mn-lt"/>
            </a:rPr>
            <a:t>Message boards were useful for our population of due to increased flexibility and anonymity</a:t>
          </a:r>
          <a:endParaRPr lang="en-US"/>
        </a:p>
      </dgm:t>
    </dgm:pt>
    <dgm:pt modelId="{A8EB77CD-C4FA-41C8-910B-391F28BFEC02}" type="parTrans" cxnId="{69049333-1E47-4747-8828-FC833C8777AF}">
      <dgm:prSet/>
      <dgm:spPr/>
      <dgm:t>
        <a:bodyPr/>
        <a:lstStyle/>
        <a:p>
          <a:endParaRPr lang="en-US"/>
        </a:p>
      </dgm:t>
    </dgm:pt>
    <dgm:pt modelId="{E8A0A6D6-C0EE-4BC2-A7B7-02889ED40D69}" type="sibTrans" cxnId="{69049333-1E47-4747-8828-FC833C8777AF}">
      <dgm:prSet/>
      <dgm:spPr/>
      <dgm:t>
        <a:bodyPr/>
        <a:lstStyle/>
        <a:p>
          <a:endParaRPr lang="en-US"/>
        </a:p>
      </dgm:t>
    </dgm:pt>
    <dgm:pt modelId="{6C91253D-E608-4360-9223-004A5ED46885}">
      <dgm:prSet phldrT="[Text]"/>
      <dgm:spPr/>
      <dgm:t>
        <a:bodyPr/>
        <a:lstStyle/>
        <a:p>
          <a:pPr>
            <a:buFont typeface="Arial" panose="020B0604020202020204" pitchFamily="34" charset="0"/>
            <a:buChar char="•"/>
          </a:pPr>
          <a:r>
            <a:rPr lang="en-US">
              <a:solidFill>
                <a:schemeClr val="tx1"/>
              </a:solidFill>
              <a:latin typeface="+mn-lt"/>
            </a:rPr>
            <a:t>Message board provide a wealth of information as majority of participants respond to all questions</a:t>
          </a:r>
          <a:endParaRPr lang="en-US">
            <a:solidFill>
              <a:schemeClr val="tx1"/>
            </a:solidFill>
          </a:endParaRPr>
        </a:p>
      </dgm:t>
    </dgm:pt>
    <dgm:pt modelId="{52F1673A-C1C3-41D6-9BDA-ADEA2EBAEAB1}" type="parTrans" cxnId="{8F0CF31D-9D8B-4DFE-8F5E-82547C008416}">
      <dgm:prSet/>
      <dgm:spPr/>
      <dgm:t>
        <a:bodyPr/>
        <a:lstStyle/>
        <a:p>
          <a:endParaRPr lang="en-US"/>
        </a:p>
      </dgm:t>
    </dgm:pt>
    <dgm:pt modelId="{ADCA0092-8981-4C21-98E4-6D2AE7B95E6C}" type="sibTrans" cxnId="{8F0CF31D-9D8B-4DFE-8F5E-82547C008416}">
      <dgm:prSet/>
      <dgm:spPr/>
      <dgm:t>
        <a:bodyPr/>
        <a:lstStyle/>
        <a:p>
          <a:endParaRPr lang="en-US"/>
        </a:p>
      </dgm:t>
    </dgm:pt>
    <dgm:pt modelId="{1E37951D-B042-4090-B3D3-DF496166D2E6}">
      <dgm:prSet phldrT="[Text]"/>
      <dgm:spPr/>
      <dgm:t>
        <a:bodyPr/>
        <a:lstStyle/>
        <a:p>
          <a:pPr>
            <a:buFont typeface="Arial" panose="020B0604020202020204" pitchFamily="34" charset="0"/>
            <a:buChar char="•"/>
          </a:pPr>
          <a:r>
            <a:rPr lang="en-US">
              <a:solidFill>
                <a:schemeClr val="tx1"/>
              </a:solidFill>
              <a:latin typeface="+mn-lt"/>
            </a:rPr>
            <a:t>Provided critical insights into harmful behaviors in STEM that will inform behaviorally-based measures of harassment on future surveys</a:t>
          </a:r>
          <a:endParaRPr lang="en-US">
            <a:solidFill>
              <a:schemeClr val="tx1"/>
            </a:solidFill>
          </a:endParaRPr>
        </a:p>
      </dgm:t>
    </dgm:pt>
    <dgm:pt modelId="{82253755-F886-41A5-AF25-3FC6F2AB81A2}" type="parTrans" cxnId="{7912B342-9172-4001-BB1B-4B9D0D815304}">
      <dgm:prSet/>
      <dgm:spPr/>
      <dgm:t>
        <a:bodyPr/>
        <a:lstStyle/>
        <a:p>
          <a:endParaRPr lang="en-US"/>
        </a:p>
      </dgm:t>
    </dgm:pt>
    <dgm:pt modelId="{F5BCB145-C723-4AD2-92F9-661A09CAA252}" type="sibTrans" cxnId="{7912B342-9172-4001-BB1B-4B9D0D815304}">
      <dgm:prSet/>
      <dgm:spPr/>
      <dgm:t>
        <a:bodyPr/>
        <a:lstStyle/>
        <a:p>
          <a:endParaRPr lang="en-US"/>
        </a:p>
      </dgm:t>
    </dgm:pt>
    <dgm:pt modelId="{B9755DD1-D9AD-404B-92AD-2E97E3A2BEEA}" type="pres">
      <dgm:prSet presAssocID="{90BCDF02-E82D-4288-ACDC-96891A9401E4}" presName="linearFlow" presStyleCnt="0">
        <dgm:presLayoutVars>
          <dgm:dir/>
          <dgm:resizeHandles val="exact"/>
        </dgm:presLayoutVars>
      </dgm:prSet>
      <dgm:spPr/>
    </dgm:pt>
    <dgm:pt modelId="{A5BAEEF0-0A92-46FB-8F38-791D18E4C243}" type="pres">
      <dgm:prSet presAssocID="{B8D17B06-67A9-4B47-B2ED-AA9D4A551FA6}" presName="composite" presStyleCnt="0"/>
      <dgm:spPr/>
    </dgm:pt>
    <dgm:pt modelId="{A8DD355E-21A4-4575-8E35-FC3DD4C34313}" type="pres">
      <dgm:prSet presAssocID="{B8D17B06-67A9-4B47-B2ED-AA9D4A551FA6}" presName="imgShp" presStyleLbl="fgImgPlace1" presStyleIdx="0" presStyleCnt="3"/>
      <dgm:spPr>
        <a:solidFill>
          <a:schemeClr val="accent4">
            <a:lumMod val="20000"/>
            <a:lumOff val="80000"/>
          </a:schemeClr>
        </a:solidFill>
      </dgm:spPr>
      <dgm:extLst>
        <a:ext uri="{E40237B7-FDA0-4F09-8148-C483321AD2D9}">
          <dgm14:cNvPr xmlns:dgm14="http://schemas.microsoft.com/office/drawing/2010/diagram" id="0" name="" descr="Cycle with people outline"/>
        </a:ext>
      </dgm:extLst>
    </dgm:pt>
    <dgm:pt modelId="{A882A6AF-3C2C-4385-BD7D-6A325D033A11}" type="pres">
      <dgm:prSet presAssocID="{B8D17B06-67A9-4B47-B2ED-AA9D4A551FA6}" presName="txShp" presStyleLbl="node1" presStyleIdx="0" presStyleCnt="3">
        <dgm:presLayoutVars>
          <dgm:bulletEnabled val="1"/>
        </dgm:presLayoutVars>
      </dgm:prSet>
      <dgm:spPr/>
    </dgm:pt>
    <dgm:pt modelId="{A05AA8CD-9258-4F6B-82B7-1A2FCCE29DF4}" type="pres">
      <dgm:prSet presAssocID="{E8A0A6D6-C0EE-4BC2-A7B7-02889ED40D69}" presName="spacing" presStyleCnt="0"/>
      <dgm:spPr/>
    </dgm:pt>
    <dgm:pt modelId="{1025F40E-5943-4502-86A9-2C6B8AAA961D}" type="pres">
      <dgm:prSet presAssocID="{6C91253D-E608-4360-9223-004A5ED46885}" presName="composite" presStyleCnt="0"/>
      <dgm:spPr/>
    </dgm:pt>
    <dgm:pt modelId="{683A169B-10F9-4247-9E3D-D94C566B8D65}" type="pres">
      <dgm:prSet presAssocID="{6C91253D-E608-4360-9223-004A5ED46885}" presName="imgShp" presStyleLbl="fgImgPlace1" presStyleIdx="1" presStyleCnt="3"/>
      <dgm:spPr>
        <a:solidFill>
          <a:schemeClr val="accent4">
            <a:lumMod val="20000"/>
            <a:lumOff val="80000"/>
          </a:schemeClr>
        </a:solidFill>
      </dgm:spPr>
      <dgm:extLst>
        <a:ext uri="{E40237B7-FDA0-4F09-8148-C483321AD2D9}">
          <dgm14:cNvPr xmlns:dgm14="http://schemas.microsoft.com/office/drawing/2010/diagram" id="0" name="" descr="Add outline"/>
        </a:ext>
      </dgm:extLst>
    </dgm:pt>
    <dgm:pt modelId="{DCC470F9-D67A-4F69-B1D6-90A324F0D0CA}" type="pres">
      <dgm:prSet presAssocID="{6C91253D-E608-4360-9223-004A5ED46885}" presName="txShp" presStyleLbl="node1" presStyleIdx="1" presStyleCnt="3">
        <dgm:presLayoutVars>
          <dgm:bulletEnabled val="1"/>
        </dgm:presLayoutVars>
      </dgm:prSet>
      <dgm:spPr/>
    </dgm:pt>
    <dgm:pt modelId="{421C3DB3-A946-4234-ABCF-CF13FA7A55B3}" type="pres">
      <dgm:prSet presAssocID="{ADCA0092-8981-4C21-98E4-6D2AE7B95E6C}" presName="spacing" presStyleCnt="0"/>
      <dgm:spPr/>
    </dgm:pt>
    <dgm:pt modelId="{CB9A4A19-65DE-4727-97D6-5AAB6CB02905}" type="pres">
      <dgm:prSet presAssocID="{1E37951D-B042-4090-B3D3-DF496166D2E6}" presName="composite" presStyleCnt="0"/>
      <dgm:spPr/>
    </dgm:pt>
    <dgm:pt modelId="{DD733398-0D64-4C07-A383-D08AB291F14B}" type="pres">
      <dgm:prSet presAssocID="{1E37951D-B042-4090-B3D3-DF496166D2E6}" presName="imgShp" presStyleLbl="fgImgPlace1" presStyleIdx="2" presStyleCnt="3"/>
      <dgm:spPr>
        <a:solidFill>
          <a:schemeClr val="accent4">
            <a:lumMod val="20000"/>
            <a:lumOff val="80000"/>
          </a:schemeClr>
        </a:solidFill>
      </dgm:spPr>
      <dgm:extLst>
        <a:ext uri="{E40237B7-FDA0-4F09-8148-C483321AD2D9}">
          <dgm14:cNvPr xmlns:dgm14="http://schemas.microsoft.com/office/drawing/2010/diagram" id="0" name="" descr="Add outline"/>
        </a:ext>
      </dgm:extLst>
    </dgm:pt>
    <dgm:pt modelId="{740EB7BB-8A90-486E-A5EF-EE0D6D532346}" type="pres">
      <dgm:prSet presAssocID="{1E37951D-B042-4090-B3D3-DF496166D2E6}" presName="txShp" presStyleLbl="node1" presStyleIdx="2" presStyleCnt="3">
        <dgm:presLayoutVars>
          <dgm:bulletEnabled val="1"/>
        </dgm:presLayoutVars>
      </dgm:prSet>
      <dgm:spPr/>
    </dgm:pt>
  </dgm:ptLst>
  <dgm:cxnLst>
    <dgm:cxn modelId="{6BAB5503-AD5A-4F9B-916D-923D1A2CFD31}" type="presOf" srcId="{1E37951D-B042-4090-B3D3-DF496166D2E6}" destId="{740EB7BB-8A90-486E-A5EF-EE0D6D532346}" srcOrd="0" destOrd="0" presId="urn:microsoft.com/office/officeart/2005/8/layout/vList3"/>
    <dgm:cxn modelId="{9F0E5012-EA72-4DF8-80A2-92C0B4092FA2}" type="presOf" srcId="{90BCDF02-E82D-4288-ACDC-96891A9401E4}" destId="{B9755DD1-D9AD-404B-92AD-2E97E3A2BEEA}" srcOrd="0" destOrd="0" presId="urn:microsoft.com/office/officeart/2005/8/layout/vList3"/>
    <dgm:cxn modelId="{8F0CF31D-9D8B-4DFE-8F5E-82547C008416}" srcId="{90BCDF02-E82D-4288-ACDC-96891A9401E4}" destId="{6C91253D-E608-4360-9223-004A5ED46885}" srcOrd="1" destOrd="0" parTransId="{52F1673A-C1C3-41D6-9BDA-ADEA2EBAEAB1}" sibTransId="{ADCA0092-8981-4C21-98E4-6D2AE7B95E6C}"/>
    <dgm:cxn modelId="{69049333-1E47-4747-8828-FC833C8777AF}" srcId="{90BCDF02-E82D-4288-ACDC-96891A9401E4}" destId="{B8D17B06-67A9-4B47-B2ED-AA9D4A551FA6}" srcOrd="0" destOrd="0" parTransId="{A8EB77CD-C4FA-41C8-910B-391F28BFEC02}" sibTransId="{E8A0A6D6-C0EE-4BC2-A7B7-02889ED40D69}"/>
    <dgm:cxn modelId="{7912B342-9172-4001-BB1B-4B9D0D815304}" srcId="{90BCDF02-E82D-4288-ACDC-96891A9401E4}" destId="{1E37951D-B042-4090-B3D3-DF496166D2E6}" srcOrd="2" destOrd="0" parTransId="{82253755-F886-41A5-AF25-3FC6F2AB81A2}" sibTransId="{F5BCB145-C723-4AD2-92F9-661A09CAA252}"/>
    <dgm:cxn modelId="{C888DBBD-AB77-4F08-826B-5269632E42EE}" type="presOf" srcId="{6C91253D-E608-4360-9223-004A5ED46885}" destId="{DCC470F9-D67A-4F69-B1D6-90A324F0D0CA}" srcOrd="0" destOrd="0" presId="urn:microsoft.com/office/officeart/2005/8/layout/vList3"/>
    <dgm:cxn modelId="{0F5DCDF1-D1E4-4346-BED2-DC940F1D6F00}" type="presOf" srcId="{B8D17B06-67A9-4B47-B2ED-AA9D4A551FA6}" destId="{A882A6AF-3C2C-4385-BD7D-6A325D033A11}" srcOrd="0" destOrd="0" presId="urn:microsoft.com/office/officeart/2005/8/layout/vList3"/>
    <dgm:cxn modelId="{7D0B0FF6-230F-4D50-A24A-03A433FA3D54}" type="presParOf" srcId="{B9755DD1-D9AD-404B-92AD-2E97E3A2BEEA}" destId="{A5BAEEF0-0A92-46FB-8F38-791D18E4C243}" srcOrd="0" destOrd="0" presId="urn:microsoft.com/office/officeart/2005/8/layout/vList3"/>
    <dgm:cxn modelId="{1EF22B74-2290-4910-8484-312FE24ED7A1}" type="presParOf" srcId="{A5BAEEF0-0A92-46FB-8F38-791D18E4C243}" destId="{A8DD355E-21A4-4575-8E35-FC3DD4C34313}" srcOrd="0" destOrd="0" presId="urn:microsoft.com/office/officeart/2005/8/layout/vList3"/>
    <dgm:cxn modelId="{F99D51B7-BC88-4C16-8C29-21540944418A}" type="presParOf" srcId="{A5BAEEF0-0A92-46FB-8F38-791D18E4C243}" destId="{A882A6AF-3C2C-4385-BD7D-6A325D033A11}" srcOrd="1" destOrd="0" presId="urn:microsoft.com/office/officeart/2005/8/layout/vList3"/>
    <dgm:cxn modelId="{F9773A61-638C-4A41-8362-CD6ECBE85E7F}" type="presParOf" srcId="{B9755DD1-D9AD-404B-92AD-2E97E3A2BEEA}" destId="{A05AA8CD-9258-4F6B-82B7-1A2FCCE29DF4}" srcOrd="1" destOrd="0" presId="urn:microsoft.com/office/officeart/2005/8/layout/vList3"/>
    <dgm:cxn modelId="{BFDD2168-5ED5-4172-A8F9-40A54D0A3260}" type="presParOf" srcId="{B9755DD1-D9AD-404B-92AD-2E97E3A2BEEA}" destId="{1025F40E-5943-4502-86A9-2C6B8AAA961D}" srcOrd="2" destOrd="0" presId="urn:microsoft.com/office/officeart/2005/8/layout/vList3"/>
    <dgm:cxn modelId="{94ECE0D7-262B-4F44-84D0-9045F616AFF9}" type="presParOf" srcId="{1025F40E-5943-4502-86A9-2C6B8AAA961D}" destId="{683A169B-10F9-4247-9E3D-D94C566B8D65}" srcOrd="0" destOrd="0" presId="urn:microsoft.com/office/officeart/2005/8/layout/vList3"/>
    <dgm:cxn modelId="{5D6E5299-9A04-4242-9FA0-803D658CAD18}" type="presParOf" srcId="{1025F40E-5943-4502-86A9-2C6B8AAA961D}" destId="{DCC470F9-D67A-4F69-B1D6-90A324F0D0CA}" srcOrd="1" destOrd="0" presId="urn:microsoft.com/office/officeart/2005/8/layout/vList3"/>
    <dgm:cxn modelId="{BA7B1898-5064-4759-B913-6BEFEFE4DA23}" type="presParOf" srcId="{B9755DD1-D9AD-404B-92AD-2E97E3A2BEEA}" destId="{421C3DB3-A946-4234-ABCF-CF13FA7A55B3}" srcOrd="3" destOrd="0" presId="urn:microsoft.com/office/officeart/2005/8/layout/vList3"/>
    <dgm:cxn modelId="{4189E9E3-44A7-40BA-BDB8-C866EEB66693}" type="presParOf" srcId="{B9755DD1-D9AD-404B-92AD-2E97E3A2BEEA}" destId="{CB9A4A19-65DE-4727-97D6-5AAB6CB02905}" srcOrd="4" destOrd="0" presId="urn:microsoft.com/office/officeart/2005/8/layout/vList3"/>
    <dgm:cxn modelId="{B19C853E-0771-4415-B150-E4FCDAF5F2C8}" type="presParOf" srcId="{CB9A4A19-65DE-4727-97D6-5AAB6CB02905}" destId="{DD733398-0D64-4C07-A383-D08AB291F14B}" srcOrd="0" destOrd="0" presId="urn:microsoft.com/office/officeart/2005/8/layout/vList3"/>
    <dgm:cxn modelId="{70BC23E6-86DD-4887-99DA-B1D302F11483}" type="presParOf" srcId="{CB9A4A19-65DE-4727-97D6-5AAB6CB02905}" destId="{740EB7BB-8A90-486E-A5EF-EE0D6D532346}"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10350-7103-446A-904A-E63E9BFAED73}">
      <dsp:nvSpPr>
        <dsp:cNvPr id="0" name=""/>
        <dsp:cNvSpPr/>
      </dsp:nvSpPr>
      <dsp:spPr>
        <a:xfrm>
          <a:off x="-6924889" y="-1058713"/>
          <a:ext cx="8241345" cy="8241345"/>
        </a:xfrm>
        <a:prstGeom prst="blockArc">
          <a:avLst>
            <a:gd name="adj1" fmla="val 18900000"/>
            <a:gd name="adj2" fmla="val 2700000"/>
            <a:gd name="adj3" fmla="val 262"/>
          </a:avLst>
        </a:pr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906BA8-DC53-46C8-B77D-8EE4EF5D7ED8}">
      <dsp:nvSpPr>
        <dsp:cNvPr id="0" name=""/>
        <dsp:cNvSpPr/>
      </dsp:nvSpPr>
      <dsp:spPr>
        <a:xfrm>
          <a:off x="688792" y="393219"/>
          <a:ext cx="6117148" cy="1097277"/>
        </a:xfrm>
        <a:prstGeom prst="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7795" tIns="43180" rIns="43180" bIns="43180" numCol="1" spcCol="1270" anchor="t" anchorCtr="0">
          <a:noAutofit/>
        </a:bodyPr>
        <a:lstStyle/>
        <a:p>
          <a:pPr marL="0" lvl="0" indent="0" algn="l" defTabSz="755650">
            <a:lnSpc>
              <a:spcPct val="90000"/>
            </a:lnSpc>
            <a:spcBef>
              <a:spcPct val="0"/>
            </a:spcBef>
            <a:spcAft>
              <a:spcPts val="0"/>
            </a:spcAft>
            <a:buClrTx/>
            <a:buSzTx/>
            <a:buFont typeface="Arial" panose="020B0604020202020204" pitchFamily="34" charset="0"/>
            <a:buNone/>
          </a:pPr>
          <a:r>
            <a:rPr kumimoji="0" lang="en-US" sz="1700" b="1" i="0" u="none" strike="noStrike" kern="1200" cap="none" spc="0" normalizeH="0" baseline="0">
              <a:ln/>
              <a:effectLst/>
              <a:uFillTx/>
              <a:latin typeface="+mn-lt"/>
              <a:ea typeface="+mn-ea"/>
              <a:cs typeface="+mn-cs"/>
              <a:sym typeface="Helvetica Light"/>
            </a:rPr>
            <a:t>Introduction</a:t>
          </a:r>
          <a:endParaRPr lang="en-US" sz="1700" kern="1200"/>
        </a:p>
        <a:p>
          <a:pPr marL="114300" lvl="1" indent="-114300" algn="l" defTabSz="622300">
            <a:lnSpc>
              <a:spcPct val="90000"/>
            </a:lnSpc>
            <a:spcBef>
              <a:spcPct val="0"/>
            </a:spcBef>
            <a:spcAft>
              <a:spcPct val="15000"/>
            </a:spcAft>
            <a:buChar char="•"/>
          </a:pPr>
          <a:r>
            <a:rPr kumimoji="0" lang="en-US" sz="1400" b="0" i="0" u="none" strike="noStrike" kern="1200" cap="none" spc="0" normalizeH="0" baseline="0">
              <a:ln/>
              <a:effectLst/>
              <a:uFillTx/>
              <a:latin typeface="+mn-lt"/>
              <a:ea typeface="+mn-ea"/>
              <a:cs typeface="+mn-cs"/>
              <a:sym typeface="Helvetica Light"/>
            </a:rPr>
            <a:t>National Center for Science and Engineering Statistics (NCSES) Overview</a:t>
          </a:r>
        </a:p>
        <a:p>
          <a:pPr marL="114300" lvl="1" indent="-114300" algn="l" defTabSz="622300">
            <a:lnSpc>
              <a:spcPct val="90000"/>
            </a:lnSpc>
            <a:spcBef>
              <a:spcPct val="0"/>
            </a:spcBef>
            <a:spcAft>
              <a:spcPct val="15000"/>
            </a:spcAft>
            <a:buChar char="•"/>
          </a:pPr>
          <a:r>
            <a:rPr kumimoji="0" lang="en-US" sz="1400" b="0" i="0" u="none" strike="noStrike" kern="1200" cap="none" spc="0" normalizeH="0" baseline="0">
              <a:ln/>
              <a:effectLst/>
              <a:uFillTx/>
              <a:latin typeface="+mn-lt"/>
              <a:ea typeface="+mn-ea"/>
              <a:cs typeface="+mn-cs"/>
              <a:sym typeface="Helvetica Light"/>
            </a:rPr>
            <a:t>NCSES Project Overview</a:t>
          </a:r>
        </a:p>
        <a:p>
          <a:pPr marL="114300" lvl="1" indent="-114300" algn="l" defTabSz="622300">
            <a:lnSpc>
              <a:spcPct val="90000"/>
            </a:lnSpc>
            <a:spcBef>
              <a:spcPct val="0"/>
            </a:spcBef>
            <a:spcAft>
              <a:spcPct val="15000"/>
            </a:spcAft>
            <a:buChar char="•"/>
          </a:pPr>
          <a:r>
            <a:rPr lang="en-US" sz="1400" kern="1200"/>
            <a:t>NCSES Message Boards Overview</a:t>
          </a:r>
          <a:endParaRPr kumimoji="0" lang="en-US" sz="1400" b="0" i="0" u="none" strike="noStrike" kern="1200" cap="none" spc="0" normalizeH="0" baseline="0">
            <a:ln/>
            <a:effectLst/>
            <a:uFillTx/>
            <a:latin typeface="+mn-lt"/>
            <a:ea typeface="+mn-ea"/>
            <a:cs typeface="+mn-cs"/>
            <a:sym typeface="Helvetica Light"/>
          </a:endParaRPr>
        </a:p>
      </dsp:txBody>
      <dsp:txXfrm>
        <a:off x="688792" y="393219"/>
        <a:ext cx="6117148" cy="1097277"/>
      </dsp:txXfrm>
    </dsp:sp>
    <dsp:sp modelId="{939A827A-9EEE-487B-9A15-81590A72B414}">
      <dsp:nvSpPr>
        <dsp:cNvPr id="0" name=""/>
        <dsp:cNvSpPr/>
      </dsp:nvSpPr>
      <dsp:spPr>
        <a:xfrm>
          <a:off x="99977" y="353043"/>
          <a:ext cx="1177629" cy="1177629"/>
        </a:xfrm>
        <a:prstGeom prst="ellipse">
          <a:avLst/>
        </a:prstGeom>
        <a:solidFill>
          <a:schemeClr val="accent3">
            <a:lumMod val="20000"/>
            <a:lumOff val="8000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DB0578-F9CB-41DA-9F09-A3051C97B962}">
      <dsp:nvSpPr>
        <dsp:cNvPr id="0" name=""/>
        <dsp:cNvSpPr/>
      </dsp:nvSpPr>
      <dsp:spPr>
        <a:xfrm>
          <a:off x="1228921" y="1806620"/>
          <a:ext cx="5577018" cy="1097277"/>
        </a:xfrm>
        <a:prstGeom prst="rect">
          <a:avLst/>
        </a:prstGeom>
        <a:solidFill>
          <a:schemeClr val="accent3">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7795" tIns="43180" rIns="43180" bIns="43180" numCol="1" spcCol="1270" anchor="t" anchorCtr="0">
          <a:noAutofit/>
        </a:bodyPr>
        <a:lstStyle/>
        <a:p>
          <a:pPr marL="0" lvl="0" indent="0" algn="l" defTabSz="755650">
            <a:lnSpc>
              <a:spcPct val="90000"/>
            </a:lnSpc>
            <a:spcBef>
              <a:spcPct val="0"/>
            </a:spcBef>
            <a:spcAft>
              <a:spcPts val="0"/>
            </a:spcAft>
            <a:buNone/>
          </a:pPr>
          <a:r>
            <a:rPr lang="en-US" sz="1700" b="1" kern="1200"/>
            <a:t>Methodology Overview</a:t>
          </a:r>
        </a:p>
        <a:p>
          <a:pPr marL="114300" lvl="1" indent="-114300" algn="l" defTabSz="622300">
            <a:lnSpc>
              <a:spcPct val="90000"/>
            </a:lnSpc>
            <a:spcBef>
              <a:spcPct val="0"/>
            </a:spcBef>
            <a:spcAft>
              <a:spcPct val="15000"/>
            </a:spcAft>
            <a:buChar char="•"/>
          </a:pPr>
          <a:r>
            <a:rPr lang="en-US" sz="1400" kern="1200"/>
            <a:t>Message Boards Methodology Overview</a:t>
          </a:r>
        </a:p>
        <a:p>
          <a:pPr marL="114300" lvl="1" indent="-114300" algn="l" defTabSz="622300">
            <a:lnSpc>
              <a:spcPct val="90000"/>
            </a:lnSpc>
            <a:spcBef>
              <a:spcPct val="0"/>
            </a:spcBef>
            <a:spcAft>
              <a:spcPct val="15000"/>
            </a:spcAft>
            <a:buChar char="•"/>
          </a:pPr>
          <a:r>
            <a:rPr lang="en-US" sz="1400" kern="1200"/>
            <a:t>Benefits and Considerations</a:t>
          </a:r>
        </a:p>
      </dsp:txBody>
      <dsp:txXfrm>
        <a:off x="1228921" y="1806620"/>
        <a:ext cx="5577018" cy="1097277"/>
      </dsp:txXfrm>
    </dsp:sp>
    <dsp:sp modelId="{7EB0D94E-A80B-4977-9803-BB43218EDB5D}">
      <dsp:nvSpPr>
        <dsp:cNvPr id="0" name=""/>
        <dsp:cNvSpPr/>
      </dsp:nvSpPr>
      <dsp:spPr>
        <a:xfrm>
          <a:off x="640106" y="1766444"/>
          <a:ext cx="1177629" cy="1177629"/>
        </a:xfrm>
        <a:prstGeom prst="ellipse">
          <a:avLst/>
        </a:prstGeom>
        <a:solidFill>
          <a:schemeClr val="accent3">
            <a:lumMod val="20000"/>
            <a:lumOff val="80000"/>
          </a:schemeClr>
        </a:solidFill>
        <a:ln w="25400" cap="flat" cmpd="sng" algn="ctr">
          <a:solidFill>
            <a:schemeClr val="accent3">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sp>
    <dsp:sp modelId="{484255EA-EAA1-4E36-B9AF-3A35421740B4}">
      <dsp:nvSpPr>
        <dsp:cNvPr id="0" name=""/>
        <dsp:cNvSpPr/>
      </dsp:nvSpPr>
      <dsp:spPr>
        <a:xfrm>
          <a:off x="1228921" y="3220020"/>
          <a:ext cx="5577018" cy="1097277"/>
        </a:xfrm>
        <a:prstGeom prst="rect">
          <a:avLst/>
        </a:prstGeom>
        <a:solidFill>
          <a:schemeClr val="accent3">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7795" tIns="40640" rIns="40640" bIns="40640" numCol="1" spcCol="1270" anchor="t" anchorCtr="0">
          <a:noAutofit/>
        </a:bodyPr>
        <a:lstStyle/>
        <a:p>
          <a:pPr marL="0" lvl="0" indent="0" algn="l" defTabSz="711200">
            <a:lnSpc>
              <a:spcPct val="90000"/>
            </a:lnSpc>
            <a:spcBef>
              <a:spcPct val="0"/>
            </a:spcBef>
            <a:spcAft>
              <a:spcPts val="0"/>
            </a:spcAft>
            <a:buNone/>
          </a:pPr>
          <a:r>
            <a:rPr kumimoji="0" lang="en-US" sz="1600" b="1" i="0" u="none" strike="noStrike" kern="1200" cap="none" spc="0" normalizeH="0" baseline="0">
              <a:ln/>
              <a:effectLst/>
              <a:uFillTx/>
              <a:latin typeface="+mn-lt"/>
              <a:ea typeface="+mn-ea"/>
              <a:cs typeface="+mn-cs"/>
              <a:sym typeface="Helvetica Light"/>
            </a:rPr>
            <a:t>Conducting the Message Boards</a:t>
          </a:r>
        </a:p>
        <a:p>
          <a:pPr marL="114300" lvl="1" indent="-114300" algn="l" defTabSz="622300">
            <a:lnSpc>
              <a:spcPct val="90000"/>
            </a:lnSpc>
            <a:spcBef>
              <a:spcPct val="0"/>
            </a:spcBef>
            <a:spcAft>
              <a:spcPct val="15000"/>
            </a:spcAft>
            <a:buChar char="•"/>
          </a:pPr>
          <a:r>
            <a:rPr lang="en-US" sz="1400" kern="1200"/>
            <a:t>Best Practices and Safety Plan</a:t>
          </a:r>
        </a:p>
        <a:p>
          <a:pPr marL="114300" lvl="1" indent="-114300" algn="l" defTabSz="622300">
            <a:lnSpc>
              <a:spcPct val="90000"/>
            </a:lnSpc>
            <a:spcBef>
              <a:spcPct val="0"/>
            </a:spcBef>
            <a:spcAft>
              <a:spcPct val="15000"/>
            </a:spcAft>
            <a:buChar char="•"/>
          </a:pPr>
          <a:r>
            <a:rPr lang="en-US" sz="1400" kern="1200"/>
            <a:t>Logistics</a:t>
          </a:r>
        </a:p>
        <a:p>
          <a:pPr marL="114300" lvl="1" indent="-114300" algn="l" defTabSz="622300">
            <a:lnSpc>
              <a:spcPct val="90000"/>
            </a:lnSpc>
            <a:spcBef>
              <a:spcPct val="0"/>
            </a:spcBef>
            <a:spcAft>
              <a:spcPct val="15000"/>
            </a:spcAft>
            <a:buChar char="•"/>
          </a:pPr>
          <a:r>
            <a:rPr lang="en-US" sz="1400" kern="1200"/>
            <a:t>Protocol</a:t>
          </a:r>
          <a:endParaRPr kumimoji="0" lang="en-US" sz="1400" i="0" u="none" strike="noStrike" kern="1200" cap="none" spc="0" normalizeH="0" baseline="0">
            <a:ln/>
            <a:effectLst/>
            <a:uFillTx/>
            <a:latin typeface="+mn-lt"/>
            <a:ea typeface="+mn-ea"/>
            <a:cs typeface="+mn-cs"/>
            <a:sym typeface="Helvetica Light"/>
          </a:endParaRPr>
        </a:p>
      </dsp:txBody>
      <dsp:txXfrm>
        <a:off x="1228921" y="3220020"/>
        <a:ext cx="5577018" cy="1097277"/>
      </dsp:txXfrm>
    </dsp:sp>
    <dsp:sp modelId="{1C77FA96-88D1-4830-AB9B-B4E585001239}">
      <dsp:nvSpPr>
        <dsp:cNvPr id="0" name=""/>
        <dsp:cNvSpPr/>
      </dsp:nvSpPr>
      <dsp:spPr>
        <a:xfrm>
          <a:off x="640106" y="3179844"/>
          <a:ext cx="1177629" cy="1177629"/>
        </a:xfrm>
        <a:prstGeom prst="ellipse">
          <a:avLst/>
        </a:prstGeom>
        <a:solidFill>
          <a:schemeClr val="accent3">
            <a:lumMod val="20000"/>
            <a:lumOff val="80000"/>
          </a:schemeClr>
        </a:solidFill>
        <a:ln w="25400" cap="flat" cmpd="sng" algn="ctr">
          <a:solidFill>
            <a:schemeClr val="accent3">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sp>
    <dsp:sp modelId="{CFE20021-7D38-45B1-80E2-DCE70A8335B3}">
      <dsp:nvSpPr>
        <dsp:cNvPr id="0" name=""/>
        <dsp:cNvSpPr/>
      </dsp:nvSpPr>
      <dsp:spPr>
        <a:xfrm>
          <a:off x="688792" y="4633420"/>
          <a:ext cx="6117148" cy="1097277"/>
        </a:xfrm>
        <a:prstGeom prst="rec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7795" tIns="43180" rIns="43180" bIns="43180" numCol="1" spcCol="1270" anchor="t" anchorCtr="0">
          <a:noAutofit/>
        </a:bodyPr>
        <a:lstStyle/>
        <a:p>
          <a:pPr marL="0" lvl="0" indent="0" algn="l" defTabSz="755650">
            <a:lnSpc>
              <a:spcPct val="90000"/>
            </a:lnSpc>
            <a:spcBef>
              <a:spcPct val="0"/>
            </a:spcBef>
            <a:spcAft>
              <a:spcPts val="0"/>
            </a:spcAft>
            <a:buNone/>
          </a:pPr>
          <a:r>
            <a:rPr lang="en-US" sz="1700" b="1" kern="1200"/>
            <a:t>Conclusion</a:t>
          </a:r>
          <a:endParaRPr kumimoji="0" lang="en-US" sz="1700" b="1" i="0" u="none" strike="noStrike" kern="1200" cap="none" spc="0" normalizeH="0" baseline="0">
            <a:ln/>
            <a:effectLst/>
            <a:uFillTx/>
            <a:latin typeface="+mn-lt"/>
            <a:ea typeface="+mn-ea"/>
            <a:cs typeface="+mn-cs"/>
            <a:sym typeface="Helvetica Light"/>
          </a:endParaRPr>
        </a:p>
        <a:p>
          <a:pPr marL="114300" lvl="1" indent="-114300" algn="l" defTabSz="622300">
            <a:lnSpc>
              <a:spcPct val="90000"/>
            </a:lnSpc>
            <a:spcBef>
              <a:spcPct val="0"/>
            </a:spcBef>
            <a:spcAft>
              <a:spcPct val="15000"/>
            </a:spcAft>
            <a:buChar char="•"/>
          </a:pPr>
          <a:r>
            <a:rPr kumimoji="0" lang="en-US" sz="1400" b="0" i="0" u="none" strike="noStrike" kern="1200" cap="none" spc="0" normalizeH="0" baseline="0">
              <a:ln/>
              <a:effectLst/>
              <a:uFillTx/>
              <a:latin typeface="+mn-lt"/>
              <a:ea typeface="+mn-ea"/>
              <a:cs typeface="+mn-cs"/>
              <a:sym typeface="Helvetica Light"/>
            </a:rPr>
            <a:t>Main Takeaways </a:t>
          </a:r>
        </a:p>
      </dsp:txBody>
      <dsp:txXfrm>
        <a:off x="688792" y="4633420"/>
        <a:ext cx="6117148" cy="1097277"/>
      </dsp:txXfrm>
    </dsp:sp>
    <dsp:sp modelId="{08F1B8E4-E54B-4659-B3D5-E2904170814A}">
      <dsp:nvSpPr>
        <dsp:cNvPr id="0" name=""/>
        <dsp:cNvSpPr/>
      </dsp:nvSpPr>
      <dsp:spPr>
        <a:xfrm>
          <a:off x="99977" y="4593244"/>
          <a:ext cx="1177629" cy="1177629"/>
        </a:xfrm>
        <a:prstGeom prst="ellipse">
          <a:avLst/>
        </a:prstGeom>
        <a:solidFill>
          <a:schemeClr val="accent3">
            <a:lumMod val="20000"/>
            <a:lumOff val="80000"/>
          </a:schemeClr>
        </a:solidFill>
        <a:ln w="25400" cap="flat"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33515-DD75-4255-A090-E15A2A64B118}">
      <dsp:nvSpPr>
        <dsp:cNvPr id="0" name=""/>
        <dsp:cNvSpPr/>
      </dsp:nvSpPr>
      <dsp:spPr>
        <a:xfrm>
          <a:off x="0" y="0"/>
          <a:ext cx="4086159" cy="3313032"/>
        </a:xfrm>
        <a:prstGeom prst="roundRect">
          <a:avLst>
            <a:gd name="adj" fmla="val 8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2571281" numCol="1" spcCol="1270" anchor="ctr" anchorCtr="0">
          <a:noAutofit/>
        </a:bodyPr>
        <a:lstStyle/>
        <a:p>
          <a:pPr marL="0" lvl="0" indent="0" algn="l" defTabSz="1066800">
            <a:lnSpc>
              <a:spcPct val="90000"/>
            </a:lnSpc>
            <a:spcBef>
              <a:spcPct val="0"/>
            </a:spcBef>
            <a:spcAft>
              <a:spcPct val="35000"/>
            </a:spcAft>
            <a:buNone/>
          </a:pPr>
          <a:endParaRPr lang="en-US" sz="2400" b="1" kern="1200">
            <a:latin typeface="Garamond" panose="02020404030301010803" pitchFamily="18" charset="0"/>
          </a:endParaRPr>
        </a:p>
      </dsp:txBody>
      <dsp:txXfrm>
        <a:off x="82480" y="82480"/>
        <a:ext cx="3921199" cy="3148072"/>
      </dsp:txXfrm>
    </dsp:sp>
    <dsp:sp modelId="{DD3C31EC-8948-4472-A61C-52D455907E0E}">
      <dsp:nvSpPr>
        <dsp:cNvPr id="0" name=""/>
        <dsp:cNvSpPr/>
      </dsp:nvSpPr>
      <dsp:spPr>
        <a:xfrm>
          <a:off x="102153" y="828258"/>
          <a:ext cx="612923" cy="323861"/>
        </a:xfrm>
        <a:prstGeom prst="roundRect">
          <a:avLst>
            <a:gd name="adj" fmla="val 10500"/>
          </a:avLst>
        </a:prstGeom>
        <a:solidFill>
          <a:schemeClr val="accent3">
            <a:lumMod val="20000"/>
            <a:lumOff val="80000"/>
            <a:alpha val="9000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BIO</a:t>
          </a:r>
        </a:p>
      </dsp:txBody>
      <dsp:txXfrm>
        <a:off x="112113" y="838218"/>
        <a:ext cx="593003" cy="303941"/>
      </dsp:txXfrm>
    </dsp:sp>
    <dsp:sp modelId="{D8CE6EC9-0916-43E9-9F8A-5B1305580DC9}">
      <dsp:nvSpPr>
        <dsp:cNvPr id="0" name=""/>
        <dsp:cNvSpPr/>
      </dsp:nvSpPr>
      <dsp:spPr>
        <a:xfrm>
          <a:off x="102153" y="1160679"/>
          <a:ext cx="612923" cy="323861"/>
        </a:xfrm>
        <a:prstGeom prst="roundRect">
          <a:avLst>
            <a:gd name="adj" fmla="val 10500"/>
          </a:avLst>
        </a:prstGeom>
        <a:solidFill>
          <a:schemeClr val="accent3">
            <a:lumMod val="20000"/>
            <a:lumOff val="80000"/>
            <a:alpha val="90000"/>
          </a:schemeClr>
        </a:solidFill>
        <a:ln w="25400" cap="flat" cmpd="sng" algn="ctr">
          <a:solidFill>
            <a:schemeClr val="accent3">
              <a:hueOff val="307788"/>
              <a:satOff val="3999"/>
              <a:lumOff val="-12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CISE</a:t>
          </a:r>
        </a:p>
      </dsp:txBody>
      <dsp:txXfrm>
        <a:off x="112113" y="1170639"/>
        <a:ext cx="593003" cy="303941"/>
      </dsp:txXfrm>
    </dsp:sp>
    <dsp:sp modelId="{B5299309-9AB9-4BBA-A68E-27D3BDBBF779}">
      <dsp:nvSpPr>
        <dsp:cNvPr id="0" name=""/>
        <dsp:cNvSpPr/>
      </dsp:nvSpPr>
      <dsp:spPr>
        <a:xfrm>
          <a:off x="102153" y="1493100"/>
          <a:ext cx="612923" cy="323861"/>
        </a:xfrm>
        <a:prstGeom prst="roundRect">
          <a:avLst>
            <a:gd name="adj" fmla="val 10500"/>
          </a:avLst>
        </a:prstGeom>
        <a:solidFill>
          <a:schemeClr val="accent3">
            <a:lumMod val="20000"/>
            <a:lumOff val="80000"/>
            <a:alpha val="90000"/>
          </a:schemeClr>
        </a:solidFill>
        <a:ln w="25400" cap="flat" cmpd="sng" algn="ctr">
          <a:solidFill>
            <a:schemeClr val="accent3">
              <a:hueOff val="615575"/>
              <a:satOff val="7998"/>
              <a:lumOff val="-25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EDU</a:t>
          </a:r>
        </a:p>
      </dsp:txBody>
      <dsp:txXfrm>
        <a:off x="112113" y="1503060"/>
        <a:ext cx="593003" cy="303941"/>
      </dsp:txXfrm>
    </dsp:sp>
    <dsp:sp modelId="{F9F7A19F-1081-42EB-993E-192833ED2C0F}">
      <dsp:nvSpPr>
        <dsp:cNvPr id="0" name=""/>
        <dsp:cNvSpPr/>
      </dsp:nvSpPr>
      <dsp:spPr>
        <a:xfrm>
          <a:off x="102153" y="1825521"/>
          <a:ext cx="612923" cy="323861"/>
        </a:xfrm>
        <a:prstGeom prst="roundRect">
          <a:avLst>
            <a:gd name="adj" fmla="val 10500"/>
          </a:avLst>
        </a:prstGeom>
        <a:solidFill>
          <a:schemeClr val="accent3">
            <a:lumMod val="20000"/>
            <a:lumOff val="80000"/>
            <a:alpha val="90000"/>
          </a:schemeClr>
        </a:solidFill>
        <a:ln w="25400" cap="flat" cmpd="sng" algn="ctr">
          <a:solidFill>
            <a:schemeClr val="accent3">
              <a:hueOff val="923363"/>
              <a:satOff val="11997"/>
              <a:lumOff val="-38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ENG</a:t>
          </a:r>
        </a:p>
      </dsp:txBody>
      <dsp:txXfrm>
        <a:off x="112113" y="1835481"/>
        <a:ext cx="593003" cy="303941"/>
      </dsp:txXfrm>
    </dsp:sp>
    <dsp:sp modelId="{97451881-9BF9-44AF-899E-02A532F0D3E1}">
      <dsp:nvSpPr>
        <dsp:cNvPr id="0" name=""/>
        <dsp:cNvSpPr/>
      </dsp:nvSpPr>
      <dsp:spPr>
        <a:xfrm>
          <a:off x="102153" y="2157942"/>
          <a:ext cx="612923" cy="323861"/>
        </a:xfrm>
        <a:prstGeom prst="roundRect">
          <a:avLst>
            <a:gd name="adj" fmla="val 10500"/>
          </a:avLst>
        </a:prstGeom>
        <a:solidFill>
          <a:schemeClr val="accent3">
            <a:lumMod val="20000"/>
            <a:lumOff val="80000"/>
            <a:alpha val="90000"/>
          </a:schemeClr>
        </a:solidFill>
        <a:ln w="25400" cap="flat" cmpd="sng" algn="ctr">
          <a:solidFill>
            <a:schemeClr val="accent3">
              <a:hueOff val="1231151"/>
              <a:satOff val="15995"/>
              <a:lumOff val="-5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GEO</a:t>
          </a:r>
        </a:p>
      </dsp:txBody>
      <dsp:txXfrm>
        <a:off x="112113" y="2167902"/>
        <a:ext cx="593003" cy="303941"/>
      </dsp:txXfrm>
    </dsp:sp>
    <dsp:sp modelId="{3AC07527-C45F-4D90-96AE-C18E5D0AE550}">
      <dsp:nvSpPr>
        <dsp:cNvPr id="0" name=""/>
        <dsp:cNvSpPr/>
      </dsp:nvSpPr>
      <dsp:spPr>
        <a:xfrm>
          <a:off x="102153" y="2490364"/>
          <a:ext cx="612923" cy="323861"/>
        </a:xfrm>
        <a:prstGeom prst="roundRect">
          <a:avLst>
            <a:gd name="adj" fmla="val 10500"/>
          </a:avLst>
        </a:prstGeom>
        <a:solidFill>
          <a:schemeClr val="accent3">
            <a:lumMod val="20000"/>
            <a:lumOff val="80000"/>
            <a:alpha val="90000"/>
          </a:schemeClr>
        </a:solidFill>
        <a:ln w="25400" cap="flat" cmpd="sng" algn="ctr">
          <a:solidFill>
            <a:schemeClr val="accent3">
              <a:hueOff val="1538939"/>
              <a:satOff val="19994"/>
              <a:lumOff val="-64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MPS</a:t>
          </a:r>
        </a:p>
      </dsp:txBody>
      <dsp:txXfrm>
        <a:off x="112113" y="2500324"/>
        <a:ext cx="593003" cy="303941"/>
      </dsp:txXfrm>
    </dsp:sp>
    <dsp:sp modelId="{413B1479-AA29-4610-B63C-F84BE8A5202E}">
      <dsp:nvSpPr>
        <dsp:cNvPr id="0" name=""/>
        <dsp:cNvSpPr/>
      </dsp:nvSpPr>
      <dsp:spPr>
        <a:xfrm>
          <a:off x="102153" y="2822785"/>
          <a:ext cx="612923" cy="323861"/>
        </a:xfrm>
        <a:prstGeom prst="roundRect">
          <a:avLst>
            <a:gd name="adj" fmla="val 10500"/>
          </a:avLst>
        </a:prstGeom>
        <a:solidFill>
          <a:schemeClr val="accent3">
            <a:lumMod val="20000"/>
            <a:lumOff val="80000"/>
            <a:alpha val="90000"/>
          </a:schemeClr>
        </a:solidFill>
        <a:ln w="25400" cap="flat" cmpd="sng" algn="ctr">
          <a:solidFill>
            <a:schemeClr val="accent3">
              <a:hueOff val="1846726"/>
              <a:satOff val="23993"/>
              <a:lumOff val="-77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TIP</a:t>
          </a:r>
        </a:p>
      </dsp:txBody>
      <dsp:txXfrm>
        <a:off x="112113" y="2832745"/>
        <a:ext cx="593003" cy="303941"/>
      </dsp:txXfrm>
    </dsp:sp>
    <dsp:sp modelId="{6467DEC6-3748-4E00-8515-6DA12944D756}">
      <dsp:nvSpPr>
        <dsp:cNvPr id="0" name=""/>
        <dsp:cNvSpPr/>
      </dsp:nvSpPr>
      <dsp:spPr>
        <a:xfrm>
          <a:off x="817231" y="828258"/>
          <a:ext cx="3166773" cy="2319122"/>
        </a:xfrm>
        <a:prstGeom prst="roundRect">
          <a:avLst>
            <a:gd name="adj" fmla="val 105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600" b="1" kern="1200">
              <a:latin typeface="Garamond" panose="02020404030301010803" pitchFamily="18" charset="0"/>
              <a:ea typeface="+mn-ea"/>
              <a:cs typeface="+mn-cs"/>
            </a:rPr>
            <a:t>Directorate for Social, Behavioral &amp; Economic Sciences</a:t>
          </a:r>
        </a:p>
      </dsp:txBody>
      <dsp:txXfrm>
        <a:off x="888552" y="899579"/>
        <a:ext cx="3024131" cy="2176480"/>
      </dsp:txXfrm>
    </dsp:sp>
    <dsp:sp modelId="{8C755E2D-20CB-405D-91F1-20E6713E72E9}">
      <dsp:nvSpPr>
        <dsp:cNvPr id="0" name=""/>
        <dsp:cNvSpPr/>
      </dsp:nvSpPr>
      <dsp:spPr>
        <a:xfrm>
          <a:off x="911227" y="1447135"/>
          <a:ext cx="2961414" cy="369938"/>
        </a:xfrm>
        <a:prstGeom prst="roundRect">
          <a:avLst/>
        </a:prstGeom>
        <a:solidFill>
          <a:schemeClr val="accent3">
            <a:lumMod val="20000"/>
            <a:lumOff val="80000"/>
            <a:alpha val="90000"/>
          </a:schemeClr>
        </a:solidFill>
        <a:ln w="25400" cap="flat" cmpd="sng" algn="ctr">
          <a:solidFill>
            <a:schemeClr val="accent3">
              <a:hueOff val="2154514"/>
              <a:satOff val="27992"/>
              <a:lumOff val="-90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300" b="0" i="0" kern="1200"/>
            <a:t>Behavioral and Cognitive Sciences</a:t>
          </a:r>
          <a:endParaRPr lang="en-US" sz="1300" b="0" kern="1200">
            <a:latin typeface="Calibri "/>
            <a:ea typeface="+mn-ea"/>
            <a:cs typeface="+mn-cs"/>
          </a:endParaRPr>
        </a:p>
      </dsp:txBody>
      <dsp:txXfrm>
        <a:off x="929286" y="1465194"/>
        <a:ext cx="2925296" cy="333820"/>
      </dsp:txXfrm>
    </dsp:sp>
    <dsp:sp modelId="{5032A08A-1A93-4AC3-B971-D44AEF8E7D26}">
      <dsp:nvSpPr>
        <dsp:cNvPr id="0" name=""/>
        <dsp:cNvSpPr/>
      </dsp:nvSpPr>
      <dsp:spPr>
        <a:xfrm>
          <a:off x="920981" y="1998394"/>
          <a:ext cx="2943997" cy="323412"/>
        </a:xfrm>
        <a:prstGeom prst="roundRect">
          <a:avLst>
            <a:gd name="adj" fmla="val 10500"/>
          </a:avLst>
        </a:prstGeom>
        <a:solidFill>
          <a:schemeClr val="accent3">
            <a:lumMod val="20000"/>
            <a:lumOff val="80000"/>
            <a:alpha val="90000"/>
          </a:schemeClr>
        </a:solidFill>
        <a:ln w="25400" cap="flat" cmpd="sng" algn="ctr">
          <a:solidFill>
            <a:schemeClr val="accent3">
              <a:hueOff val="2462302"/>
              <a:satOff val="31991"/>
              <a:lumOff val="-10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Social and Economic Sciences</a:t>
          </a:r>
        </a:p>
      </dsp:txBody>
      <dsp:txXfrm>
        <a:off x="930927" y="2008340"/>
        <a:ext cx="2924105" cy="303520"/>
      </dsp:txXfrm>
    </dsp:sp>
    <dsp:sp modelId="{B08BE0BD-BEDB-48C1-9FAA-112DE0304BBD}">
      <dsp:nvSpPr>
        <dsp:cNvPr id="0" name=""/>
        <dsp:cNvSpPr/>
      </dsp:nvSpPr>
      <dsp:spPr>
        <a:xfrm>
          <a:off x="925183" y="2499278"/>
          <a:ext cx="2955148" cy="465427"/>
        </a:xfrm>
        <a:prstGeom prst="roundRect">
          <a:avLst>
            <a:gd name="adj" fmla="val 10500"/>
          </a:avLst>
        </a:prstGeom>
        <a:solidFill>
          <a:schemeClr val="accent3">
            <a:lumMod val="20000"/>
            <a:lumOff val="80000"/>
          </a:schemeClr>
        </a:solidFill>
        <a:ln w="25400" cap="flat" cmpd="sng" algn="ctr">
          <a:solidFill>
            <a:srgbClr val="50AF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b" anchorCtr="0">
          <a:noAutofit/>
        </a:bodyPr>
        <a:lstStyle/>
        <a:p>
          <a:pPr marL="0" lvl="0" indent="0" algn="ctr" defTabSz="800100">
            <a:lnSpc>
              <a:spcPct val="90000"/>
            </a:lnSpc>
            <a:spcBef>
              <a:spcPct val="0"/>
            </a:spcBef>
            <a:spcAft>
              <a:spcPct val="35000"/>
            </a:spcAft>
            <a:buNone/>
          </a:pPr>
          <a:r>
            <a:rPr lang="en-US" sz="1300" b="0" kern="1200">
              <a:latin typeface="Calibri" panose="020F0502020204030204"/>
              <a:ea typeface="+mn-ea"/>
              <a:cs typeface="+mn-cs"/>
            </a:rPr>
            <a:t>National Center for Science and Engineering Statistics</a:t>
          </a:r>
        </a:p>
      </dsp:txBody>
      <dsp:txXfrm>
        <a:off x="939496" y="2513591"/>
        <a:ext cx="2926522" cy="4368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3D807-9A00-4E3A-A836-776F313226B2}">
      <dsp:nvSpPr>
        <dsp:cNvPr id="0" name=""/>
        <dsp:cNvSpPr/>
      </dsp:nvSpPr>
      <dsp:spPr>
        <a:xfrm>
          <a:off x="1739353" y="0"/>
          <a:ext cx="1739353" cy="1257481"/>
        </a:xfrm>
        <a:prstGeom prst="trapezoid">
          <a:avLst>
            <a:gd name="adj" fmla="val 69160"/>
          </a:avLst>
        </a:prstGeom>
        <a:solidFill>
          <a:schemeClr val="accent3">
            <a:lumMod val="20000"/>
            <a:lumOff val="80000"/>
          </a:schemeClr>
        </a:solidFill>
        <a:ln w="25400" cap="flat" cmpd="sng" algn="ctr">
          <a:solidFill>
            <a:schemeClr val="accent3">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a:p>
          <a:pPr marL="0" lvl="0" indent="0" algn="ctr" defTabSz="622300">
            <a:lnSpc>
              <a:spcPct val="90000"/>
            </a:lnSpc>
            <a:spcBef>
              <a:spcPct val="0"/>
            </a:spcBef>
            <a:spcAft>
              <a:spcPct val="35000"/>
            </a:spcAft>
            <a:buNone/>
          </a:pPr>
          <a:endParaRPr lang="en-US" sz="1400" kern="1200"/>
        </a:p>
        <a:p>
          <a:pPr marL="0" lvl="0" indent="0" algn="ctr" defTabSz="622300">
            <a:lnSpc>
              <a:spcPct val="90000"/>
            </a:lnSpc>
            <a:spcBef>
              <a:spcPct val="0"/>
            </a:spcBef>
            <a:spcAft>
              <a:spcPct val="35000"/>
            </a:spcAft>
            <a:buNone/>
          </a:pPr>
          <a:r>
            <a:rPr lang="en-US" sz="1400" kern="1200"/>
            <a:t>Policies &amp; </a:t>
          </a:r>
        </a:p>
        <a:p>
          <a:pPr marL="0" lvl="0" indent="0" algn="ctr" defTabSz="622300">
            <a:lnSpc>
              <a:spcPct val="90000"/>
            </a:lnSpc>
            <a:spcBef>
              <a:spcPct val="0"/>
            </a:spcBef>
            <a:spcAft>
              <a:spcPct val="35000"/>
            </a:spcAft>
            <a:buNone/>
          </a:pPr>
          <a:r>
            <a:rPr lang="en-US" sz="1400" kern="1200"/>
            <a:t>Programs </a:t>
          </a:r>
        </a:p>
      </dsp:txBody>
      <dsp:txXfrm>
        <a:off x="1739353" y="0"/>
        <a:ext cx="1739353" cy="1257481"/>
      </dsp:txXfrm>
    </dsp:sp>
    <dsp:sp modelId="{B839314D-BC08-49DA-BD97-102C99625070}">
      <dsp:nvSpPr>
        <dsp:cNvPr id="0" name=""/>
        <dsp:cNvSpPr/>
      </dsp:nvSpPr>
      <dsp:spPr>
        <a:xfrm>
          <a:off x="869676" y="1257481"/>
          <a:ext cx="3478706" cy="1257481"/>
        </a:xfrm>
        <a:prstGeom prst="trapezoid">
          <a:avLst>
            <a:gd name="adj" fmla="val 69160"/>
          </a:avLst>
        </a:prstGeom>
        <a:solidFill>
          <a:schemeClr val="accent4">
            <a:lumMod val="20000"/>
            <a:lumOff val="80000"/>
          </a:schemeClr>
        </a:solidFill>
        <a:ln w="25400" cap="flat" cmpd="sng" algn="ctr">
          <a:solidFill>
            <a:schemeClr val="accent4">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Design Measures &amp; Collect Data</a:t>
          </a:r>
        </a:p>
      </dsp:txBody>
      <dsp:txXfrm>
        <a:off x="1478450" y="1257481"/>
        <a:ext cx="2261159" cy="1257481"/>
      </dsp:txXfrm>
    </dsp:sp>
    <dsp:sp modelId="{5C561C05-6490-48C9-B8D5-571710F9A8E2}">
      <dsp:nvSpPr>
        <dsp:cNvPr id="0" name=""/>
        <dsp:cNvSpPr/>
      </dsp:nvSpPr>
      <dsp:spPr>
        <a:xfrm>
          <a:off x="0" y="2514962"/>
          <a:ext cx="5218060" cy="1257481"/>
        </a:xfrm>
        <a:prstGeom prst="trapezoid">
          <a:avLst>
            <a:gd name="adj" fmla="val 69160"/>
          </a:avLst>
        </a:prstGeom>
        <a:solidFill>
          <a:schemeClr val="accent3">
            <a:hueOff val="2462302"/>
            <a:satOff val="31991"/>
            <a:lumOff val="-1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t>Understand the Issue &amp; Create Implementation Plan</a:t>
          </a:r>
        </a:p>
        <a:p>
          <a:pPr marL="0" lvl="0" indent="0" algn="ctr" defTabSz="800100">
            <a:lnSpc>
              <a:spcPct val="90000"/>
            </a:lnSpc>
            <a:spcBef>
              <a:spcPct val="0"/>
            </a:spcBef>
            <a:spcAft>
              <a:spcPct val="35000"/>
            </a:spcAft>
            <a:buNone/>
          </a:pPr>
          <a:r>
            <a:rPr lang="en-US" sz="1400" b="1" kern="1200"/>
            <a:t>(Current Project) </a:t>
          </a:r>
        </a:p>
      </dsp:txBody>
      <dsp:txXfrm>
        <a:off x="913160" y="2514962"/>
        <a:ext cx="3391739" cy="12574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3D807-9A00-4E3A-A836-776F313226B2}">
      <dsp:nvSpPr>
        <dsp:cNvPr id="0" name=""/>
        <dsp:cNvSpPr/>
      </dsp:nvSpPr>
      <dsp:spPr>
        <a:xfrm>
          <a:off x="1423897" y="0"/>
          <a:ext cx="1423897" cy="1201960"/>
        </a:xfrm>
        <a:prstGeom prst="trapezoid">
          <a:avLst>
            <a:gd name="adj" fmla="val 59232"/>
          </a:avLst>
        </a:prstGeom>
        <a:solidFill>
          <a:schemeClr val="accent3">
            <a:lumMod val="20000"/>
            <a:lumOff val="80000"/>
          </a:schemeClr>
        </a:solidFill>
        <a:ln w="25400" cap="flat" cmpd="sng" algn="ctr">
          <a:solidFill>
            <a:schemeClr val="accent3">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a:p>
          <a:pPr marL="0" lvl="0" indent="0" algn="ctr" defTabSz="622300">
            <a:lnSpc>
              <a:spcPct val="90000"/>
            </a:lnSpc>
            <a:spcBef>
              <a:spcPct val="0"/>
            </a:spcBef>
            <a:spcAft>
              <a:spcPct val="35000"/>
            </a:spcAft>
            <a:buNone/>
          </a:pPr>
          <a:endParaRPr lang="en-US" sz="1400" kern="1200"/>
        </a:p>
        <a:p>
          <a:pPr marL="0" lvl="0" indent="0" algn="ctr" defTabSz="622300">
            <a:lnSpc>
              <a:spcPct val="90000"/>
            </a:lnSpc>
            <a:spcBef>
              <a:spcPct val="0"/>
            </a:spcBef>
            <a:spcAft>
              <a:spcPct val="35000"/>
            </a:spcAft>
            <a:buNone/>
          </a:pPr>
          <a:r>
            <a:rPr lang="en-US" sz="1400" kern="1200"/>
            <a:t>Policies &amp; </a:t>
          </a:r>
        </a:p>
        <a:p>
          <a:pPr marL="0" lvl="0" indent="0" algn="ctr" defTabSz="622300">
            <a:lnSpc>
              <a:spcPct val="90000"/>
            </a:lnSpc>
            <a:spcBef>
              <a:spcPct val="0"/>
            </a:spcBef>
            <a:spcAft>
              <a:spcPct val="35000"/>
            </a:spcAft>
            <a:buNone/>
          </a:pPr>
          <a:r>
            <a:rPr lang="en-US" sz="1400" kern="1200"/>
            <a:t>Programs </a:t>
          </a:r>
        </a:p>
      </dsp:txBody>
      <dsp:txXfrm>
        <a:off x="1423897" y="0"/>
        <a:ext cx="1423897" cy="1201960"/>
      </dsp:txXfrm>
    </dsp:sp>
    <dsp:sp modelId="{B839314D-BC08-49DA-BD97-102C99625070}">
      <dsp:nvSpPr>
        <dsp:cNvPr id="0" name=""/>
        <dsp:cNvSpPr/>
      </dsp:nvSpPr>
      <dsp:spPr>
        <a:xfrm>
          <a:off x="711948" y="1201960"/>
          <a:ext cx="2847795" cy="1201960"/>
        </a:xfrm>
        <a:prstGeom prst="trapezoid">
          <a:avLst>
            <a:gd name="adj" fmla="val 59232"/>
          </a:avLst>
        </a:prstGeom>
        <a:solidFill>
          <a:schemeClr val="accent4">
            <a:lumMod val="20000"/>
            <a:lumOff val="80000"/>
          </a:schemeClr>
        </a:solidFill>
        <a:ln w="25400" cap="flat" cmpd="sng" algn="ctr">
          <a:solidFill>
            <a:schemeClr val="accent4">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Design Measures &amp; Collect Data</a:t>
          </a:r>
        </a:p>
      </dsp:txBody>
      <dsp:txXfrm>
        <a:off x="1210313" y="1201960"/>
        <a:ext cx="1851066" cy="1201960"/>
      </dsp:txXfrm>
    </dsp:sp>
    <dsp:sp modelId="{5C561C05-6490-48C9-B8D5-571710F9A8E2}">
      <dsp:nvSpPr>
        <dsp:cNvPr id="0" name=""/>
        <dsp:cNvSpPr/>
      </dsp:nvSpPr>
      <dsp:spPr>
        <a:xfrm>
          <a:off x="0" y="2403921"/>
          <a:ext cx="4271692" cy="1201960"/>
        </a:xfrm>
        <a:prstGeom prst="trapezoid">
          <a:avLst>
            <a:gd name="adj" fmla="val 59232"/>
          </a:avLst>
        </a:prstGeom>
        <a:solidFill>
          <a:schemeClr val="accent3">
            <a:hueOff val="2462302"/>
            <a:satOff val="31991"/>
            <a:lumOff val="-1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t>Understand the Issue &amp; Create Implementation Plan</a:t>
          </a:r>
        </a:p>
        <a:p>
          <a:pPr marL="0" lvl="0" indent="0" algn="ctr" defTabSz="800100">
            <a:lnSpc>
              <a:spcPct val="90000"/>
            </a:lnSpc>
            <a:spcBef>
              <a:spcPct val="0"/>
            </a:spcBef>
            <a:spcAft>
              <a:spcPct val="35000"/>
            </a:spcAft>
            <a:buNone/>
          </a:pPr>
          <a:r>
            <a:rPr lang="en-US" sz="1400" b="1" kern="1200"/>
            <a:t>(Current Project) </a:t>
          </a:r>
        </a:p>
      </dsp:txBody>
      <dsp:txXfrm>
        <a:off x="747546" y="2403921"/>
        <a:ext cx="2776600" cy="1201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2A6AF-3C2C-4385-BD7D-6A325D033A11}">
      <dsp:nvSpPr>
        <dsp:cNvPr id="0" name=""/>
        <dsp:cNvSpPr/>
      </dsp:nvSpPr>
      <dsp:spPr>
        <a:xfrm rot="10800000">
          <a:off x="2372463" y="484"/>
          <a:ext cx="8293481" cy="1134016"/>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070" tIns="83820" rIns="156464" bIns="8382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US" sz="2200" kern="1200">
              <a:latin typeface="+mn-lt"/>
            </a:rPr>
            <a:t>Message boards were useful for our population of due to increased flexibility and anonymity</a:t>
          </a:r>
          <a:endParaRPr lang="en-US" sz="2200" kern="1200"/>
        </a:p>
      </dsp:txBody>
      <dsp:txXfrm rot="10800000">
        <a:off x="2655967" y="484"/>
        <a:ext cx="8009977" cy="1134016"/>
      </dsp:txXfrm>
    </dsp:sp>
    <dsp:sp modelId="{A8DD355E-21A4-4575-8E35-FC3DD4C34313}">
      <dsp:nvSpPr>
        <dsp:cNvPr id="0" name=""/>
        <dsp:cNvSpPr/>
      </dsp:nvSpPr>
      <dsp:spPr>
        <a:xfrm>
          <a:off x="1805455" y="484"/>
          <a:ext cx="1134016" cy="1134016"/>
        </a:xfrm>
        <a:prstGeom prst="ellipse">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C470F9-D67A-4F69-B1D6-90A324F0D0CA}">
      <dsp:nvSpPr>
        <dsp:cNvPr id="0" name=""/>
        <dsp:cNvSpPr/>
      </dsp:nvSpPr>
      <dsp:spPr>
        <a:xfrm rot="10800000">
          <a:off x="2372463" y="1418005"/>
          <a:ext cx="8293481" cy="1134016"/>
        </a:xfrm>
        <a:prstGeom prst="homePlate">
          <a:avLst/>
        </a:prstGeom>
        <a:solidFill>
          <a:schemeClr val="accent3">
            <a:hueOff val="1231151"/>
            <a:satOff val="15995"/>
            <a:lumOff val="-5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070" tIns="83820" rIns="156464" bIns="8382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US" sz="2200" kern="1200">
              <a:solidFill>
                <a:schemeClr val="tx1"/>
              </a:solidFill>
              <a:latin typeface="+mn-lt"/>
            </a:rPr>
            <a:t>Message board provide a wealth of information as majority of participants respond to all questions</a:t>
          </a:r>
          <a:endParaRPr lang="en-US" sz="2200" kern="1200">
            <a:solidFill>
              <a:schemeClr val="tx1"/>
            </a:solidFill>
          </a:endParaRPr>
        </a:p>
      </dsp:txBody>
      <dsp:txXfrm rot="10800000">
        <a:off x="2655967" y="1418005"/>
        <a:ext cx="8009977" cy="1134016"/>
      </dsp:txXfrm>
    </dsp:sp>
    <dsp:sp modelId="{683A169B-10F9-4247-9E3D-D94C566B8D65}">
      <dsp:nvSpPr>
        <dsp:cNvPr id="0" name=""/>
        <dsp:cNvSpPr/>
      </dsp:nvSpPr>
      <dsp:spPr>
        <a:xfrm>
          <a:off x="1805455" y="1418005"/>
          <a:ext cx="1134016" cy="1134016"/>
        </a:xfrm>
        <a:prstGeom prst="ellipse">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0EB7BB-8A90-486E-A5EF-EE0D6D532346}">
      <dsp:nvSpPr>
        <dsp:cNvPr id="0" name=""/>
        <dsp:cNvSpPr/>
      </dsp:nvSpPr>
      <dsp:spPr>
        <a:xfrm rot="10800000">
          <a:off x="2372463" y="2835525"/>
          <a:ext cx="8293481" cy="1134016"/>
        </a:xfrm>
        <a:prstGeom prst="homePlate">
          <a:avLst/>
        </a:prstGeom>
        <a:solidFill>
          <a:schemeClr val="accent3">
            <a:hueOff val="2462302"/>
            <a:satOff val="31991"/>
            <a:lumOff val="-1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070" tIns="83820" rIns="156464" bIns="8382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US" sz="2200" kern="1200">
              <a:solidFill>
                <a:schemeClr val="tx1"/>
              </a:solidFill>
              <a:latin typeface="+mn-lt"/>
            </a:rPr>
            <a:t>Provided critical insights into harmful behaviors in STEM that will inform behaviorally-based measures of harassment on future surveys</a:t>
          </a:r>
          <a:endParaRPr lang="en-US" sz="2200" kern="1200">
            <a:solidFill>
              <a:schemeClr val="tx1"/>
            </a:solidFill>
          </a:endParaRPr>
        </a:p>
      </dsp:txBody>
      <dsp:txXfrm rot="10800000">
        <a:off x="2655967" y="2835525"/>
        <a:ext cx="8009977" cy="1134016"/>
      </dsp:txXfrm>
    </dsp:sp>
    <dsp:sp modelId="{DD733398-0D64-4C07-A383-D08AB291F14B}">
      <dsp:nvSpPr>
        <dsp:cNvPr id="0" name=""/>
        <dsp:cNvSpPr/>
      </dsp:nvSpPr>
      <dsp:spPr>
        <a:xfrm>
          <a:off x="1805455" y="2835525"/>
          <a:ext cx="1134016" cy="1134016"/>
        </a:xfrm>
        <a:prstGeom prst="ellipse">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 name="Shape 1049"/>
          <p:cNvSpPr>
            <a:spLocks noGrp="1" noRot="1" noChangeAspect="1"/>
          </p:cNvSpPr>
          <p:nvPr>
            <p:ph type="sldImg"/>
          </p:nvPr>
        </p:nvSpPr>
        <p:spPr>
          <a:xfrm>
            <a:off x="381000" y="685800"/>
            <a:ext cx="6096000" cy="3429000"/>
          </a:xfrm>
          <a:prstGeom prst="rect">
            <a:avLst/>
          </a:prstGeom>
        </p:spPr>
        <p:txBody>
          <a:bodyPr/>
          <a:lstStyle/>
          <a:p>
            <a:endParaRPr/>
          </a:p>
        </p:txBody>
      </p:sp>
      <p:sp>
        <p:nvSpPr>
          <p:cNvPr id="1050" name="Shape 105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88237488"/>
      </p:ext>
    </p:extLst>
  </p:cSld>
  <p:clrMap bg1="lt1" tx1="dk1" bg2="lt2" tx2="dk2" accent1="accent1" accent2="accent2" accent3="accent3" accent4="accent4" accent5="accent5" accent6="accent6" hlink="hlink" folHlink="folHlink"/>
  <p:notesStyle>
    <a:lvl1pPr defTabSz="228600" latinLnBrk="0">
      <a:defRPr sz="1100">
        <a:latin typeface="Lucida Grande"/>
        <a:ea typeface="Lucida Grande"/>
        <a:cs typeface="Lucida Grande"/>
        <a:sym typeface="Lucida Grande"/>
      </a:defRPr>
    </a:lvl1pPr>
    <a:lvl2pPr indent="114300" defTabSz="228600" latinLnBrk="0">
      <a:defRPr sz="1100">
        <a:latin typeface="Lucida Grande"/>
        <a:ea typeface="Lucida Grande"/>
        <a:cs typeface="Lucida Grande"/>
        <a:sym typeface="Lucida Grande"/>
      </a:defRPr>
    </a:lvl2pPr>
    <a:lvl3pPr indent="228600" defTabSz="228600" latinLnBrk="0">
      <a:defRPr sz="1100">
        <a:latin typeface="Lucida Grande"/>
        <a:ea typeface="Lucida Grande"/>
        <a:cs typeface="Lucida Grande"/>
        <a:sym typeface="Lucida Grande"/>
      </a:defRPr>
    </a:lvl3pPr>
    <a:lvl4pPr indent="342900" defTabSz="228600" latinLnBrk="0">
      <a:defRPr sz="1100">
        <a:latin typeface="Lucida Grande"/>
        <a:ea typeface="Lucida Grande"/>
        <a:cs typeface="Lucida Grande"/>
        <a:sym typeface="Lucida Grande"/>
      </a:defRPr>
    </a:lvl4pPr>
    <a:lvl5pPr indent="457200" defTabSz="228600" latinLnBrk="0">
      <a:defRPr sz="1100">
        <a:latin typeface="Lucida Grande"/>
        <a:ea typeface="Lucida Grande"/>
        <a:cs typeface="Lucida Grande"/>
        <a:sym typeface="Lucida Grande"/>
      </a:defRPr>
    </a:lvl5pPr>
    <a:lvl6pPr indent="571500" defTabSz="228600" latinLnBrk="0">
      <a:defRPr sz="1100">
        <a:latin typeface="Lucida Grande"/>
        <a:ea typeface="Lucida Grande"/>
        <a:cs typeface="Lucida Grande"/>
        <a:sym typeface="Lucida Grande"/>
      </a:defRPr>
    </a:lvl6pPr>
    <a:lvl7pPr indent="685800" defTabSz="228600" latinLnBrk="0">
      <a:defRPr sz="1100">
        <a:latin typeface="Lucida Grande"/>
        <a:ea typeface="Lucida Grande"/>
        <a:cs typeface="Lucida Grande"/>
        <a:sym typeface="Lucida Grande"/>
      </a:defRPr>
    </a:lvl7pPr>
    <a:lvl8pPr indent="800100" defTabSz="228600" latinLnBrk="0">
      <a:defRPr sz="1100">
        <a:latin typeface="Lucida Grande"/>
        <a:ea typeface="Lucida Grande"/>
        <a:cs typeface="Lucida Grande"/>
        <a:sym typeface="Lucida Grande"/>
      </a:defRPr>
    </a:lvl8pPr>
    <a:lvl9pPr indent="914400" defTabSz="228600" latinLnBrk="0">
      <a:defRPr sz="11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7148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2441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1789746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3495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5029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26969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0982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56211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1124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51775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47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45358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06118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22355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52272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5297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89585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3" name="Rectángulo 13">
            <a:extLst>
              <a:ext uri="{FF2B5EF4-FFF2-40B4-BE49-F238E27FC236}">
                <a16:creationId xmlns:a16="http://schemas.microsoft.com/office/drawing/2014/main" id="{8E0223F5-971F-334B-FB36-95A4BDE6D8D7}"/>
              </a:ext>
            </a:extLst>
          </p:cNvPr>
          <p:cNvSpPr/>
          <p:nvPr userDrawn="1"/>
        </p:nvSpPr>
        <p:spPr>
          <a:xfrm>
            <a:off x="0" y="0"/>
            <a:ext cx="12192000" cy="6858000"/>
          </a:xfrm>
          <a:prstGeom prst="rect">
            <a:avLst/>
          </a:prstGeom>
          <a:solidFill>
            <a:srgbClr val="FFA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oAutofit/>
          </a:bodyPr>
          <a:lstStyle/>
          <a:p>
            <a:pPr algn="ctr"/>
            <a:endParaRPr lang="es-ES" b="0" i="0">
              <a:latin typeface="Berlingske Sans Medium" panose="02000503050000020004" pitchFamily="2" charset="0"/>
            </a:endParaRPr>
          </a:p>
        </p:txBody>
      </p:sp>
      <p:pic>
        <p:nvPicPr>
          <p:cNvPr id="2" name="Imagen 8" descr="Forma&#10;&#10;Descripción generada automáticamente con confianza media">
            <a:extLst>
              <a:ext uri="{FF2B5EF4-FFF2-40B4-BE49-F238E27FC236}">
                <a16:creationId xmlns:a16="http://schemas.microsoft.com/office/drawing/2014/main" id="{6B749059-42A4-193D-C6DC-F9DA90CDB6C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42353" y="5964141"/>
            <a:ext cx="2011460" cy="378720"/>
          </a:xfrm>
          <a:prstGeom prst="rect">
            <a:avLst/>
          </a:prstGeom>
        </p:spPr>
      </p:pic>
      <p:sp>
        <p:nvSpPr>
          <p:cNvPr id="7" name="Text Placeholder 6">
            <a:extLst>
              <a:ext uri="{FF2B5EF4-FFF2-40B4-BE49-F238E27FC236}">
                <a16:creationId xmlns:a16="http://schemas.microsoft.com/office/drawing/2014/main" id="{93ABD89C-C1F5-B96B-146F-C84A9F77FBEE}"/>
              </a:ext>
            </a:extLst>
          </p:cNvPr>
          <p:cNvSpPr>
            <a:spLocks noGrp="1"/>
          </p:cNvSpPr>
          <p:nvPr>
            <p:ph type="body" sz="quarter" idx="10" hasCustomPrompt="1"/>
          </p:nvPr>
        </p:nvSpPr>
        <p:spPr>
          <a:xfrm>
            <a:off x="969963" y="2687638"/>
            <a:ext cx="10223500" cy="954087"/>
          </a:xfrm>
        </p:spPr>
        <p:txBody>
          <a:bodyPr/>
          <a:lstStyle>
            <a:lvl1pPr>
              <a:spcBef>
                <a:spcPts val="0"/>
              </a:spcBef>
              <a:defRPr b="0" i="0">
                <a:latin typeface="Berlingske Sans Medium" panose="02000503050000020004" pitchFamily="2" charset="0"/>
              </a:defRPr>
            </a:lvl1pPr>
          </a:lstStyle>
          <a:p>
            <a:pPr lvl="0"/>
            <a:r>
              <a:rPr lang="en-GB"/>
              <a:t>Click to edit master subtitle text here</a:t>
            </a:r>
            <a:endParaRPr lang="en-US"/>
          </a:p>
        </p:txBody>
      </p:sp>
      <p:sp>
        <p:nvSpPr>
          <p:cNvPr id="14" name="Text Placeholder 6">
            <a:extLst>
              <a:ext uri="{FF2B5EF4-FFF2-40B4-BE49-F238E27FC236}">
                <a16:creationId xmlns:a16="http://schemas.microsoft.com/office/drawing/2014/main" id="{3BD59BF8-CBB9-5714-AD3E-F0304DAF188C}"/>
              </a:ext>
            </a:extLst>
          </p:cNvPr>
          <p:cNvSpPr>
            <a:spLocks noGrp="1"/>
          </p:cNvSpPr>
          <p:nvPr>
            <p:ph type="body" sz="quarter" idx="11" hasCustomPrompt="1"/>
          </p:nvPr>
        </p:nvSpPr>
        <p:spPr>
          <a:xfrm>
            <a:off x="931105" y="5486231"/>
            <a:ext cx="3890072" cy="954087"/>
          </a:xfrm>
        </p:spPr>
        <p:txBody>
          <a:bodyPr anchor="b">
            <a:normAutofit/>
          </a:bodyPr>
          <a:lstStyle>
            <a:lvl1pPr>
              <a:defRPr sz="1200" b="0" i="0">
                <a:latin typeface="Berlingske Serif Cn Md" panose="02000506080000020004" pitchFamily="2" charset="0"/>
              </a:defRPr>
            </a:lvl1pPr>
          </a:lstStyle>
          <a:p>
            <a:pPr lvl="0"/>
            <a:r>
              <a:rPr lang="en-GB"/>
              <a:t>Click to edit master subtitle text here</a:t>
            </a:r>
            <a:endParaRPr lang="en-US"/>
          </a:p>
        </p:txBody>
      </p:sp>
      <p:sp>
        <p:nvSpPr>
          <p:cNvPr id="16" name="Title 15">
            <a:extLst>
              <a:ext uri="{FF2B5EF4-FFF2-40B4-BE49-F238E27FC236}">
                <a16:creationId xmlns:a16="http://schemas.microsoft.com/office/drawing/2014/main" id="{EFC76D24-CAC4-3EEE-1FDF-DB8650202648}"/>
              </a:ext>
            </a:extLst>
          </p:cNvPr>
          <p:cNvSpPr>
            <a:spLocks noGrp="1"/>
          </p:cNvSpPr>
          <p:nvPr>
            <p:ph type="title"/>
          </p:nvPr>
        </p:nvSpPr>
        <p:spPr>
          <a:xfrm>
            <a:off x="969963" y="852940"/>
            <a:ext cx="10214434" cy="1834697"/>
          </a:xfrm>
        </p:spPr>
        <p:txBody>
          <a:bodyPr anchor="b">
            <a:noAutofit/>
          </a:bodyPr>
          <a:lstStyle>
            <a:lvl1pPr>
              <a:defRPr sz="7200"/>
            </a:lvl1pPr>
          </a:lstStyle>
          <a:p>
            <a:r>
              <a:rPr lang="en-GB"/>
              <a:t>Click to edit Master title style</a:t>
            </a:r>
            <a:endParaRPr lang="en-US"/>
          </a:p>
        </p:txBody>
      </p:sp>
    </p:spTree>
    <p:extLst>
      <p:ext uri="{BB962C8B-B14F-4D97-AF65-F5344CB8AC3E}">
        <p14:creationId xmlns:p14="http://schemas.microsoft.com/office/powerpoint/2010/main" val="112451146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ults Percentage Right">
    <p:spTree>
      <p:nvGrpSpPr>
        <p:cNvPr id="1" name=""/>
        <p:cNvGrpSpPr/>
        <p:nvPr/>
      </p:nvGrpSpPr>
      <p:grpSpPr>
        <a:xfrm>
          <a:off x="0" y="0"/>
          <a:ext cx="0" cy="0"/>
          <a:chOff x="0" y="0"/>
          <a:chExt cx="0" cy="0"/>
        </a:xfrm>
      </p:grpSpPr>
      <p:sp>
        <p:nvSpPr>
          <p:cNvPr id="30" name="Text Placeholder 6">
            <a:extLst>
              <a:ext uri="{FF2B5EF4-FFF2-40B4-BE49-F238E27FC236}">
                <a16:creationId xmlns:a16="http://schemas.microsoft.com/office/drawing/2014/main" id="{6F8C9340-3142-69E2-4A7A-47ABA3E81FC2}"/>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
        <p:nvSpPr>
          <p:cNvPr id="2" name="Text Placeholder 10">
            <a:extLst>
              <a:ext uri="{FF2B5EF4-FFF2-40B4-BE49-F238E27FC236}">
                <a16:creationId xmlns:a16="http://schemas.microsoft.com/office/drawing/2014/main" id="{5C5B28EA-3C33-53B1-54E0-027FED4EFA88}"/>
              </a:ext>
            </a:extLst>
          </p:cNvPr>
          <p:cNvSpPr>
            <a:spLocks noGrp="1"/>
          </p:cNvSpPr>
          <p:nvPr>
            <p:ph type="body" sz="quarter" idx="17" hasCustomPrompt="1"/>
          </p:nvPr>
        </p:nvSpPr>
        <p:spPr>
          <a:xfrm>
            <a:off x="965200" y="1995489"/>
            <a:ext cx="4620998" cy="3326020"/>
          </a:xfrm>
        </p:spPr>
        <p:txBody>
          <a:bodyPr>
            <a:noAutofit/>
          </a:bodyPr>
          <a:lstStyle>
            <a:lvl1pPr marL="0" indent="0">
              <a:lnSpc>
                <a:spcPct val="80000"/>
              </a:lnSpc>
              <a:spcBef>
                <a:spcPts val="0"/>
              </a:spcBef>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lnSpc>
                <a:spcPct val="80000"/>
              </a:lnSpc>
              <a:defRPr sz="4000" b="1" i="0">
                <a:latin typeface="Berlingske Sans Poster"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US"/>
              <a:t>Click to edit master title</a:t>
            </a:r>
          </a:p>
        </p:txBody>
      </p:sp>
      <p:sp>
        <p:nvSpPr>
          <p:cNvPr id="8" name="Text Placeholder 10">
            <a:extLst>
              <a:ext uri="{FF2B5EF4-FFF2-40B4-BE49-F238E27FC236}">
                <a16:creationId xmlns:a16="http://schemas.microsoft.com/office/drawing/2014/main" id="{FAE44F34-D3F2-659E-9676-6109A04DE378}"/>
              </a:ext>
            </a:extLst>
          </p:cNvPr>
          <p:cNvSpPr>
            <a:spLocks noGrp="1"/>
          </p:cNvSpPr>
          <p:nvPr>
            <p:ph type="body" sz="quarter" idx="21" hasCustomPrompt="1"/>
          </p:nvPr>
        </p:nvSpPr>
        <p:spPr>
          <a:xfrm>
            <a:off x="6605752" y="1386278"/>
            <a:ext cx="3016044" cy="694773"/>
          </a:xfrm>
        </p:spPr>
        <p:txBody>
          <a:bodyPr anchor="t">
            <a:noAutofit/>
          </a:bodyPr>
          <a:lstStyle>
            <a:lvl1pPr marL="0" indent="0">
              <a:spcBef>
                <a:spcPts val="0"/>
              </a:spcBef>
              <a:buNone/>
              <a:defRPr sz="1400" b="0" i="0">
                <a:latin typeface="Berlingske Sans Medium" panose="02000503050000020004" pitchFamily="2" charset="0"/>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a:t>
            </a:r>
            <a:endParaRPr lang="en-US"/>
          </a:p>
        </p:txBody>
      </p:sp>
      <p:sp>
        <p:nvSpPr>
          <p:cNvPr id="12" name="Text Placeholder 10">
            <a:extLst>
              <a:ext uri="{FF2B5EF4-FFF2-40B4-BE49-F238E27FC236}">
                <a16:creationId xmlns:a16="http://schemas.microsoft.com/office/drawing/2014/main" id="{D45468D7-0C11-8D06-C100-B29653A3E568}"/>
              </a:ext>
            </a:extLst>
          </p:cNvPr>
          <p:cNvSpPr>
            <a:spLocks noGrp="1"/>
          </p:cNvSpPr>
          <p:nvPr>
            <p:ph type="body" sz="quarter" idx="25" hasCustomPrompt="1"/>
          </p:nvPr>
        </p:nvSpPr>
        <p:spPr>
          <a:xfrm>
            <a:off x="6605752" y="2138606"/>
            <a:ext cx="3016044" cy="694773"/>
          </a:xfrm>
        </p:spPr>
        <p:txBody>
          <a:bodyPr anchor="t">
            <a:noAutofit/>
          </a:bodyPr>
          <a:lstStyle>
            <a:lvl1pPr marL="0" indent="0">
              <a:spcBef>
                <a:spcPts val="0"/>
              </a:spcBef>
              <a:buNone/>
              <a:defRPr sz="1400" b="0" i="0">
                <a:latin typeface="Berlingske Sans Medium" panose="02000503050000020004" pitchFamily="2" charset="0"/>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a:t>
            </a:r>
            <a:endParaRPr lang="en-US"/>
          </a:p>
        </p:txBody>
      </p:sp>
      <p:sp>
        <p:nvSpPr>
          <p:cNvPr id="15" name="Text Placeholder 10">
            <a:extLst>
              <a:ext uri="{FF2B5EF4-FFF2-40B4-BE49-F238E27FC236}">
                <a16:creationId xmlns:a16="http://schemas.microsoft.com/office/drawing/2014/main" id="{49EDFFF8-4CB9-2F8A-550B-EB8203FE5A19}"/>
              </a:ext>
            </a:extLst>
          </p:cNvPr>
          <p:cNvSpPr>
            <a:spLocks noGrp="1"/>
          </p:cNvSpPr>
          <p:nvPr>
            <p:ph type="body" sz="quarter" idx="29" hasCustomPrompt="1"/>
          </p:nvPr>
        </p:nvSpPr>
        <p:spPr>
          <a:xfrm>
            <a:off x="6605752" y="2890934"/>
            <a:ext cx="3016044" cy="694773"/>
          </a:xfrm>
        </p:spPr>
        <p:txBody>
          <a:bodyPr anchor="t">
            <a:noAutofit/>
          </a:bodyPr>
          <a:lstStyle>
            <a:lvl1pPr marL="0" indent="0">
              <a:buNone/>
              <a:defRPr sz="1400" b="0" i="0">
                <a:latin typeface="Berlingske Sans Medium" panose="02000503050000020004" pitchFamily="2" charset="0"/>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a:t>
            </a:r>
            <a:endParaRPr lang="en-US"/>
          </a:p>
        </p:txBody>
      </p:sp>
      <p:sp>
        <p:nvSpPr>
          <p:cNvPr id="18" name="Text Placeholder 10">
            <a:extLst>
              <a:ext uri="{FF2B5EF4-FFF2-40B4-BE49-F238E27FC236}">
                <a16:creationId xmlns:a16="http://schemas.microsoft.com/office/drawing/2014/main" id="{EC935EBB-3599-D8AB-6967-514E18BEC5F7}"/>
              </a:ext>
            </a:extLst>
          </p:cNvPr>
          <p:cNvSpPr>
            <a:spLocks noGrp="1"/>
          </p:cNvSpPr>
          <p:nvPr>
            <p:ph type="body" sz="quarter" idx="33" hasCustomPrompt="1"/>
          </p:nvPr>
        </p:nvSpPr>
        <p:spPr>
          <a:xfrm>
            <a:off x="6605752" y="3643262"/>
            <a:ext cx="3016044" cy="694773"/>
          </a:xfrm>
        </p:spPr>
        <p:txBody>
          <a:bodyPr anchor="t">
            <a:noAutofit/>
          </a:bodyPr>
          <a:lstStyle>
            <a:lvl1pPr marL="0" indent="0">
              <a:spcBef>
                <a:spcPts val="0"/>
              </a:spcBef>
              <a:buNone/>
              <a:defRPr sz="1400" b="0" i="0">
                <a:latin typeface="Berlingske Sans Medium" panose="02000503050000020004" pitchFamily="2" charset="0"/>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a:t>
            </a:r>
            <a:endParaRPr lang="en-US"/>
          </a:p>
        </p:txBody>
      </p:sp>
      <p:sp>
        <p:nvSpPr>
          <p:cNvPr id="24" name="Text Placeholder 10">
            <a:extLst>
              <a:ext uri="{FF2B5EF4-FFF2-40B4-BE49-F238E27FC236}">
                <a16:creationId xmlns:a16="http://schemas.microsoft.com/office/drawing/2014/main" id="{537FE967-539D-81B1-BF8C-CBFFE709B5A1}"/>
              </a:ext>
            </a:extLst>
          </p:cNvPr>
          <p:cNvSpPr>
            <a:spLocks noGrp="1"/>
          </p:cNvSpPr>
          <p:nvPr>
            <p:ph type="body" sz="quarter" idx="22" hasCustomPrompt="1"/>
          </p:nvPr>
        </p:nvSpPr>
        <p:spPr>
          <a:xfrm>
            <a:off x="9701449" y="1312136"/>
            <a:ext cx="1525351" cy="623826"/>
          </a:xfrm>
        </p:spPr>
        <p:txBody>
          <a:bodyPr anchor="t">
            <a:noAutofit/>
          </a:bodyPr>
          <a:lstStyle>
            <a:lvl1pPr marL="0" indent="0">
              <a:spcBef>
                <a:spcPts val="0"/>
              </a:spcBef>
              <a:buNone/>
              <a:defRPr sz="3600" b="1" i="0">
                <a:latin typeface="Berlingske Sans Poster" panose="02000503050000020004" pitchFamily="2" charset="0"/>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00%</a:t>
            </a:r>
            <a:endParaRPr lang="en-US"/>
          </a:p>
        </p:txBody>
      </p:sp>
      <p:sp>
        <p:nvSpPr>
          <p:cNvPr id="25" name="Text Placeholder 10">
            <a:extLst>
              <a:ext uri="{FF2B5EF4-FFF2-40B4-BE49-F238E27FC236}">
                <a16:creationId xmlns:a16="http://schemas.microsoft.com/office/drawing/2014/main" id="{63CDE5CD-8EE4-A133-8A98-7E233E2F329E}"/>
              </a:ext>
            </a:extLst>
          </p:cNvPr>
          <p:cNvSpPr>
            <a:spLocks noGrp="1"/>
          </p:cNvSpPr>
          <p:nvPr>
            <p:ph type="body" sz="quarter" idx="35" hasCustomPrompt="1"/>
          </p:nvPr>
        </p:nvSpPr>
        <p:spPr>
          <a:xfrm>
            <a:off x="9701449" y="2064464"/>
            <a:ext cx="1525351" cy="623826"/>
          </a:xfrm>
        </p:spPr>
        <p:txBody>
          <a:bodyPr anchor="t">
            <a:noAutofit/>
          </a:bodyPr>
          <a:lstStyle>
            <a:lvl1pPr marL="0" indent="0">
              <a:spcBef>
                <a:spcPts val="0"/>
              </a:spcBef>
              <a:buNone/>
              <a:defRPr sz="3600" b="1" i="0">
                <a:latin typeface="Berlingske Sans Poster" panose="02000503050000020004" pitchFamily="2" charset="0"/>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00%</a:t>
            </a:r>
            <a:endParaRPr lang="en-US"/>
          </a:p>
        </p:txBody>
      </p:sp>
      <p:sp>
        <p:nvSpPr>
          <p:cNvPr id="26" name="Text Placeholder 10">
            <a:extLst>
              <a:ext uri="{FF2B5EF4-FFF2-40B4-BE49-F238E27FC236}">
                <a16:creationId xmlns:a16="http://schemas.microsoft.com/office/drawing/2014/main" id="{39B9BC97-FE31-093F-B1FD-7E72865C54B7}"/>
              </a:ext>
            </a:extLst>
          </p:cNvPr>
          <p:cNvSpPr>
            <a:spLocks noGrp="1"/>
          </p:cNvSpPr>
          <p:nvPr>
            <p:ph type="body" sz="quarter" idx="36" hasCustomPrompt="1"/>
          </p:nvPr>
        </p:nvSpPr>
        <p:spPr>
          <a:xfrm>
            <a:off x="9701449" y="2816792"/>
            <a:ext cx="1525351" cy="623826"/>
          </a:xfrm>
        </p:spPr>
        <p:txBody>
          <a:bodyPr anchor="t">
            <a:noAutofit/>
          </a:bodyPr>
          <a:lstStyle>
            <a:lvl1pPr marL="0" indent="0">
              <a:spcBef>
                <a:spcPts val="0"/>
              </a:spcBef>
              <a:buNone/>
              <a:defRPr sz="3600" b="1" i="0">
                <a:latin typeface="Berlingske Sans Poster" panose="02000503050000020004" pitchFamily="2" charset="0"/>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00%</a:t>
            </a:r>
            <a:endParaRPr lang="en-US"/>
          </a:p>
        </p:txBody>
      </p:sp>
      <p:sp>
        <p:nvSpPr>
          <p:cNvPr id="27" name="Text Placeholder 10">
            <a:extLst>
              <a:ext uri="{FF2B5EF4-FFF2-40B4-BE49-F238E27FC236}">
                <a16:creationId xmlns:a16="http://schemas.microsoft.com/office/drawing/2014/main" id="{AAB10D98-A4FA-0599-A63E-18E5602E2471}"/>
              </a:ext>
            </a:extLst>
          </p:cNvPr>
          <p:cNvSpPr>
            <a:spLocks noGrp="1"/>
          </p:cNvSpPr>
          <p:nvPr>
            <p:ph type="body" sz="quarter" idx="37" hasCustomPrompt="1"/>
          </p:nvPr>
        </p:nvSpPr>
        <p:spPr>
          <a:xfrm>
            <a:off x="9701449" y="3569120"/>
            <a:ext cx="1525351" cy="623826"/>
          </a:xfrm>
        </p:spPr>
        <p:txBody>
          <a:bodyPr anchor="t">
            <a:noAutofit/>
          </a:bodyPr>
          <a:lstStyle>
            <a:lvl1pPr marL="0" indent="0">
              <a:spcBef>
                <a:spcPts val="0"/>
              </a:spcBef>
              <a:buNone/>
              <a:defRPr sz="3600" b="1" i="0">
                <a:latin typeface="Berlingske Sans Poster" panose="02000503050000020004" pitchFamily="2" charset="0"/>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00%</a:t>
            </a:r>
            <a:endParaRPr lang="en-US"/>
          </a:p>
        </p:txBody>
      </p:sp>
      <p:sp>
        <p:nvSpPr>
          <p:cNvPr id="31" name="Text Placeholder 10">
            <a:extLst>
              <a:ext uri="{FF2B5EF4-FFF2-40B4-BE49-F238E27FC236}">
                <a16:creationId xmlns:a16="http://schemas.microsoft.com/office/drawing/2014/main" id="{4FF18D17-F1B6-611E-EE89-36A1C24B6471}"/>
              </a:ext>
            </a:extLst>
          </p:cNvPr>
          <p:cNvSpPr>
            <a:spLocks noGrp="1"/>
          </p:cNvSpPr>
          <p:nvPr>
            <p:ph type="body" sz="quarter" idx="39" hasCustomPrompt="1"/>
          </p:nvPr>
        </p:nvSpPr>
        <p:spPr>
          <a:xfrm>
            <a:off x="6605752" y="4395590"/>
            <a:ext cx="3016044" cy="694773"/>
          </a:xfrm>
        </p:spPr>
        <p:txBody>
          <a:bodyPr anchor="t">
            <a:noAutofit/>
          </a:bodyPr>
          <a:lstStyle>
            <a:lvl1pPr marL="0" indent="0">
              <a:spcBef>
                <a:spcPts val="0"/>
              </a:spcBef>
              <a:buNone/>
              <a:defRPr sz="1400" b="0" i="0">
                <a:latin typeface="Berlingske Sans Medium" panose="02000503050000020004" pitchFamily="2" charset="0"/>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a:t>
            </a:r>
            <a:endParaRPr lang="en-US"/>
          </a:p>
        </p:txBody>
      </p:sp>
      <p:sp>
        <p:nvSpPr>
          <p:cNvPr id="32" name="Text Placeholder 10">
            <a:extLst>
              <a:ext uri="{FF2B5EF4-FFF2-40B4-BE49-F238E27FC236}">
                <a16:creationId xmlns:a16="http://schemas.microsoft.com/office/drawing/2014/main" id="{498280C8-010C-03D6-0FC7-BB1B534E2005}"/>
              </a:ext>
            </a:extLst>
          </p:cNvPr>
          <p:cNvSpPr>
            <a:spLocks noGrp="1"/>
          </p:cNvSpPr>
          <p:nvPr>
            <p:ph type="body" sz="quarter" idx="40" hasCustomPrompt="1"/>
          </p:nvPr>
        </p:nvSpPr>
        <p:spPr>
          <a:xfrm>
            <a:off x="6605752" y="5147916"/>
            <a:ext cx="3016044" cy="694773"/>
          </a:xfrm>
        </p:spPr>
        <p:txBody>
          <a:bodyPr anchor="t">
            <a:noAutofit/>
          </a:bodyPr>
          <a:lstStyle>
            <a:lvl1pPr marL="0" indent="0">
              <a:spcBef>
                <a:spcPts val="0"/>
              </a:spcBef>
              <a:buNone/>
              <a:defRPr sz="1400" b="0" i="0">
                <a:latin typeface="Berlingske Sans Medium" panose="02000503050000020004" pitchFamily="2" charset="0"/>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a:t>
            </a:r>
            <a:endParaRPr lang="en-US"/>
          </a:p>
        </p:txBody>
      </p:sp>
      <p:sp>
        <p:nvSpPr>
          <p:cNvPr id="34" name="Text Placeholder 10">
            <a:extLst>
              <a:ext uri="{FF2B5EF4-FFF2-40B4-BE49-F238E27FC236}">
                <a16:creationId xmlns:a16="http://schemas.microsoft.com/office/drawing/2014/main" id="{75BDA8D8-7C68-F2AE-1787-D5E88CD6FF99}"/>
              </a:ext>
            </a:extLst>
          </p:cNvPr>
          <p:cNvSpPr>
            <a:spLocks noGrp="1"/>
          </p:cNvSpPr>
          <p:nvPr>
            <p:ph type="body" sz="quarter" idx="42" hasCustomPrompt="1"/>
          </p:nvPr>
        </p:nvSpPr>
        <p:spPr>
          <a:xfrm>
            <a:off x="9701449" y="4321448"/>
            <a:ext cx="1525351" cy="623826"/>
          </a:xfrm>
        </p:spPr>
        <p:txBody>
          <a:bodyPr anchor="t">
            <a:noAutofit/>
          </a:bodyPr>
          <a:lstStyle>
            <a:lvl1pPr marL="0" indent="0">
              <a:spcBef>
                <a:spcPts val="0"/>
              </a:spcBef>
              <a:buNone/>
              <a:defRPr sz="3600" b="1" i="0">
                <a:latin typeface="Berlingske Sans Poster" panose="02000503050000020004" pitchFamily="2" charset="0"/>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00%</a:t>
            </a:r>
            <a:endParaRPr lang="en-US"/>
          </a:p>
        </p:txBody>
      </p:sp>
      <p:sp>
        <p:nvSpPr>
          <p:cNvPr id="35" name="Text Placeholder 10">
            <a:extLst>
              <a:ext uri="{FF2B5EF4-FFF2-40B4-BE49-F238E27FC236}">
                <a16:creationId xmlns:a16="http://schemas.microsoft.com/office/drawing/2014/main" id="{758161CF-C5D8-481E-67B1-ADF5EF72A096}"/>
              </a:ext>
            </a:extLst>
          </p:cNvPr>
          <p:cNvSpPr>
            <a:spLocks noGrp="1"/>
          </p:cNvSpPr>
          <p:nvPr>
            <p:ph type="body" sz="quarter" idx="43" hasCustomPrompt="1"/>
          </p:nvPr>
        </p:nvSpPr>
        <p:spPr>
          <a:xfrm>
            <a:off x="9701449" y="5073774"/>
            <a:ext cx="1525351" cy="623826"/>
          </a:xfrm>
        </p:spPr>
        <p:txBody>
          <a:bodyPr anchor="t">
            <a:noAutofit/>
          </a:bodyPr>
          <a:lstStyle>
            <a:lvl1pPr marL="0" indent="0">
              <a:spcBef>
                <a:spcPts val="0"/>
              </a:spcBef>
              <a:buNone/>
              <a:defRPr sz="3600" b="1" i="0">
                <a:latin typeface="Berlingske Sans Poster" panose="02000503050000020004" pitchFamily="2" charset="0"/>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00%</a:t>
            </a:r>
            <a:endParaRPr lang="en-US"/>
          </a:p>
        </p:txBody>
      </p:sp>
      <p:sp>
        <p:nvSpPr>
          <p:cNvPr id="38" name="Text Placeholder 28">
            <a:extLst>
              <a:ext uri="{FF2B5EF4-FFF2-40B4-BE49-F238E27FC236}">
                <a16:creationId xmlns:a16="http://schemas.microsoft.com/office/drawing/2014/main" id="{4C1C3959-CA7E-F4D4-5444-F888F7ECD734}"/>
              </a:ext>
            </a:extLst>
          </p:cNvPr>
          <p:cNvSpPr>
            <a:spLocks noGrp="1"/>
          </p:cNvSpPr>
          <p:nvPr>
            <p:ph type="body" sz="quarter" idx="44" hasCustomPrompt="1"/>
          </p:nvPr>
        </p:nvSpPr>
        <p:spPr>
          <a:xfrm>
            <a:off x="965200" y="1316720"/>
            <a:ext cx="4620998" cy="412750"/>
          </a:xfrm>
        </p:spPr>
        <p:txBody>
          <a:bodyPr>
            <a:noAutofit/>
          </a:bodyPr>
          <a:lstStyle>
            <a:lvl1pPr>
              <a:defRPr kumimoji="0" lang="en-US" sz="2200" b="1" i="0" u="none" strike="noStrike" cap="none" spc="0" normalizeH="0" baseline="0" dirty="0">
                <a:ln>
                  <a:noFill/>
                </a:ln>
                <a:solidFill>
                  <a:srgbClr val="212121"/>
                </a:solidFill>
                <a:effectLst/>
                <a:uFillTx/>
                <a:latin typeface="Berlingske Sans Poster" panose="02000503050000020004" pitchFamily="2" charset="0"/>
                <a:ea typeface="+mj-ea"/>
                <a:cs typeface="+mj-cs"/>
                <a:sym typeface="Montserrat Semi Bold"/>
              </a:defRPr>
            </a:lvl1pPr>
          </a:lstStyle>
          <a:p>
            <a:pPr hangingPunct="1"/>
            <a:r>
              <a:rPr lang="en-US"/>
              <a:t>Click to edit title</a:t>
            </a:r>
          </a:p>
        </p:txBody>
      </p:sp>
      <p:sp>
        <p:nvSpPr>
          <p:cNvPr id="40" name="Title 39">
            <a:extLst>
              <a:ext uri="{FF2B5EF4-FFF2-40B4-BE49-F238E27FC236}">
                <a16:creationId xmlns:a16="http://schemas.microsoft.com/office/drawing/2014/main" id="{E462F632-674F-D155-2039-B6A12648FC7C}"/>
              </a:ext>
            </a:extLst>
          </p:cNvPr>
          <p:cNvSpPr>
            <a:spLocks noGrp="1"/>
          </p:cNvSpPr>
          <p:nvPr>
            <p:ph type="title" hasCustomPrompt="1"/>
          </p:nvPr>
        </p:nvSpPr>
        <p:spPr>
          <a:xfrm>
            <a:off x="914402" y="852941"/>
            <a:ext cx="4671796" cy="434216"/>
          </a:xfrm>
        </p:spPr>
        <p:txBody>
          <a:bodyPr/>
          <a:lstStyle/>
          <a:p>
            <a:r>
              <a:rPr lang="en-GB"/>
              <a:t>Click to edit title style</a:t>
            </a:r>
            <a:endParaRPr lang="en-US"/>
          </a:p>
        </p:txBody>
      </p:sp>
    </p:spTree>
    <p:extLst>
      <p:ext uri="{BB962C8B-B14F-4D97-AF65-F5344CB8AC3E}">
        <p14:creationId xmlns:p14="http://schemas.microsoft.com/office/powerpoint/2010/main" val="274096706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ssage_Frame_1">
    <p:spTree>
      <p:nvGrpSpPr>
        <p:cNvPr id="1" name=""/>
        <p:cNvGrpSpPr/>
        <p:nvPr/>
      </p:nvGrpSpPr>
      <p:grpSpPr>
        <a:xfrm>
          <a:off x="0" y="0"/>
          <a:ext cx="0" cy="0"/>
          <a:chOff x="0" y="0"/>
          <a:chExt cx="0" cy="0"/>
        </a:xfrm>
      </p:grpSpPr>
      <p:sp>
        <p:nvSpPr>
          <p:cNvPr id="30" name="Text Placeholder 6">
            <a:extLst>
              <a:ext uri="{FF2B5EF4-FFF2-40B4-BE49-F238E27FC236}">
                <a16:creationId xmlns:a16="http://schemas.microsoft.com/office/drawing/2014/main" id="{6F8C9340-3142-69E2-4A7A-47ABA3E81FC2}"/>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
        <p:nvSpPr>
          <p:cNvPr id="38" name="Text Placeholder 28">
            <a:extLst>
              <a:ext uri="{FF2B5EF4-FFF2-40B4-BE49-F238E27FC236}">
                <a16:creationId xmlns:a16="http://schemas.microsoft.com/office/drawing/2014/main" id="{4C1C3959-CA7E-F4D4-5444-F888F7ECD734}"/>
              </a:ext>
            </a:extLst>
          </p:cNvPr>
          <p:cNvSpPr>
            <a:spLocks noGrp="1"/>
          </p:cNvSpPr>
          <p:nvPr>
            <p:ph type="body" sz="quarter" idx="44" hasCustomPrompt="1"/>
          </p:nvPr>
        </p:nvSpPr>
        <p:spPr>
          <a:xfrm>
            <a:off x="965200" y="1316720"/>
            <a:ext cx="4620998" cy="412750"/>
          </a:xfrm>
        </p:spPr>
        <p:txBody>
          <a:bodyPr>
            <a:noAutofit/>
          </a:bodyPr>
          <a:lstStyle>
            <a:lvl1pPr>
              <a:defRPr kumimoji="0" lang="en-US" sz="2200" b="1" i="0" u="none" strike="noStrike" cap="none" spc="0" normalizeH="0" baseline="0" dirty="0">
                <a:ln>
                  <a:noFill/>
                </a:ln>
                <a:solidFill>
                  <a:srgbClr val="212121"/>
                </a:solidFill>
                <a:effectLst/>
                <a:uFillTx/>
                <a:latin typeface="Berlingske Sans Poster" panose="02000503050000020004" pitchFamily="2" charset="0"/>
                <a:ea typeface="+mj-ea"/>
                <a:cs typeface="+mj-cs"/>
                <a:sym typeface="Montserrat Semi Bold"/>
              </a:defRPr>
            </a:lvl1pPr>
          </a:lstStyle>
          <a:p>
            <a:pPr hangingPunct="1"/>
            <a:r>
              <a:rPr lang="en-US"/>
              <a:t>Click to edit title</a:t>
            </a:r>
          </a:p>
        </p:txBody>
      </p:sp>
      <p:sp>
        <p:nvSpPr>
          <p:cNvPr id="40" name="Title 39">
            <a:extLst>
              <a:ext uri="{FF2B5EF4-FFF2-40B4-BE49-F238E27FC236}">
                <a16:creationId xmlns:a16="http://schemas.microsoft.com/office/drawing/2014/main" id="{E462F632-674F-D155-2039-B6A12648FC7C}"/>
              </a:ext>
            </a:extLst>
          </p:cNvPr>
          <p:cNvSpPr>
            <a:spLocks noGrp="1"/>
          </p:cNvSpPr>
          <p:nvPr>
            <p:ph type="title" hasCustomPrompt="1"/>
          </p:nvPr>
        </p:nvSpPr>
        <p:spPr>
          <a:xfrm>
            <a:off x="914402" y="852941"/>
            <a:ext cx="4671796" cy="434216"/>
          </a:xfrm>
        </p:spPr>
        <p:txBody>
          <a:bodyPr/>
          <a:lstStyle/>
          <a:p>
            <a:r>
              <a:rPr lang="en-GB"/>
              <a:t>Click to edit title style</a:t>
            </a:r>
            <a:endParaRPr lang="en-US"/>
          </a:p>
        </p:txBody>
      </p:sp>
      <p:sp>
        <p:nvSpPr>
          <p:cNvPr id="6" name="Text Placeholder 10">
            <a:extLst>
              <a:ext uri="{FF2B5EF4-FFF2-40B4-BE49-F238E27FC236}">
                <a16:creationId xmlns:a16="http://schemas.microsoft.com/office/drawing/2014/main" id="{1A20EFEF-4A0B-E75C-97B1-34BBAA82F552}"/>
              </a:ext>
            </a:extLst>
          </p:cNvPr>
          <p:cNvSpPr>
            <a:spLocks noGrp="1"/>
          </p:cNvSpPr>
          <p:nvPr>
            <p:ph type="body" sz="quarter" idx="23" hasCustomPrompt="1"/>
          </p:nvPr>
        </p:nvSpPr>
        <p:spPr>
          <a:xfrm>
            <a:off x="965200" y="1857950"/>
            <a:ext cx="4620998" cy="255549"/>
          </a:xfrm>
        </p:spPr>
        <p:txBody>
          <a:bodyPr>
            <a:noAutofit/>
          </a:bodyPr>
          <a:lstStyle>
            <a:lvl1pPr marL="0" indent="0">
              <a:lnSpc>
                <a:spcPct val="80000"/>
              </a:lnSpc>
              <a:spcBef>
                <a:spcPts val="0"/>
              </a:spcBef>
              <a:buNone/>
              <a:defRPr sz="1400" b="1" i="0">
                <a:latin typeface="Berlingske Sans Poster" panose="02000503050000020004" pitchFamily="2" charset="0"/>
              </a:defRPr>
            </a:lvl1pPr>
            <a:lvl2pPr>
              <a:lnSpc>
                <a:spcPct val="80000"/>
              </a:lnSpc>
              <a:defRPr lang="en-US" sz="1400" b="0" i="0" u="none" strike="noStrike" cap="none" spc="0" baseline="0" dirty="0">
                <a:ln>
                  <a:noFill/>
                </a:ln>
                <a:solidFill>
                  <a:schemeClr val="bg1"/>
                </a:solidFill>
                <a:uFillTx/>
                <a:latin typeface="BerlingskeSans-Md" panose="02000503050000020004" pitchFamily="2" charset="0"/>
                <a:ea typeface="BerlingskeSans-Md" panose="02000503050000020004" pitchFamily="2" charset="0"/>
                <a:cs typeface="BerlingskeSans-Md" panose="02000503050000020004" pitchFamily="2" charset="0"/>
                <a:sym typeface="Montserrat Light"/>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US"/>
              <a:t>Click to edit master title</a:t>
            </a:r>
          </a:p>
        </p:txBody>
      </p:sp>
      <p:sp>
        <p:nvSpPr>
          <p:cNvPr id="7" name="Text Placeholder 10">
            <a:extLst>
              <a:ext uri="{FF2B5EF4-FFF2-40B4-BE49-F238E27FC236}">
                <a16:creationId xmlns:a16="http://schemas.microsoft.com/office/drawing/2014/main" id="{E87CB082-0BCC-1B07-0522-E0B0036BE56D}"/>
              </a:ext>
            </a:extLst>
          </p:cNvPr>
          <p:cNvSpPr>
            <a:spLocks noGrp="1"/>
          </p:cNvSpPr>
          <p:nvPr>
            <p:ph type="body" sz="quarter" idx="48" hasCustomPrompt="1"/>
          </p:nvPr>
        </p:nvSpPr>
        <p:spPr>
          <a:xfrm>
            <a:off x="965200" y="3397522"/>
            <a:ext cx="4620998" cy="1309433"/>
          </a:xfrm>
        </p:spPr>
        <p:txBody>
          <a:bodyPr>
            <a:noAutofit/>
          </a:bodyPr>
          <a:lstStyle>
            <a:lvl1pPr marL="0" indent="0">
              <a:spcBef>
                <a:spcPts val="0"/>
              </a:spcBef>
              <a:buNone/>
              <a:defRPr lang="en-US" sz="12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
        <p:nvSpPr>
          <p:cNvPr id="9" name="Text Placeholder 10">
            <a:extLst>
              <a:ext uri="{FF2B5EF4-FFF2-40B4-BE49-F238E27FC236}">
                <a16:creationId xmlns:a16="http://schemas.microsoft.com/office/drawing/2014/main" id="{20DA3D99-BC4B-8156-2C01-640A80524717}"/>
              </a:ext>
            </a:extLst>
          </p:cNvPr>
          <p:cNvSpPr>
            <a:spLocks noGrp="1"/>
          </p:cNvSpPr>
          <p:nvPr>
            <p:ph type="body" sz="quarter" idx="49" hasCustomPrompt="1"/>
          </p:nvPr>
        </p:nvSpPr>
        <p:spPr>
          <a:xfrm>
            <a:off x="965200" y="3125789"/>
            <a:ext cx="4620998" cy="255549"/>
          </a:xfrm>
        </p:spPr>
        <p:txBody>
          <a:bodyPr>
            <a:noAutofit/>
          </a:bodyPr>
          <a:lstStyle>
            <a:lvl1pPr marL="0" indent="0">
              <a:lnSpc>
                <a:spcPct val="80000"/>
              </a:lnSpc>
              <a:spcBef>
                <a:spcPts val="0"/>
              </a:spcBef>
              <a:buNone/>
              <a:defRPr sz="1400" b="1" i="0">
                <a:latin typeface="Berlingske Sans Poster" panose="02000503050000020004" pitchFamily="2" charset="0"/>
              </a:defRPr>
            </a:lvl1pPr>
            <a:lvl2pPr>
              <a:lnSpc>
                <a:spcPct val="80000"/>
              </a:lnSpc>
              <a:defRPr lang="en-US" sz="1400" b="0" i="0" u="none" strike="noStrike" cap="none" spc="0" baseline="0" dirty="0">
                <a:ln>
                  <a:noFill/>
                </a:ln>
                <a:solidFill>
                  <a:schemeClr val="bg1"/>
                </a:solidFill>
                <a:uFillTx/>
                <a:latin typeface="BerlingskeSans-Md" panose="02000503050000020004" pitchFamily="2" charset="0"/>
                <a:ea typeface="BerlingskeSans-Md" panose="02000503050000020004" pitchFamily="2" charset="0"/>
                <a:cs typeface="BerlingskeSans-Md" panose="02000503050000020004" pitchFamily="2" charset="0"/>
                <a:sym typeface="Montserrat Light"/>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US"/>
              <a:t>Click to edit master title</a:t>
            </a:r>
          </a:p>
        </p:txBody>
      </p:sp>
      <p:sp>
        <p:nvSpPr>
          <p:cNvPr id="16" name="Text Placeholder 18">
            <a:extLst>
              <a:ext uri="{FF2B5EF4-FFF2-40B4-BE49-F238E27FC236}">
                <a16:creationId xmlns:a16="http://schemas.microsoft.com/office/drawing/2014/main" id="{A4B56C5C-E1C9-19E3-9FD0-371AC43051F9}"/>
              </a:ext>
            </a:extLst>
          </p:cNvPr>
          <p:cNvSpPr>
            <a:spLocks noGrp="1"/>
          </p:cNvSpPr>
          <p:nvPr>
            <p:ph type="body" sz="quarter" idx="21" hasCustomPrompt="1"/>
          </p:nvPr>
        </p:nvSpPr>
        <p:spPr>
          <a:xfrm>
            <a:off x="6621847" y="2145867"/>
            <a:ext cx="3753179" cy="436120"/>
          </a:xfrm>
        </p:spPr>
        <p:txBody>
          <a:bodyPr>
            <a:noAutofit/>
          </a:bodyPr>
          <a:lstStyle>
            <a:lvl1pPr marL="0" indent="0">
              <a:buNone/>
              <a:defRPr lang="en-GB" sz="12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41" name="Text Placeholder 10">
            <a:extLst>
              <a:ext uri="{FF2B5EF4-FFF2-40B4-BE49-F238E27FC236}">
                <a16:creationId xmlns:a16="http://schemas.microsoft.com/office/drawing/2014/main" id="{2DF5F059-BAD9-D7DA-890E-70044BEED7AC}"/>
              </a:ext>
            </a:extLst>
          </p:cNvPr>
          <p:cNvSpPr>
            <a:spLocks noGrp="1"/>
          </p:cNvSpPr>
          <p:nvPr>
            <p:ph type="body" sz="quarter" idx="54" hasCustomPrompt="1"/>
          </p:nvPr>
        </p:nvSpPr>
        <p:spPr>
          <a:xfrm>
            <a:off x="10818920" y="2083763"/>
            <a:ext cx="552899" cy="648658"/>
          </a:xfrm>
        </p:spPr>
        <p:txBody>
          <a:bodyPr anchor="t">
            <a:noAutofit/>
          </a:bodyPr>
          <a:lstStyle>
            <a:lvl1pPr marL="0" indent="0" algn="r">
              <a:spcBef>
                <a:spcPts val="0"/>
              </a:spcBef>
              <a:buNone/>
              <a:defRPr lang="en-US" sz="3800" b="0" i="0" u="none" strike="noStrike" cap="none" spc="0" baseline="0" dirty="0">
                <a:ln>
                  <a:noFill/>
                </a:ln>
                <a:solidFill>
                  <a:schemeClr val="bg1"/>
                </a:solidFill>
                <a:uFillTx/>
                <a:latin typeface="Berlingske Serif Cn Md" panose="0200050608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rtl="0" latinLnBrk="0">
              <a:lnSpc>
                <a:spcPct val="100000"/>
              </a:lnSpc>
              <a:spcBef>
                <a:spcPts val="0"/>
              </a:spcBef>
              <a:spcAft>
                <a:spcPts val="0"/>
              </a:spcAft>
              <a:buClrTx/>
              <a:buSzPct val="75000"/>
              <a:buFontTx/>
              <a:buNone/>
              <a:tabLst/>
            </a:pPr>
            <a:r>
              <a:rPr lang="en-GB"/>
              <a:t>0</a:t>
            </a:r>
            <a:endParaRPr lang="en-US"/>
          </a:p>
        </p:txBody>
      </p:sp>
      <p:sp>
        <p:nvSpPr>
          <p:cNvPr id="78" name="Text Placeholder 3">
            <a:extLst>
              <a:ext uri="{FF2B5EF4-FFF2-40B4-BE49-F238E27FC236}">
                <a16:creationId xmlns:a16="http://schemas.microsoft.com/office/drawing/2014/main" id="{78715322-2FF3-F6A7-ADA2-4859738E6F93}"/>
              </a:ext>
            </a:extLst>
          </p:cNvPr>
          <p:cNvSpPr>
            <a:spLocks noGrp="1"/>
          </p:cNvSpPr>
          <p:nvPr>
            <p:ph type="body" sz="quarter" idx="18" hasCustomPrompt="1"/>
          </p:nvPr>
        </p:nvSpPr>
        <p:spPr>
          <a:xfrm>
            <a:off x="6621847" y="1803190"/>
            <a:ext cx="4749972" cy="278595"/>
          </a:xfrm>
        </p:spPr>
        <p:txBody>
          <a:bodyPr>
            <a:noAutofit/>
          </a:bodyPr>
          <a:lstStyle>
            <a:lvl1pPr marL="0" indent="0">
              <a:buNone/>
              <a:defRPr lang="en-GB" sz="1400" b="1" i="0" u="none" strike="noStrike" cap="none" spc="0" baseline="0" dirty="0">
                <a:ln>
                  <a:noFill/>
                </a:ln>
                <a:solidFill>
                  <a:schemeClr val="bg1"/>
                </a:solidFill>
                <a:uFillTx/>
                <a:latin typeface="Berlingske Sans Poster" panose="02000503050000020004" pitchFamily="2" charset="0"/>
                <a:ea typeface="Berlingske Sans Medium" panose="02000503050000020004" pitchFamily="2" charset="0"/>
                <a:cs typeface="Berlingske Sans Medium" panose="02000503050000020004" pitchFamily="2" charset="0"/>
                <a:sym typeface="Montserrat Light"/>
              </a:defRPr>
            </a:lvl1pPr>
          </a:lstStyle>
          <a:p>
            <a:pPr marL="0" marR="0" lvl="0" indent="0" algn="l" defTabSz="412750" latinLnBrk="0">
              <a:lnSpc>
                <a:spcPct val="80000"/>
              </a:lnSpc>
              <a:spcBef>
                <a:spcPts val="0"/>
              </a:spcBef>
              <a:spcAft>
                <a:spcPts val="0"/>
              </a:spcAft>
              <a:buClrTx/>
              <a:buSzPct val="75000"/>
              <a:buFontTx/>
              <a:buNone/>
              <a:tabLst/>
            </a:pPr>
            <a:r>
              <a:rPr lang="en-GB"/>
              <a:t>Click to edit master text</a:t>
            </a:r>
          </a:p>
        </p:txBody>
      </p:sp>
      <p:sp>
        <p:nvSpPr>
          <p:cNvPr id="92" name="Text Placeholder 18">
            <a:extLst>
              <a:ext uri="{FF2B5EF4-FFF2-40B4-BE49-F238E27FC236}">
                <a16:creationId xmlns:a16="http://schemas.microsoft.com/office/drawing/2014/main" id="{C6C4A51C-FD81-A090-B7A9-7BD272FA5215}"/>
              </a:ext>
            </a:extLst>
          </p:cNvPr>
          <p:cNvSpPr>
            <a:spLocks noGrp="1"/>
          </p:cNvSpPr>
          <p:nvPr>
            <p:ph type="body" sz="quarter" idx="55" hasCustomPrompt="1"/>
          </p:nvPr>
        </p:nvSpPr>
        <p:spPr>
          <a:xfrm>
            <a:off x="6621847" y="3044049"/>
            <a:ext cx="3753179" cy="419970"/>
          </a:xfrm>
        </p:spPr>
        <p:txBody>
          <a:bodyPr>
            <a:noAutofit/>
          </a:bodyPr>
          <a:lstStyle>
            <a:lvl1pPr marL="0" indent="0">
              <a:buNone/>
              <a:defRPr lang="en-GB" sz="12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95" name="Text Placeholder 18">
            <a:extLst>
              <a:ext uri="{FF2B5EF4-FFF2-40B4-BE49-F238E27FC236}">
                <a16:creationId xmlns:a16="http://schemas.microsoft.com/office/drawing/2014/main" id="{69D40B0D-0EC2-4494-12E0-3F9F39F8C157}"/>
              </a:ext>
            </a:extLst>
          </p:cNvPr>
          <p:cNvSpPr>
            <a:spLocks noGrp="1"/>
          </p:cNvSpPr>
          <p:nvPr>
            <p:ph type="body" sz="quarter" idx="57" hasCustomPrompt="1"/>
          </p:nvPr>
        </p:nvSpPr>
        <p:spPr>
          <a:xfrm>
            <a:off x="6621847" y="3966541"/>
            <a:ext cx="3753179" cy="419970"/>
          </a:xfrm>
        </p:spPr>
        <p:txBody>
          <a:bodyPr>
            <a:noAutofit/>
          </a:bodyPr>
          <a:lstStyle>
            <a:lvl1pPr marL="0" indent="0">
              <a:buNone/>
              <a:defRPr lang="en-GB" sz="12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97" name="Text Placeholder 10">
            <a:extLst>
              <a:ext uri="{FF2B5EF4-FFF2-40B4-BE49-F238E27FC236}">
                <a16:creationId xmlns:a16="http://schemas.microsoft.com/office/drawing/2014/main" id="{C63BCB99-0EFE-6CED-818A-31BB63D54C0B}"/>
              </a:ext>
            </a:extLst>
          </p:cNvPr>
          <p:cNvSpPr>
            <a:spLocks noGrp="1"/>
          </p:cNvSpPr>
          <p:nvPr>
            <p:ph type="body" sz="quarter" idx="59" hasCustomPrompt="1"/>
          </p:nvPr>
        </p:nvSpPr>
        <p:spPr>
          <a:xfrm>
            <a:off x="966007" y="2130337"/>
            <a:ext cx="4620998" cy="848186"/>
          </a:xfrm>
        </p:spPr>
        <p:txBody>
          <a:bodyPr>
            <a:noAutofit/>
          </a:bodyPr>
          <a:lstStyle>
            <a:lvl1pPr marL="0" indent="0">
              <a:spcBef>
                <a:spcPts val="0"/>
              </a:spcBef>
              <a:buNone/>
              <a:defRPr lang="en-US" sz="12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
        <p:nvSpPr>
          <p:cNvPr id="117" name="Text Placeholder 10">
            <a:extLst>
              <a:ext uri="{FF2B5EF4-FFF2-40B4-BE49-F238E27FC236}">
                <a16:creationId xmlns:a16="http://schemas.microsoft.com/office/drawing/2014/main" id="{893A13BB-8AED-0A2D-9ABC-799D00E0249F}"/>
              </a:ext>
            </a:extLst>
          </p:cNvPr>
          <p:cNvSpPr>
            <a:spLocks noGrp="1"/>
          </p:cNvSpPr>
          <p:nvPr>
            <p:ph type="body" sz="quarter" idx="60" hasCustomPrompt="1"/>
          </p:nvPr>
        </p:nvSpPr>
        <p:spPr>
          <a:xfrm>
            <a:off x="10818920" y="3007397"/>
            <a:ext cx="552899" cy="648658"/>
          </a:xfrm>
        </p:spPr>
        <p:txBody>
          <a:bodyPr anchor="t">
            <a:noAutofit/>
          </a:bodyPr>
          <a:lstStyle>
            <a:lvl1pPr marL="0" indent="0" algn="r">
              <a:spcBef>
                <a:spcPts val="0"/>
              </a:spcBef>
              <a:buNone/>
              <a:defRPr lang="en-US" sz="3800" b="0" i="0" u="none" strike="noStrike" cap="none" spc="0" baseline="0" dirty="0">
                <a:ln>
                  <a:noFill/>
                </a:ln>
                <a:solidFill>
                  <a:schemeClr val="bg1"/>
                </a:solidFill>
                <a:uFillTx/>
                <a:latin typeface="Berlingske Serif Cn Md" panose="0200050608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rtl="0" latinLnBrk="0">
              <a:lnSpc>
                <a:spcPct val="100000"/>
              </a:lnSpc>
              <a:spcBef>
                <a:spcPts val="0"/>
              </a:spcBef>
              <a:spcAft>
                <a:spcPts val="0"/>
              </a:spcAft>
              <a:buClrTx/>
              <a:buSzPct val="75000"/>
              <a:buFontTx/>
              <a:buNone/>
              <a:tabLst/>
            </a:pPr>
            <a:r>
              <a:rPr lang="en-GB"/>
              <a:t>0</a:t>
            </a:r>
            <a:endParaRPr lang="en-US"/>
          </a:p>
        </p:txBody>
      </p:sp>
      <p:sp>
        <p:nvSpPr>
          <p:cNvPr id="119" name="Text Placeholder 10">
            <a:extLst>
              <a:ext uri="{FF2B5EF4-FFF2-40B4-BE49-F238E27FC236}">
                <a16:creationId xmlns:a16="http://schemas.microsoft.com/office/drawing/2014/main" id="{2D5F4339-1524-9B27-2BDF-97A8CABB6301}"/>
              </a:ext>
            </a:extLst>
          </p:cNvPr>
          <p:cNvSpPr>
            <a:spLocks noGrp="1"/>
          </p:cNvSpPr>
          <p:nvPr>
            <p:ph type="body" sz="quarter" idx="62" hasCustomPrompt="1"/>
          </p:nvPr>
        </p:nvSpPr>
        <p:spPr>
          <a:xfrm>
            <a:off x="10818920" y="3940264"/>
            <a:ext cx="552899" cy="648658"/>
          </a:xfrm>
        </p:spPr>
        <p:txBody>
          <a:bodyPr anchor="t">
            <a:noAutofit/>
          </a:bodyPr>
          <a:lstStyle>
            <a:lvl1pPr marL="0" indent="0" algn="r">
              <a:spcBef>
                <a:spcPts val="0"/>
              </a:spcBef>
              <a:buNone/>
              <a:defRPr lang="en-US" sz="3800" b="0" i="0" u="none" strike="noStrike" cap="none" spc="0" baseline="0" dirty="0">
                <a:ln>
                  <a:noFill/>
                </a:ln>
                <a:solidFill>
                  <a:schemeClr val="bg1"/>
                </a:solidFill>
                <a:uFillTx/>
                <a:latin typeface="Berlingske Serif Cn Md" panose="0200050608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rtl="0" latinLnBrk="0">
              <a:lnSpc>
                <a:spcPct val="100000"/>
              </a:lnSpc>
              <a:spcBef>
                <a:spcPts val="0"/>
              </a:spcBef>
              <a:spcAft>
                <a:spcPts val="0"/>
              </a:spcAft>
              <a:buClrTx/>
              <a:buSzPct val="75000"/>
              <a:buFontTx/>
              <a:buNone/>
              <a:tabLst/>
            </a:pPr>
            <a:r>
              <a:rPr lang="en-GB"/>
              <a:t>0</a:t>
            </a:r>
            <a:endParaRPr lang="en-US"/>
          </a:p>
        </p:txBody>
      </p:sp>
    </p:spTree>
    <p:extLst>
      <p:ext uri="{BB962C8B-B14F-4D97-AF65-F5344CB8AC3E}">
        <p14:creationId xmlns:p14="http://schemas.microsoft.com/office/powerpoint/2010/main" val="245166864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Message_Frame_1">
    <p:spTree>
      <p:nvGrpSpPr>
        <p:cNvPr id="1" name=""/>
        <p:cNvGrpSpPr/>
        <p:nvPr/>
      </p:nvGrpSpPr>
      <p:grpSpPr>
        <a:xfrm>
          <a:off x="0" y="0"/>
          <a:ext cx="0" cy="0"/>
          <a:chOff x="0" y="0"/>
          <a:chExt cx="0" cy="0"/>
        </a:xfrm>
      </p:grpSpPr>
      <p:sp>
        <p:nvSpPr>
          <p:cNvPr id="30" name="Text Placeholder 6">
            <a:extLst>
              <a:ext uri="{FF2B5EF4-FFF2-40B4-BE49-F238E27FC236}">
                <a16:creationId xmlns:a16="http://schemas.microsoft.com/office/drawing/2014/main" id="{6F8C9340-3142-69E2-4A7A-47ABA3E81FC2}"/>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
        <p:nvSpPr>
          <p:cNvPr id="38" name="Text Placeholder 28">
            <a:extLst>
              <a:ext uri="{FF2B5EF4-FFF2-40B4-BE49-F238E27FC236}">
                <a16:creationId xmlns:a16="http://schemas.microsoft.com/office/drawing/2014/main" id="{4C1C3959-CA7E-F4D4-5444-F888F7ECD734}"/>
              </a:ext>
            </a:extLst>
          </p:cNvPr>
          <p:cNvSpPr>
            <a:spLocks noGrp="1"/>
          </p:cNvSpPr>
          <p:nvPr>
            <p:ph type="body" sz="quarter" idx="44" hasCustomPrompt="1"/>
          </p:nvPr>
        </p:nvSpPr>
        <p:spPr>
          <a:xfrm>
            <a:off x="965200" y="1316720"/>
            <a:ext cx="4620998" cy="412750"/>
          </a:xfrm>
        </p:spPr>
        <p:txBody>
          <a:bodyPr>
            <a:noAutofit/>
          </a:bodyPr>
          <a:lstStyle>
            <a:lvl1pPr>
              <a:defRPr kumimoji="0" lang="en-US" sz="2200" b="1" i="0" u="none" strike="noStrike" cap="none" spc="0" normalizeH="0" baseline="0" dirty="0">
                <a:ln>
                  <a:noFill/>
                </a:ln>
                <a:solidFill>
                  <a:srgbClr val="212121"/>
                </a:solidFill>
                <a:effectLst/>
                <a:uFillTx/>
                <a:latin typeface="Berlingske Sans Poster" panose="02000503050000020004" pitchFamily="2" charset="0"/>
                <a:ea typeface="+mj-ea"/>
                <a:cs typeface="+mj-cs"/>
                <a:sym typeface="Montserrat Semi Bold"/>
              </a:defRPr>
            </a:lvl1pPr>
          </a:lstStyle>
          <a:p>
            <a:pPr hangingPunct="1"/>
            <a:r>
              <a:rPr lang="en-US"/>
              <a:t>Click to edit title</a:t>
            </a:r>
          </a:p>
        </p:txBody>
      </p:sp>
      <p:sp>
        <p:nvSpPr>
          <p:cNvPr id="40" name="Title 39">
            <a:extLst>
              <a:ext uri="{FF2B5EF4-FFF2-40B4-BE49-F238E27FC236}">
                <a16:creationId xmlns:a16="http://schemas.microsoft.com/office/drawing/2014/main" id="{E462F632-674F-D155-2039-B6A12648FC7C}"/>
              </a:ext>
            </a:extLst>
          </p:cNvPr>
          <p:cNvSpPr>
            <a:spLocks noGrp="1"/>
          </p:cNvSpPr>
          <p:nvPr>
            <p:ph type="title" hasCustomPrompt="1"/>
          </p:nvPr>
        </p:nvSpPr>
        <p:spPr>
          <a:xfrm>
            <a:off x="914402" y="852941"/>
            <a:ext cx="4671796" cy="434216"/>
          </a:xfrm>
        </p:spPr>
        <p:txBody>
          <a:bodyPr/>
          <a:lstStyle/>
          <a:p>
            <a:r>
              <a:rPr lang="en-GB"/>
              <a:t>Click to edit title style</a:t>
            </a:r>
            <a:endParaRPr lang="en-US"/>
          </a:p>
        </p:txBody>
      </p:sp>
      <p:sp>
        <p:nvSpPr>
          <p:cNvPr id="6" name="Text Placeholder 10">
            <a:extLst>
              <a:ext uri="{FF2B5EF4-FFF2-40B4-BE49-F238E27FC236}">
                <a16:creationId xmlns:a16="http://schemas.microsoft.com/office/drawing/2014/main" id="{1A20EFEF-4A0B-E75C-97B1-34BBAA82F552}"/>
              </a:ext>
            </a:extLst>
          </p:cNvPr>
          <p:cNvSpPr>
            <a:spLocks noGrp="1"/>
          </p:cNvSpPr>
          <p:nvPr>
            <p:ph type="body" sz="quarter" idx="23" hasCustomPrompt="1"/>
          </p:nvPr>
        </p:nvSpPr>
        <p:spPr>
          <a:xfrm>
            <a:off x="965200" y="1857950"/>
            <a:ext cx="4620998" cy="255549"/>
          </a:xfrm>
        </p:spPr>
        <p:txBody>
          <a:bodyPr>
            <a:noAutofit/>
          </a:bodyPr>
          <a:lstStyle>
            <a:lvl1pPr marL="0" indent="0">
              <a:lnSpc>
                <a:spcPct val="80000"/>
              </a:lnSpc>
              <a:spcBef>
                <a:spcPts val="0"/>
              </a:spcBef>
              <a:buNone/>
              <a:defRPr sz="1400" b="1" i="0">
                <a:latin typeface="Berlingske Sans Poster" panose="02000503050000020004" pitchFamily="2" charset="0"/>
              </a:defRPr>
            </a:lvl1pPr>
            <a:lvl2pPr>
              <a:lnSpc>
                <a:spcPct val="80000"/>
              </a:lnSpc>
              <a:defRPr lang="en-US" sz="1400" b="0" i="0" u="none" strike="noStrike" cap="none" spc="0" baseline="0" dirty="0">
                <a:ln>
                  <a:noFill/>
                </a:ln>
                <a:solidFill>
                  <a:schemeClr val="bg1"/>
                </a:solidFill>
                <a:uFillTx/>
                <a:latin typeface="BerlingskeSans-Md" panose="02000503050000020004" pitchFamily="2" charset="0"/>
                <a:ea typeface="BerlingskeSans-Md" panose="02000503050000020004" pitchFamily="2" charset="0"/>
                <a:cs typeface="BerlingskeSans-Md" panose="02000503050000020004" pitchFamily="2" charset="0"/>
                <a:sym typeface="Montserrat Light"/>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US"/>
              <a:t>Click to edit master title</a:t>
            </a:r>
          </a:p>
        </p:txBody>
      </p:sp>
      <p:sp>
        <p:nvSpPr>
          <p:cNvPr id="7" name="Text Placeholder 10">
            <a:extLst>
              <a:ext uri="{FF2B5EF4-FFF2-40B4-BE49-F238E27FC236}">
                <a16:creationId xmlns:a16="http://schemas.microsoft.com/office/drawing/2014/main" id="{E87CB082-0BCC-1B07-0522-E0B0036BE56D}"/>
              </a:ext>
            </a:extLst>
          </p:cNvPr>
          <p:cNvSpPr>
            <a:spLocks noGrp="1"/>
          </p:cNvSpPr>
          <p:nvPr>
            <p:ph type="body" sz="quarter" idx="48" hasCustomPrompt="1"/>
          </p:nvPr>
        </p:nvSpPr>
        <p:spPr>
          <a:xfrm>
            <a:off x="965200" y="3397522"/>
            <a:ext cx="4620998" cy="1309433"/>
          </a:xfrm>
        </p:spPr>
        <p:txBody>
          <a:bodyPr>
            <a:noAutofit/>
          </a:bodyPr>
          <a:lstStyle>
            <a:lvl1pPr marL="0" indent="0">
              <a:spcBef>
                <a:spcPts val="0"/>
              </a:spcBef>
              <a:buNone/>
              <a:defRPr lang="en-US" sz="12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
        <p:nvSpPr>
          <p:cNvPr id="9" name="Text Placeholder 10">
            <a:extLst>
              <a:ext uri="{FF2B5EF4-FFF2-40B4-BE49-F238E27FC236}">
                <a16:creationId xmlns:a16="http://schemas.microsoft.com/office/drawing/2014/main" id="{20DA3D99-BC4B-8156-2C01-640A80524717}"/>
              </a:ext>
            </a:extLst>
          </p:cNvPr>
          <p:cNvSpPr>
            <a:spLocks noGrp="1"/>
          </p:cNvSpPr>
          <p:nvPr>
            <p:ph type="body" sz="quarter" idx="49" hasCustomPrompt="1"/>
          </p:nvPr>
        </p:nvSpPr>
        <p:spPr>
          <a:xfrm>
            <a:off x="965200" y="3125789"/>
            <a:ext cx="4620998" cy="255549"/>
          </a:xfrm>
        </p:spPr>
        <p:txBody>
          <a:bodyPr>
            <a:noAutofit/>
          </a:bodyPr>
          <a:lstStyle>
            <a:lvl1pPr marL="0" indent="0">
              <a:lnSpc>
                <a:spcPct val="80000"/>
              </a:lnSpc>
              <a:spcBef>
                <a:spcPts val="0"/>
              </a:spcBef>
              <a:buNone/>
              <a:defRPr sz="1400" b="1" i="0">
                <a:latin typeface="Berlingske Sans Poster" panose="02000503050000020004" pitchFamily="2" charset="0"/>
              </a:defRPr>
            </a:lvl1pPr>
            <a:lvl2pPr>
              <a:lnSpc>
                <a:spcPct val="80000"/>
              </a:lnSpc>
              <a:defRPr lang="en-US" sz="1400" b="0" i="0" u="none" strike="noStrike" cap="none" spc="0" baseline="0" dirty="0">
                <a:ln>
                  <a:noFill/>
                </a:ln>
                <a:solidFill>
                  <a:schemeClr val="bg1"/>
                </a:solidFill>
                <a:uFillTx/>
                <a:latin typeface="BerlingskeSans-Md" panose="02000503050000020004" pitchFamily="2" charset="0"/>
                <a:ea typeface="BerlingskeSans-Md" panose="02000503050000020004" pitchFamily="2" charset="0"/>
                <a:cs typeface="BerlingskeSans-Md" panose="02000503050000020004" pitchFamily="2" charset="0"/>
                <a:sym typeface="Montserrat Light"/>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US"/>
              <a:t>Click to edit master title</a:t>
            </a:r>
          </a:p>
        </p:txBody>
      </p:sp>
      <p:sp>
        <p:nvSpPr>
          <p:cNvPr id="16" name="Text Placeholder 18">
            <a:extLst>
              <a:ext uri="{FF2B5EF4-FFF2-40B4-BE49-F238E27FC236}">
                <a16:creationId xmlns:a16="http://schemas.microsoft.com/office/drawing/2014/main" id="{A4B56C5C-E1C9-19E3-9FD0-371AC43051F9}"/>
              </a:ext>
            </a:extLst>
          </p:cNvPr>
          <p:cNvSpPr>
            <a:spLocks noGrp="1"/>
          </p:cNvSpPr>
          <p:nvPr>
            <p:ph type="body" sz="quarter" idx="21" hasCustomPrompt="1"/>
          </p:nvPr>
        </p:nvSpPr>
        <p:spPr>
          <a:xfrm>
            <a:off x="7448708" y="2178235"/>
            <a:ext cx="3753179" cy="436120"/>
          </a:xfrm>
        </p:spPr>
        <p:txBody>
          <a:bodyPr>
            <a:noAutofit/>
          </a:bodyPr>
          <a:lstStyle>
            <a:lvl1pPr marL="0" indent="0">
              <a:buNone/>
              <a:defRPr lang="en-GB" sz="12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41" name="Text Placeholder 10">
            <a:extLst>
              <a:ext uri="{FF2B5EF4-FFF2-40B4-BE49-F238E27FC236}">
                <a16:creationId xmlns:a16="http://schemas.microsoft.com/office/drawing/2014/main" id="{2DF5F059-BAD9-D7DA-890E-70044BEED7AC}"/>
              </a:ext>
            </a:extLst>
          </p:cNvPr>
          <p:cNvSpPr>
            <a:spLocks noGrp="1"/>
          </p:cNvSpPr>
          <p:nvPr>
            <p:ph type="body" sz="quarter" idx="54" hasCustomPrompt="1"/>
          </p:nvPr>
        </p:nvSpPr>
        <p:spPr>
          <a:xfrm>
            <a:off x="6621181" y="2108039"/>
            <a:ext cx="552899" cy="648658"/>
          </a:xfrm>
        </p:spPr>
        <p:txBody>
          <a:bodyPr anchor="t">
            <a:noAutofit/>
          </a:bodyPr>
          <a:lstStyle>
            <a:lvl1pPr marL="0" indent="0" algn="r">
              <a:spcBef>
                <a:spcPts val="0"/>
              </a:spcBef>
              <a:buNone/>
              <a:defRPr lang="en-US" sz="3800" b="0" i="0" u="none" strike="noStrike" cap="none" spc="0" baseline="0" dirty="0">
                <a:ln>
                  <a:noFill/>
                </a:ln>
                <a:solidFill>
                  <a:schemeClr val="bg1"/>
                </a:solidFill>
                <a:uFillTx/>
                <a:latin typeface="Berlingske Serif Cn Md" panose="0200050608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rtl="0" latinLnBrk="0">
              <a:lnSpc>
                <a:spcPct val="100000"/>
              </a:lnSpc>
              <a:spcBef>
                <a:spcPts val="0"/>
              </a:spcBef>
              <a:spcAft>
                <a:spcPts val="0"/>
              </a:spcAft>
              <a:buClrTx/>
              <a:buSzPct val="75000"/>
              <a:buFontTx/>
              <a:buNone/>
              <a:tabLst/>
            </a:pPr>
            <a:r>
              <a:rPr lang="en-GB"/>
              <a:t>0</a:t>
            </a:r>
            <a:endParaRPr lang="en-US"/>
          </a:p>
        </p:txBody>
      </p:sp>
      <p:sp>
        <p:nvSpPr>
          <p:cNvPr id="78" name="Text Placeholder 3">
            <a:extLst>
              <a:ext uri="{FF2B5EF4-FFF2-40B4-BE49-F238E27FC236}">
                <a16:creationId xmlns:a16="http://schemas.microsoft.com/office/drawing/2014/main" id="{78715322-2FF3-F6A7-ADA2-4859738E6F93}"/>
              </a:ext>
            </a:extLst>
          </p:cNvPr>
          <p:cNvSpPr>
            <a:spLocks noGrp="1"/>
          </p:cNvSpPr>
          <p:nvPr>
            <p:ph type="body" sz="quarter" idx="18" hasCustomPrompt="1"/>
          </p:nvPr>
        </p:nvSpPr>
        <p:spPr>
          <a:xfrm>
            <a:off x="6621847" y="1827466"/>
            <a:ext cx="4749972" cy="302213"/>
          </a:xfrm>
        </p:spPr>
        <p:txBody>
          <a:bodyPr>
            <a:noAutofit/>
          </a:bodyPr>
          <a:lstStyle>
            <a:lvl1pPr marL="0" indent="0">
              <a:buNone/>
              <a:defRPr lang="en-GB" sz="1400" b="1" i="0" u="none" strike="noStrike" cap="none" spc="0" baseline="0" dirty="0">
                <a:ln>
                  <a:noFill/>
                </a:ln>
                <a:solidFill>
                  <a:schemeClr val="bg1"/>
                </a:solidFill>
                <a:uFillTx/>
                <a:latin typeface="Berlingske Sans Poster" panose="02000503050000020004" pitchFamily="2" charset="0"/>
                <a:ea typeface="Berlingske Sans Medium" panose="02000503050000020004" pitchFamily="2" charset="0"/>
                <a:cs typeface="Berlingske Sans Medium" panose="02000503050000020004" pitchFamily="2" charset="0"/>
                <a:sym typeface="Montserrat Light"/>
              </a:defRPr>
            </a:lvl1pPr>
          </a:lstStyle>
          <a:p>
            <a:pPr marL="0" marR="0" lvl="0" indent="0" algn="l" defTabSz="412750" latinLnBrk="0">
              <a:lnSpc>
                <a:spcPct val="80000"/>
              </a:lnSpc>
              <a:spcBef>
                <a:spcPts val="0"/>
              </a:spcBef>
              <a:spcAft>
                <a:spcPts val="0"/>
              </a:spcAft>
              <a:buClrTx/>
              <a:buSzPct val="75000"/>
              <a:buFontTx/>
              <a:buNone/>
              <a:tabLst/>
            </a:pPr>
            <a:r>
              <a:rPr lang="en-GB"/>
              <a:t>Click to edit master text</a:t>
            </a:r>
          </a:p>
        </p:txBody>
      </p:sp>
      <p:sp>
        <p:nvSpPr>
          <p:cNvPr id="92" name="Text Placeholder 18">
            <a:extLst>
              <a:ext uri="{FF2B5EF4-FFF2-40B4-BE49-F238E27FC236}">
                <a16:creationId xmlns:a16="http://schemas.microsoft.com/office/drawing/2014/main" id="{C6C4A51C-FD81-A090-B7A9-7BD272FA5215}"/>
              </a:ext>
            </a:extLst>
          </p:cNvPr>
          <p:cNvSpPr>
            <a:spLocks noGrp="1"/>
          </p:cNvSpPr>
          <p:nvPr>
            <p:ph type="body" sz="quarter" idx="55" hasCustomPrompt="1"/>
          </p:nvPr>
        </p:nvSpPr>
        <p:spPr>
          <a:xfrm>
            <a:off x="7448708" y="3068325"/>
            <a:ext cx="3753179" cy="419970"/>
          </a:xfrm>
        </p:spPr>
        <p:txBody>
          <a:bodyPr>
            <a:noAutofit/>
          </a:bodyPr>
          <a:lstStyle>
            <a:lvl1pPr marL="0" indent="0">
              <a:buNone/>
              <a:defRPr lang="en-GB" sz="12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95" name="Text Placeholder 18">
            <a:extLst>
              <a:ext uri="{FF2B5EF4-FFF2-40B4-BE49-F238E27FC236}">
                <a16:creationId xmlns:a16="http://schemas.microsoft.com/office/drawing/2014/main" id="{69D40B0D-0EC2-4494-12E0-3F9F39F8C157}"/>
              </a:ext>
            </a:extLst>
          </p:cNvPr>
          <p:cNvSpPr>
            <a:spLocks noGrp="1"/>
          </p:cNvSpPr>
          <p:nvPr>
            <p:ph type="body" sz="quarter" idx="57" hasCustomPrompt="1"/>
          </p:nvPr>
        </p:nvSpPr>
        <p:spPr>
          <a:xfrm>
            <a:off x="7448708" y="3998909"/>
            <a:ext cx="3753179" cy="419970"/>
          </a:xfrm>
        </p:spPr>
        <p:txBody>
          <a:bodyPr>
            <a:noAutofit/>
          </a:bodyPr>
          <a:lstStyle>
            <a:lvl1pPr marL="0" indent="0">
              <a:buNone/>
              <a:defRPr lang="en-GB" sz="12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97" name="Text Placeholder 10">
            <a:extLst>
              <a:ext uri="{FF2B5EF4-FFF2-40B4-BE49-F238E27FC236}">
                <a16:creationId xmlns:a16="http://schemas.microsoft.com/office/drawing/2014/main" id="{C63BCB99-0EFE-6CED-818A-31BB63D54C0B}"/>
              </a:ext>
            </a:extLst>
          </p:cNvPr>
          <p:cNvSpPr>
            <a:spLocks noGrp="1"/>
          </p:cNvSpPr>
          <p:nvPr>
            <p:ph type="body" sz="quarter" idx="59" hasCustomPrompt="1"/>
          </p:nvPr>
        </p:nvSpPr>
        <p:spPr>
          <a:xfrm>
            <a:off x="966007" y="2130337"/>
            <a:ext cx="4620998" cy="848186"/>
          </a:xfrm>
        </p:spPr>
        <p:txBody>
          <a:bodyPr>
            <a:noAutofit/>
          </a:bodyPr>
          <a:lstStyle>
            <a:lvl1pPr marL="0" indent="0">
              <a:spcBef>
                <a:spcPts val="0"/>
              </a:spcBef>
              <a:buNone/>
              <a:defRPr lang="en-US" sz="12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
        <p:nvSpPr>
          <p:cNvPr id="117" name="Text Placeholder 10">
            <a:extLst>
              <a:ext uri="{FF2B5EF4-FFF2-40B4-BE49-F238E27FC236}">
                <a16:creationId xmlns:a16="http://schemas.microsoft.com/office/drawing/2014/main" id="{893A13BB-8AED-0A2D-9ABC-799D00E0249F}"/>
              </a:ext>
            </a:extLst>
          </p:cNvPr>
          <p:cNvSpPr>
            <a:spLocks noGrp="1"/>
          </p:cNvSpPr>
          <p:nvPr>
            <p:ph type="body" sz="quarter" idx="60" hasCustomPrompt="1"/>
          </p:nvPr>
        </p:nvSpPr>
        <p:spPr>
          <a:xfrm>
            <a:off x="6621181" y="3031673"/>
            <a:ext cx="552899" cy="648658"/>
          </a:xfrm>
        </p:spPr>
        <p:txBody>
          <a:bodyPr anchor="t">
            <a:noAutofit/>
          </a:bodyPr>
          <a:lstStyle>
            <a:lvl1pPr marL="0" indent="0" algn="r">
              <a:spcBef>
                <a:spcPts val="0"/>
              </a:spcBef>
              <a:buNone/>
              <a:defRPr lang="en-US" sz="3800" b="0" i="0" u="none" strike="noStrike" cap="none" spc="0" baseline="0" dirty="0">
                <a:ln>
                  <a:noFill/>
                </a:ln>
                <a:solidFill>
                  <a:schemeClr val="bg1"/>
                </a:solidFill>
                <a:uFillTx/>
                <a:latin typeface="Berlingske Serif Cn Md" panose="0200050608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rtl="0" latinLnBrk="0">
              <a:lnSpc>
                <a:spcPct val="100000"/>
              </a:lnSpc>
              <a:spcBef>
                <a:spcPts val="0"/>
              </a:spcBef>
              <a:spcAft>
                <a:spcPts val="0"/>
              </a:spcAft>
              <a:buClrTx/>
              <a:buSzPct val="75000"/>
              <a:buFontTx/>
              <a:buNone/>
              <a:tabLst/>
            </a:pPr>
            <a:r>
              <a:rPr lang="en-GB"/>
              <a:t>0</a:t>
            </a:r>
            <a:endParaRPr lang="en-US"/>
          </a:p>
        </p:txBody>
      </p:sp>
      <p:sp>
        <p:nvSpPr>
          <p:cNvPr id="119" name="Text Placeholder 10">
            <a:extLst>
              <a:ext uri="{FF2B5EF4-FFF2-40B4-BE49-F238E27FC236}">
                <a16:creationId xmlns:a16="http://schemas.microsoft.com/office/drawing/2014/main" id="{2D5F4339-1524-9B27-2BDF-97A8CABB6301}"/>
              </a:ext>
            </a:extLst>
          </p:cNvPr>
          <p:cNvSpPr>
            <a:spLocks noGrp="1"/>
          </p:cNvSpPr>
          <p:nvPr>
            <p:ph type="body" sz="quarter" idx="62" hasCustomPrompt="1"/>
          </p:nvPr>
        </p:nvSpPr>
        <p:spPr>
          <a:xfrm>
            <a:off x="6621181" y="3964540"/>
            <a:ext cx="552899" cy="648658"/>
          </a:xfrm>
        </p:spPr>
        <p:txBody>
          <a:bodyPr anchor="t">
            <a:noAutofit/>
          </a:bodyPr>
          <a:lstStyle>
            <a:lvl1pPr marL="0" indent="0" algn="r">
              <a:spcBef>
                <a:spcPts val="0"/>
              </a:spcBef>
              <a:buNone/>
              <a:defRPr lang="en-US" sz="3800" b="0" i="0" u="none" strike="noStrike" cap="none" spc="0" baseline="0" dirty="0">
                <a:ln>
                  <a:noFill/>
                </a:ln>
                <a:solidFill>
                  <a:schemeClr val="bg1"/>
                </a:solidFill>
                <a:uFillTx/>
                <a:latin typeface="Berlingske Serif Cn Md" panose="0200050608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rtl="0" latinLnBrk="0">
              <a:lnSpc>
                <a:spcPct val="100000"/>
              </a:lnSpc>
              <a:spcBef>
                <a:spcPts val="0"/>
              </a:spcBef>
              <a:spcAft>
                <a:spcPts val="0"/>
              </a:spcAft>
              <a:buClrTx/>
              <a:buSzPct val="75000"/>
              <a:buFontTx/>
              <a:buNone/>
              <a:tabLst/>
            </a:pPr>
            <a:r>
              <a:rPr lang="en-GB"/>
              <a:t>0</a:t>
            </a:r>
            <a:endParaRPr lang="en-US"/>
          </a:p>
        </p:txBody>
      </p:sp>
      <p:cxnSp>
        <p:nvCxnSpPr>
          <p:cNvPr id="12" name="Straight Connector 11">
            <a:extLst>
              <a:ext uri="{FF2B5EF4-FFF2-40B4-BE49-F238E27FC236}">
                <a16:creationId xmlns:a16="http://schemas.microsoft.com/office/drawing/2014/main" id="{29E99073-CB89-CE76-7EC5-F57D9FA98C14}"/>
              </a:ext>
            </a:extLst>
          </p:cNvPr>
          <p:cNvCxnSpPr>
            <a:cxnSpLocks/>
          </p:cNvCxnSpPr>
          <p:nvPr userDrawn="1"/>
        </p:nvCxnSpPr>
        <p:spPr>
          <a:xfrm>
            <a:off x="7042061" y="2306898"/>
            <a:ext cx="333819" cy="0"/>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5" name="Straight Connector 14">
            <a:extLst>
              <a:ext uri="{FF2B5EF4-FFF2-40B4-BE49-F238E27FC236}">
                <a16:creationId xmlns:a16="http://schemas.microsoft.com/office/drawing/2014/main" id="{E940920C-1105-36F7-0DD7-23DA7B203EA3}"/>
              </a:ext>
            </a:extLst>
          </p:cNvPr>
          <p:cNvCxnSpPr>
            <a:cxnSpLocks/>
          </p:cNvCxnSpPr>
          <p:nvPr userDrawn="1"/>
        </p:nvCxnSpPr>
        <p:spPr>
          <a:xfrm>
            <a:off x="7042061" y="3197022"/>
            <a:ext cx="333819" cy="0"/>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3359DAF8-5BE8-5842-BE39-C2A2442A4EB3}"/>
              </a:ext>
            </a:extLst>
          </p:cNvPr>
          <p:cNvCxnSpPr>
            <a:cxnSpLocks/>
          </p:cNvCxnSpPr>
          <p:nvPr userDrawn="1"/>
        </p:nvCxnSpPr>
        <p:spPr>
          <a:xfrm>
            <a:off x="7033969" y="4127606"/>
            <a:ext cx="333819" cy="0"/>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19278362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Message_Frame_2">
    <p:spTree>
      <p:nvGrpSpPr>
        <p:cNvPr id="1" name=""/>
        <p:cNvGrpSpPr/>
        <p:nvPr/>
      </p:nvGrpSpPr>
      <p:grpSpPr>
        <a:xfrm>
          <a:off x="0" y="0"/>
          <a:ext cx="0" cy="0"/>
          <a:chOff x="0" y="0"/>
          <a:chExt cx="0" cy="0"/>
        </a:xfrm>
      </p:grpSpPr>
      <p:sp>
        <p:nvSpPr>
          <p:cNvPr id="2" name="Rectángulo 6">
            <a:extLst>
              <a:ext uri="{FF2B5EF4-FFF2-40B4-BE49-F238E27FC236}">
                <a16:creationId xmlns:a16="http://schemas.microsoft.com/office/drawing/2014/main" id="{EF1FD5A3-2EDB-81D2-922A-6A319EE91A70}"/>
              </a:ext>
            </a:extLst>
          </p:cNvPr>
          <p:cNvSpPr/>
          <p:nvPr userDrawn="1"/>
        </p:nvSpPr>
        <p:spPr>
          <a:xfrm>
            <a:off x="6421726" y="2036621"/>
            <a:ext cx="5029011" cy="84962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4" name="Rectángulo 6">
            <a:extLst>
              <a:ext uri="{FF2B5EF4-FFF2-40B4-BE49-F238E27FC236}">
                <a16:creationId xmlns:a16="http://schemas.microsoft.com/office/drawing/2014/main" id="{429064FF-568D-E964-6A8E-42992A2770D0}"/>
              </a:ext>
            </a:extLst>
          </p:cNvPr>
          <p:cNvSpPr/>
          <p:nvPr userDrawn="1"/>
        </p:nvSpPr>
        <p:spPr>
          <a:xfrm>
            <a:off x="6421726" y="2971251"/>
            <a:ext cx="5029011" cy="84962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5" name="Rectángulo 6">
            <a:extLst>
              <a:ext uri="{FF2B5EF4-FFF2-40B4-BE49-F238E27FC236}">
                <a16:creationId xmlns:a16="http://schemas.microsoft.com/office/drawing/2014/main" id="{5B1C8BAE-A399-D93C-9F3A-9BC772859458}"/>
              </a:ext>
            </a:extLst>
          </p:cNvPr>
          <p:cNvSpPr/>
          <p:nvPr userDrawn="1"/>
        </p:nvSpPr>
        <p:spPr>
          <a:xfrm>
            <a:off x="6421726" y="3905881"/>
            <a:ext cx="5029011" cy="84962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30" name="Text Placeholder 6">
            <a:extLst>
              <a:ext uri="{FF2B5EF4-FFF2-40B4-BE49-F238E27FC236}">
                <a16:creationId xmlns:a16="http://schemas.microsoft.com/office/drawing/2014/main" id="{6F8C9340-3142-69E2-4A7A-47ABA3E81FC2}"/>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
        <p:nvSpPr>
          <p:cNvPr id="38" name="Text Placeholder 28">
            <a:extLst>
              <a:ext uri="{FF2B5EF4-FFF2-40B4-BE49-F238E27FC236}">
                <a16:creationId xmlns:a16="http://schemas.microsoft.com/office/drawing/2014/main" id="{4C1C3959-CA7E-F4D4-5444-F888F7ECD734}"/>
              </a:ext>
            </a:extLst>
          </p:cNvPr>
          <p:cNvSpPr>
            <a:spLocks noGrp="1"/>
          </p:cNvSpPr>
          <p:nvPr>
            <p:ph type="body" sz="quarter" idx="44" hasCustomPrompt="1"/>
          </p:nvPr>
        </p:nvSpPr>
        <p:spPr>
          <a:xfrm>
            <a:off x="965200" y="1316720"/>
            <a:ext cx="4620998" cy="412750"/>
          </a:xfrm>
        </p:spPr>
        <p:txBody>
          <a:bodyPr>
            <a:noAutofit/>
          </a:bodyPr>
          <a:lstStyle>
            <a:lvl1pPr>
              <a:defRPr kumimoji="0" lang="en-US" sz="2200" b="1" i="0" u="none" strike="noStrike" cap="none" spc="0" normalizeH="0" baseline="0" dirty="0">
                <a:ln>
                  <a:noFill/>
                </a:ln>
                <a:solidFill>
                  <a:srgbClr val="212121"/>
                </a:solidFill>
                <a:effectLst/>
                <a:uFillTx/>
                <a:latin typeface="Berlingske Sans Poster" panose="02000503050000020004" pitchFamily="2" charset="0"/>
                <a:ea typeface="+mj-ea"/>
                <a:cs typeface="+mj-cs"/>
                <a:sym typeface="Montserrat Semi Bold"/>
              </a:defRPr>
            </a:lvl1pPr>
          </a:lstStyle>
          <a:p>
            <a:pPr hangingPunct="1"/>
            <a:r>
              <a:rPr lang="en-US"/>
              <a:t>Click to edit title</a:t>
            </a:r>
          </a:p>
        </p:txBody>
      </p:sp>
      <p:sp>
        <p:nvSpPr>
          <p:cNvPr id="40" name="Title 39">
            <a:extLst>
              <a:ext uri="{FF2B5EF4-FFF2-40B4-BE49-F238E27FC236}">
                <a16:creationId xmlns:a16="http://schemas.microsoft.com/office/drawing/2014/main" id="{E462F632-674F-D155-2039-B6A12648FC7C}"/>
              </a:ext>
            </a:extLst>
          </p:cNvPr>
          <p:cNvSpPr>
            <a:spLocks noGrp="1"/>
          </p:cNvSpPr>
          <p:nvPr>
            <p:ph type="title" hasCustomPrompt="1"/>
          </p:nvPr>
        </p:nvSpPr>
        <p:spPr>
          <a:xfrm>
            <a:off x="914402" y="852941"/>
            <a:ext cx="4671796" cy="434216"/>
          </a:xfrm>
        </p:spPr>
        <p:txBody>
          <a:bodyPr/>
          <a:lstStyle/>
          <a:p>
            <a:r>
              <a:rPr lang="en-GB"/>
              <a:t>Click to edit title style</a:t>
            </a:r>
            <a:endParaRPr lang="en-US"/>
          </a:p>
        </p:txBody>
      </p:sp>
      <p:sp>
        <p:nvSpPr>
          <p:cNvPr id="6" name="Text Placeholder 10">
            <a:extLst>
              <a:ext uri="{FF2B5EF4-FFF2-40B4-BE49-F238E27FC236}">
                <a16:creationId xmlns:a16="http://schemas.microsoft.com/office/drawing/2014/main" id="{1A20EFEF-4A0B-E75C-97B1-34BBAA82F552}"/>
              </a:ext>
            </a:extLst>
          </p:cNvPr>
          <p:cNvSpPr>
            <a:spLocks noGrp="1"/>
          </p:cNvSpPr>
          <p:nvPr>
            <p:ph type="body" sz="quarter" idx="23" hasCustomPrompt="1"/>
          </p:nvPr>
        </p:nvSpPr>
        <p:spPr>
          <a:xfrm>
            <a:off x="965200" y="1857950"/>
            <a:ext cx="4620998" cy="255549"/>
          </a:xfrm>
        </p:spPr>
        <p:txBody>
          <a:bodyPr>
            <a:noAutofit/>
          </a:bodyPr>
          <a:lstStyle>
            <a:lvl1pPr marL="0" indent="0">
              <a:lnSpc>
                <a:spcPct val="80000"/>
              </a:lnSpc>
              <a:spcBef>
                <a:spcPts val="0"/>
              </a:spcBef>
              <a:buNone/>
              <a:defRPr sz="1400" b="1" i="0">
                <a:latin typeface="Berlingske Sans Poster" panose="02000503050000020004" pitchFamily="2" charset="0"/>
              </a:defRPr>
            </a:lvl1pPr>
            <a:lvl2pPr>
              <a:lnSpc>
                <a:spcPct val="80000"/>
              </a:lnSpc>
              <a:defRPr lang="en-US" sz="1400" b="0" i="0" u="none" strike="noStrike" cap="none" spc="0" baseline="0" dirty="0">
                <a:ln>
                  <a:noFill/>
                </a:ln>
                <a:solidFill>
                  <a:schemeClr val="bg1"/>
                </a:solidFill>
                <a:uFillTx/>
                <a:latin typeface="BerlingskeSans-Md" panose="02000503050000020004" pitchFamily="2" charset="0"/>
                <a:ea typeface="BerlingskeSans-Md" panose="02000503050000020004" pitchFamily="2" charset="0"/>
                <a:cs typeface="BerlingskeSans-Md" panose="02000503050000020004" pitchFamily="2" charset="0"/>
                <a:sym typeface="Montserrat Light"/>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US"/>
              <a:t>Click to edit master title</a:t>
            </a:r>
          </a:p>
        </p:txBody>
      </p:sp>
      <p:sp>
        <p:nvSpPr>
          <p:cNvPr id="7" name="Text Placeholder 10">
            <a:extLst>
              <a:ext uri="{FF2B5EF4-FFF2-40B4-BE49-F238E27FC236}">
                <a16:creationId xmlns:a16="http://schemas.microsoft.com/office/drawing/2014/main" id="{E87CB082-0BCC-1B07-0522-E0B0036BE56D}"/>
              </a:ext>
            </a:extLst>
          </p:cNvPr>
          <p:cNvSpPr>
            <a:spLocks noGrp="1"/>
          </p:cNvSpPr>
          <p:nvPr>
            <p:ph type="body" sz="quarter" idx="48" hasCustomPrompt="1"/>
          </p:nvPr>
        </p:nvSpPr>
        <p:spPr>
          <a:xfrm>
            <a:off x="965200" y="3397522"/>
            <a:ext cx="4620998" cy="1309433"/>
          </a:xfrm>
        </p:spPr>
        <p:txBody>
          <a:bodyPr>
            <a:noAutofit/>
          </a:bodyPr>
          <a:lstStyle>
            <a:lvl1pPr marL="0" indent="0">
              <a:spcBef>
                <a:spcPts val="0"/>
              </a:spcBef>
              <a:buNone/>
              <a:defRPr lang="en-US" sz="12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
        <p:nvSpPr>
          <p:cNvPr id="9" name="Text Placeholder 10">
            <a:extLst>
              <a:ext uri="{FF2B5EF4-FFF2-40B4-BE49-F238E27FC236}">
                <a16:creationId xmlns:a16="http://schemas.microsoft.com/office/drawing/2014/main" id="{20DA3D99-BC4B-8156-2C01-640A80524717}"/>
              </a:ext>
            </a:extLst>
          </p:cNvPr>
          <p:cNvSpPr>
            <a:spLocks noGrp="1"/>
          </p:cNvSpPr>
          <p:nvPr>
            <p:ph type="body" sz="quarter" idx="49" hasCustomPrompt="1"/>
          </p:nvPr>
        </p:nvSpPr>
        <p:spPr>
          <a:xfrm>
            <a:off x="965200" y="3125789"/>
            <a:ext cx="4620998" cy="255549"/>
          </a:xfrm>
        </p:spPr>
        <p:txBody>
          <a:bodyPr>
            <a:noAutofit/>
          </a:bodyPr>
          <a:lstStyle>
            <a:lvl1pPr marL="0" indent="0">
              <a:lnSpc>
                <a:spcPct val="80000"/>
              </a:lnSpc>
              <a:spcBef>
                <a:spcPts val="0"/>
              </a:spcBef>
              <a:buNone/>
              <a:defRPr sz="1400" b="1" i="0">
                <a:latin typeface="Berlingske Sans Poster" panose="02000503050000020004" pitchFamily="2" charset="0"/>
              </a:defRPr>
            </a:lvl1pPr>
            <a:lvl2pPr>
              <a:lnSpc>
                <a:spcPct val="80000"/>
              </a:lnSpc>
              <a:defRPr lang="en-US" sz="1400" b="0" i="0" u="none" strike="noStrike" cap="none" spc="0" baseline="0" dirty="0">
                <a:ln>
                  <a:noFill/>
                </a:ln>
                <a:solidFill>
                  <a:schemeClr val="bg1"/>
                </a:solidFill>
                <a:uFillTx/>
                <a:latin typeface="BerlingskeSans-Md" panose="02000503050000020004" pitchFamily="2" charset="0"/>
                <a:ea typeface="BerlingskeSans-Md" panose="02000503050000020004" pitchFamily="2" charset="0"/>
                <a:cs typeface="BerlingskeSans-Md" panose="02000503050000020004" pitchFamily="2" charset="0"/>
                <a:sym typeface="Montserrat Light"/>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US"/>
              <a:t>Click to edit master title</a:t>
            </a:r>
          </a:p>
        </p:txBody>
      </p:sp>
      <p:sp>
        <p:nvSpPr>
          <p:cNvPr id="16" name="Text Placeholder 18">
            <a:extLst>
              <a:ext uri="{FF2B5EF4-FFF2-40B4-BE49-F238E27FC236}">
                <a16:creationId xmlns:a16="http://schemas.microsoft.com/office/drawing/2014/main" id="{A4B56C5C-E1C9-19E3-9FD0-371AC43051F9}"/>
              </a:ext>
            </a:extLst>
          </p:cNvPr>
          <p:cNvSpPr>
            <a:spLocks noGrp="1"/>
          </p:cNvSpPr>
          <p:nvPr>
            <p:ph type="body" sz="quarter" idx="21" hasCustomPrompt="1"/>
          </p:nvPr>
        </p:nvSpPr>
        <p:spPr>
          <a:xfrm>
            <a:off x="6621847" y="2129683"/>
            <a:ext cx="3753179" cy="436120"/>
          </a:xfrm>
        </p:spPr>
        <p:txBody>
          <a:bodyPr>
            <a:noAutofit/>
          </a:bodyPr>
          <a:lstStyle>
            <a:lvl1pPr marL="0" indent="0">
              <a:buNone/>
              <a:defRPr lang="en-GB" sz="12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41" name="Text Placeholder 10">
            <a:extLst>
              <a:ext uri="{FF2B5EF4-FFF2-40B4-BE49-F238E27FC236}">
                <a16:creationId xmlns:a16="http://schemas.microsoft.com/office/drawing/2014/main" id="{2DF5F059-BAD9-D7DA-890E-70044BEED7AC}"/>
              </a:ext>
            </a:extLst>
          </p:cNvPr>
          <p:cNvSpPr>
            <a:spLocks noGrp="1"/>
          </p:cNvSpPr>
          <p:nvPr>
            <p:ph type="body" sz="quarter" idx="54" hasCustomPrompt="1"/>
          </p:nvPr>
        </p:nvSpPr>
        <p:spPr>
          <a:xfrm>
            <a:off x="10818920" y="2083763"/>
            <a:ext cx="552899" cy="648658"/>
          </a:xfrm>
        </p:spPr>
        <p:txBody>
          <a:bodyPr anchor="t">
            <a:noAutofit/>
          </a:bodyPr>
          <a:lstStyle>
            <a:lvl1pPr marL="0" indent="0" algn="r">
              <a:spcBef>
                <a:spcPts val="0"/>
              </a:spcBef>
              <a:buNone/>
              <a:defRPr lang="en-US" sz="3800" b="0" i="0" u="none" strike="noStrike" cap="none" spc="0" baseline="0" dirty="0">
                <a:ln>
                  <a:noFill/>
                </a:ln>
                <a:solidFill>
                  <a:schemeClr val="bg1"/>
                </a:solidFill>
                <a:uFillTx/>
                <a:latin typeface="Berlingske Serif Cn Md" panose="0200050608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rtl="0" latinLnBrk="0">
              <a:lnSpc>
                <a:spcPct val="100000"/>
              </a:lnSpc>
              <a:spcBef>
                <a:spcPts val="0"/>
              </a:spcBef>
              <a:spcAft>
                <a:spcPts val="0"/>
              </a:spcAft>
              <a:buClrTx/>
              <a:buSzPct val="75000"/>
              <a:buFontTx/>
              <a:buNone/>
              <a:tabLst/>
            </a:pPr>
            <a:r>
              <a:rPr lang="en-GB"/>
              <a:t>0</a:t>
            </a:r>
            <a:endParaRPr lang="en-US"/>
          </a:p>
        </p:txBody>
      </p:sp>
      <p:sp>
        <p:nvSpPr>
          <p:cNvPr id="78" name="Text Placeholder 3">
            <a:extLst>
              <a:ext uri="{FF2B5EF4-FFF2-40B4-BE49-F238E27FC236}">
                <a16:creationId xmlns:a16="http://schemas.microsoft.com/office/drawing/2014/main" id="{78715322-2FF3-F6A7-ADA2-4859738E6F93}"/>
              </a:ext>
            </a:extLst>
          </p:cNvPr>
          <p:cNvSpPr>
            <a:spLocks noGrp="1"/>
          </p:cNvSpPr>
          <p:nvPr>
            <p:ph type="body" sz="quarter" idx="18" hasCustomPrompt="1"/>
          </p:nvPr>
        </p:nvSpPr>
        <p:spPr>
          <a:xfrm>
            <a:off x="6621847" y="1441449"/>
            <a:ext cx="4749972" cy="278595"/>
          </a:xfrm>
        </p:spPr>
        <p:txBody>
          <a:bodyPr>
            <a:noAutofit/>
          </a:bodyPr>
          <a:lstStyle>
            <a:lvl1pPr marL="0" indent="0">
              <a:buNone/>
              <a:defRPr lang="en-GB" sz="1400" b="1" i="0" u="none" strike="noStrike" cap="none" spc="0" baseline="0" dirty="0">
                <a:ln>
                  <a:noFill/>
                </a:ln>
                <a:solidFill>
                  <a:schemeClr val="bg1"/>
                </a:solidFill>
                <a:uFillTx/>
                <a:latin typeface="Berlingske Sans Poster" panose="02000503050000020004" pitchFamily="2" charset="0"/>
                <a:ea typeface="Berlingske Sans Medium" panose="02000503050000020004" pitchFamily="2" charset="0"/>
                <a:cs typeface="Berlingske Sans Medium" panose="02000503050000020004" pitchFamily="2" charset="0"/>
                <a:sym typeface="Montserrat Light"/>
              </a:defRPr>
            </a:lvl1pPr>
          </a:lstStyle>
          <a:p>
            <a:pPr marL="0" marR="0" lvl="0" indent="0" algn="l" defTabSz="412750" latinLnBrk="0">
              <a:lnSpc>
                <a:spcPct val="80000"/>
              </a:lnSpc>
              <a:spcBef>
                <a:spcPts val="0"/>
              </a:spcBef>
              <a:spcAft>
                <a:spcPts val="0"/>
              </a:spcAft>
              <a:buClrTx/>
              <a:buSzPct val="75000"/>
              <a:buFontTx/>
              <a:buNone/>
              <a:tabLst/>
            </a:pPr>
            <a:r>
              <a:rPr lang="en-GB"/>
              <a:t>Click to edit master text</a:t>
            </a:r>
          </a:p>
        </p:txBody>
      </p:sp>
      <p:sp>
        <p:nvSpPr>
          <p:cNvPr id="92" name="Text Placeholder 18">
            <a:extLst>
              <a:ext uri="{FF2B5EF4-FFF2-40B4-BE49-F238E27FC236}">
                <a16:creationId xmlns:a16="http://schemas.microsoft.com/office/drawing/2014/main" id="{C6C4A51C-FD81-A090-B7A9-7BD272FA5215}"/>
              </a:ext>
            </a:extLst>
          </p:cNvPr>
          <p:cNvSpPr>
            <a:spLocks noGrp="1"/>
          </p:cNvSpPr>
          <p:nvPr>
            <p:ph type="body" sz="quarter" idx="55" hasCustomPrompt="1"/>
          </p:nvPr>
        </p:nvSpPr>
        <p:spPr>
          <a:xfrm>
            <a:off x="6621847" y="3072371"/>
            <a:ext cx="3753179" cy="419970"/>
          </a:xfrm>
        </p:spPr>
        <p:txBody>
          <a:bodyPr>
            <a:noAutofit/>
          </a:bodyPr>
          <a:lstStyle>
            <a:lvl1pPr marL="0" indent="0">
              <a:buNone/>
              <a:defRPr lang="en-GB" sz="12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95" name="Text Placeholder 18">
            <a:extLst>
              <a:ext uri="{FF2B5EF4-FFF2-40B4-BE49-F238E27FC236}">
                <a16:creationId xmlns:a16="http://schemas.microsoft.com/office/drawing/2014/main" id="{69D40B0D-0EC2-4494-12E0-3F9F39F8C157}"/>
              </a:ext>
            </a:extLst>
          </p:cNvPr>
          <p:cNvSpPr>
            <a:spLocks noGrp="1"/>
          </p:cNvSpPr>
          <p:nvPr>
            <p:ph type="body" sz="quarter" idx="57" hasCustomPrompt="1"/>
          </p:nvPr>
        </p:nvSpPr>
        <p:spPr>
          <a:xfrm>
            <a:off x="6621847" y="3998909"/>
            <a:ext cx="3753179" cy="419970"/>
          </a:xfrm>
        </p:spPr>
        <p:txBody>
          <a:bodyPr>
            <a:noAutofit/>
          </a:bodyPr>
          <a:lstStyle>
            <a:lvl1pPr marL="0" indent="0">
              <a:buNone/>
              <a:defRPr lang="en-GB" sz="12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97" name="Text Placeholder 10">
            <a:extLst>
              <a:ext uri="{FF2B5EF4-FFF2-40B4-BE49-F238E27FC236}">
                <a16:creationId xmlns:a16="http://schemas.microsoft.com/office/drawing/2014/main" id="{C63BCB99-0EFE-6CED-818A-31BB63D54C0B}"/>
              </a:ext>
            </a:extLst>
          </p:cNvPr>
          <p:cNvSpPr>
            <a:spLocks noGrp="1"/>
          </p:cNvSpPr>
          <p:nvPr>
            <p:ph type="body" sz="quarter" idx="59" hasCustomPrompt="1"/>
          </p:nvPr>
        </p:nvSpPr>
        <p:spPr>
          <a:xfrm>
            <a:off x="966007" y="2130337"/>
            <a:ext cx="4620998" cy="848186"/>
          </a:xfrm>
        </p:spPr>
        <p:txBody>
          <a:bodyPr>
            <a:noAutofit/>
          </a:bodyPr>
          <a:lstStyle>
            <a:lvl1pPr marL="0" indent="0">
              <a:spcBef>
                <a:spcPts val="0"/>
              </a:spcBef>
              <a:buNone/>
              <a:defRPr lang="en-US" sz="12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
        <p:nvSpPr>
          <p:cNvPr id="117" name="Text Placeholder 10">
            <a:extLst>
              <a:ext uri="{FF2B5EF4-FFF2-40B4-BE49-F238E27FC236}">
                <a16:creationId xmlns:a16="http://schemas.microsoft.com/office/drawing/2014/main" id="{893A13BB-8AED-0A2D-9ABC-799D00E0249F}"/>
              </a:ext>
            </a:extLst>
          </p:cNvPr>
          <p:cNvSpPr>
            <a:spLocks noGrp="1"/>
          </p:cNvSpPr>
          <p:nvPr>
            <p:ph type="body" sz="quarter" idx="60" hasCustomPrompt="1"/>
          </p:nvPr>
        </p:nvSpPr>
        <p:spPr>
          <a:xfrm>
            <a:off x="10818920" y="3024152"/>
            <a:ext cx="552899" cy="648658"/>
          </a:xfrm>
        </p:spPr>
        <p:txBody>
          <a:bodyPr anchor="t">
            <a:noAutofit/>
          </a:bodyPr>
          <a:lstStyle>
            <a:lvl1pPr marL="0" indent="0" algn="r">
              <a:spcBef>
                <a:spcPts val="0"/>
              </a:spcBef>
              <a:buNone/>
              <a:defRPr lang="en-US" sz="3800" b="0" i="0" u="none" strike="noStrike" cap="none" spc="0" baseline="0" dirty="0">
                <a:ln>
                  <a:noFill/>
                </a:ln>
                <a:solidFill>
                  <a:schemeClr val="bg1"/>
                </a:solidFill>
                <a:uFillTx/>
                <a:latin typeface="Berlingske Serif Cn Md" panose="0200050608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rtl="0" latinLnBrk="0">
              <a:lnSpc>
                <a:spcPct val="100000"/>
              </a:lnSpc>
              <a:spcBef>
                <a:spcPts val="0"/>
              </a:spcBef>
              <a:spcAft>
                <a:spcPts val="0"/>
              </a:spcAft>
              <a:buClrTx/>
              <a:buSzPct val="75000"/>
              <a:buFontTx/>
              <a:buNone/>
              <a:tabLst/>
            </a:pPr>
            <a:r>
              <a:rPr lang="en-GB"/>
              <a:t>0</a:t>
            </a:r>
            <a:endParaRPr lang="en-US"/>
          </a:p>
        </p:txBody>
      </p:sp>
      <p:sp>
        <p:nvSpPr>
          <p:cNvPr id="119" name="Text Placeholder 10">
            <a:extLst>
              <a:ext uri="{FF2B5EF4-FFF2-40B4-BE49-F238E27FC236}">
                <a16:creationId xmlns:a16="http://schemas.microsoft.com/office/drawing/2014/main" id="{2D5F4339-1524-9B27-2BDF-97A8CABB6301}"/>
              </a:ext>
            </a:extLst>
          </p:cNvPr>
          <p:cNvSpPr>
            <a:spLocks noGrp="1"/>
          </p:cNvSpPr>
          <p:nvPr>
            <p:ph type="body" sz="quarter" idx="62" hasCustomPrompt="1"/>
          </p:nvPr>
        </p:nvSpPr>
        <p:spPr>
          <a:xfrm>
            <a:off x="10818920" y="3964540"/>
            <a:ext cx="552899" cy="648658"/>
          </a:xfrm>
        </p:spPr>
        <p:txBody>
          <a:bodyPr anchor="t">
            <a:noAutofit/>
          </a:bodyPr>
          <a:lstStyle>
            <a:lvl1pPr marL="0" indent="0" algn="r">
              <a:spcBef>
                <a:spcPts val="0"/>
              </a:spcBef>
              <a:buNone/>
              <a:defRPr lang="en-US" sz="3800" b="0" i="0" u="none" strike="noStrike" cap="none" spc="0" baseline="0" dirty="0">
                <a:ln>
                  <a:noFill/>
                </a:ln>
                <a:solidFill>
                  <a:schemeClr val="bg1"/>
                </a:solidFill>
                <a:uFillTx/>
                <a:latin typeface="Berlingske Serif Cn Md" panose="0200050608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rtl="0" latinLnBrk="0">
              <a:lnSpc>
                <a:spcPct val="100000"/>
              </a:lnSpc>
              <a:spcBef>
                <a:spcPts val="0"/>
              </a:spcBef>
              <a:spcAft>
                <a:spcPts val="0"/>
              </a:spcAft>
              <a:buClrTx/>
              <a:buSzPct val="75000"/>
              <a:buFontTx/>
              <a:buNone/>
              <a:tabLst/>
            </a:pPr>
            <a:r>
              <a:rPr lang="en-GB"/>
              <a:t>0</a:t>
            </a:r>
            <a:endParaRPr lang="en-US"/>
          </a:p>
        </p:txBody>
      </p:sp>
    </p:spTree>
    <p:extLst>
      <p:ext uri="{BB962C8B-B14F-4D97-AF65-F5344CB8AC3E}">
        <p14:creationId xmlns:p14="http://schemas.microsoft.com/office/powerpoint/2010/main" val="114951060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sults Results Percentage Left">
    <p:spTree>
      <p:nvGrpSpPr>
        <p:cNvPr id="1" name=""/>
        <p:cNvGrpSpPr/>
        <p:nvPr/>
      </p:nvGrpSpPr>
      <p:grpSpPr>
        <a:xfrm>
          <a:off x="0" y="0"/>
          <a:ext cx="0" cy="0"/>
          <a:chOff x="0" y="0"/>
          <a:chExt cx="0" cy="0"/>
        </a:xfrm>
      </p:grpSpPr>
      <p:sp>
        <p:nvSpPr>
          <p:cNvPr id="30" name="Text Placeholder 6">
            <a:extLst>
              <a:ext uri="{FF2B5EF4-FFF2-40B4-BE49-F238E27FC236}">
                <a16:creationId xmlns:a16="http://schemas.microsoft.com/office/drawing/2014/main" id="{6F8C9340-3142-69E2-4A7A-47ABA3E81FC2}"/>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
        <p:nvSpPr>
          <p:cNvPr id="2" name="Text Placeholder 10">
            <a:extLst>
              <a:ext uri="{FF2B5EF4-FFF2-40B4-BE49-F238E27FC236}">
                <a16:creationId xmlns:a16="http://schemas.microsoft.com/office/drawing/2014/main" id="{5C5B28EA-3C33-53B1-54E0-027FED4EFA88}"/>
              </a:ext>
            </a:extLst>
          </p:cNvPr>
          <p:cNvSpPr>
            <a:spLocks noGrp="1"/>
          </p:cNvSpPr>
          <p:nvPr>
            <p:ph type="body" sz="quarter" idx="17" hasCustomPrompt="1"/>
          </p:nvPr>
        </p:nvSpPr>
        <p:spPr>
          <a:xfrm>
            <a:off x="965200" y="1995489"/>
            <a:ext cx="4620998" cy="3326020"/>
          </a:xfrm>
        </p:spPr>
        <p:txBody>
          <a:bodyPr>
            <a:noAutofit/>
          </a:bodyPr>
          <a:lstStyle>
            <a:lvl1pPr marL="0" indent="0">
              <a:lnSpc>
                <a:spcPct val="80000"/>
              </a:lnSpc>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lnSpc>
                <a:spcPct val="80000"/>
              </a:lnSpc>
              <a:defRPr sz="4000" b="1" i="0">
                <a:latin typeface="Berlingske Sans Poster"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US"/>
              <a:t>Click to edit master title</a:t>
            </a:r>
          </a:p>
        </p:txBody>
      </p:sp>
      <p:sp>
        <p:nvSpPr>
          <p:cNvPr id="8" name="Text Placeholder 10">
            <a:extLst>
              <a:ext uri="{FF2B5EF4-FFF2-40B4-BE49-F238E27FC236}">
                <a16:creationId xmlns:a16="http://schemas.microsoft.com/office/drawing/2014/main" id="{FAE44F34-D3F2-659E-9676-6109A04DE378}"/>
              </a:ext>
            </a:extLst>
          </p:cNvPr>
          <p:cNvSpPr>
            <a:spLocks noGrp="1"/>
          </p:cNvSpPr>
          <p:nvPr>
            <p:ph type="body" sz="quarter" idx="21" hasCustomPrompt="1"/>
          </p:nvPr>
        </p:nvSpPr>
        <p:spPr>
          <a:xfrm>
            <a:off x="7282248" y="1386278"/>
            <a:ext cx="3944551" cy="694773"/>
          </a:xfrm>
        </p:spPr>
        <p:txBody>
          <a:bodyPr anchor="t">
            <a:noAutofit/>
          </a:bodyPr>
          <a:lstStyle>
            <a:lvl1pPr marL="0" indent="0">
              <a:buNone/>
              <a:defRPr sz="1400" b="0" i="0">
                <a:latin typeface="Berlingske Sans Medium" panose="02000503050000020004" pitchFamily="2" charset="0"/>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a:t>
            </a:r>
            <a:endParaRPr lang="en-US"/>
          </a:p>
        </p:txBody>
      </p:sp>
      <p:sp>
        <p:nvSpPr>
          <p:cNvPr id="12" name="Text Placeholder 10">
            <a:extLst>
              <a:ext uri="{FF2B5EF4-FFF2-40B4-BE49-F238E27FC236}">
                <a16:creationId xmlns:a16="http://schemas.microsoft.com/office/drawing/2014/main" id="{D45468D7-0C11-8D06-C100-B29653A3E568}"/>
              </a:ext>
            </a:extLst>
          </p:cNvPr>
          <p:cNvSpPr>
            <a:spLocks noGrp="1"/>
          </p:cNvSpPr>
          <p:nvPr>
            <p:ph type="body" sz="quarter" idx="25" hasCustomPrompt="1"/>
          </p:nvPr>
        </p:nvSpPr>
        <p:spPr>
          <a:xfrm>
            <a:off x="7282248" y="2138606"/>
            <a:ext cx="3944551" cy="694773"/>
          </a:xfrm>
        </p:spPr>
        <p:txBody>
          <a:bodyPr anchor="t">
            <a:noAutofit/>
          </a:bodyPr>
          <a:lstStyle>
            <a:lvl1pPr marL="0" indent="0">
              <a:buNone/>
              <a:defRPr sz="1400" b="0" i="0">
                <a:latin typeface="Berlingske Sans Medium" panose="02000503050000020004" pitchFamily="2" charset="0"/>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a:t>
            </a:r>
            <a:endParaRPr lang="en-US"/>
          </a:p>
        </p:txBody>
      </p:sp>
      <p:sp>
        <p:nvSpPr>
          <p:cNvPr id="15" name="Text Placeholder 10">
            <a:extLst>
              <a:ext uri="{FF2B5EF4-FFF2-40B4-BE49-F238E27FC236}">
                <a16:creationId xmlns:a16="http://schemas.microsoft.com/office/drawing/2014/main" id="{49EDFFF8-4CB9-2F8A-550B-EB8203FE5A19}"/>
              </a:ext>
            </a:extLst>
          </p:cNvPr>
          <p:cNvSpPr>
            <a:spLocks noGrp="1"/>
          </p:cNvSpPr>
          <p:nvPr>
            <p:ph type="body" sz="quarter" idx="29" hasCustomPrompt="1"/>
          </p:nvPr>
        </p:nvSpPr>
        <p:spPr>
          <a:xfrm>
            <a:off x="7282248" y="2890934"/>
            <a:ext cx="3944551" cy="694773"/>
          </a:xfrm>
        </p:spPr>
        <p:txBody>
          <a:bodyPr anchor="t">
            <a:noAutofit/>
          </a:bodyPr>
          <a:lstStyle>
            <a:lvl1pPr marL="0" indent="0">
              <a:buNone/>
              <a:defRPr sz="1400" b="0" i="0">
                <a:latin typeface="Berlingske Sans Medium" panose="02000503050000020004" pitchFamily="2" charset="0"/>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a:t>
            </a:r>
            <a:endParaRPr lang="en-US"/>
          </a:p>
        </p:txBody>
      </p:sp>
      <p:sp>
        <p:nvSpPr>
          <p:cNvPr id="18" name="Text Placeholder 10">
            <a:extLst>
              <a:ext uri="{FF2B5EF4-FFF2-40B4-BE49-F238E27FC236}">
                <a16:creationId xmlns:a16="http://schemas.microsoft.com/office/drawing/2014/main" id="{EC935EBB-3599-D8AB-6967-514E18BEC5F7}"/>
              </a:ext>
            </a:extLst>
          </p:cNvPr>
          <p:cNvSpPr>
            <a:spLocks noGrp="1"/>
          </p:cNvSpPr>
          <p:nvPr>
            <p:ph type="body" sz="quarter" idx="33" hasCustomPrompt="1"/>
          </p:nvPr>
        </p:nvSpPr>
        <p:spPr>
          <a:xfrm>
            <a:off x="7282248" y="3643262"/>
            <a:ext cx="3944551" cy="694773"/>
          </a:xfrm>
        </p:spPr>
        <p:txBody>
          <a:bodyPr anchor="t">
            <a:noAutofit/>
          </a:bodyPr>
          <a:lstStyle>
            <a:lvl1pPr marL="0" indent="0">
              <a:buNone/>
              <a:defRPr sz="1400" b="0" i="0">
                <a:latin typeface="Berlingske Sans Medium" panose="02000503050000020004" pitchFamily="2" charset="0"/>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a:t>
            </a:r>
            <a:endParaRPr lang="en-US"/>
          </a:p>
        </p:txBody>
      </p:sp>
      <p:sp>
        <p:nvSpPr>
          <p:cNvPr id="24" name="Text Placeholder 10">
            <a:extLst>
              <a:ext uri="{FF2B5EF4-FFF2-40B4-BE49-F238E27FC236}">
                <a16:creationId xmlns:a16="http://schemas.microsoft.com/office/drawing/2014/main" id="{537FE967-539D-81B1-BF8C-CBFFE709B5A1}"/>
              </a:ext>
            </a:extLst>
          </p:cNvPr>
          <p:cNvSpPr>
            <a:spLocks noGrp="1"/>
          </p:cNvSpPr>
          <p:nvPr>
            <p:ph type="body" sz="quarter" idx="22" hasCustomPrompt="1"/>
          </p:nvPr>
        </p:nvSpPr>
        <p:spPr>
          <a:xfrm>
            <a:off x="6096001" y="1312136"/>
            <a:ext cx="1318054" cy="623826"/>
          </a:xfrm>
        </p:spPr>
        <p:txBody>
          <a:bodyPr anchor="t">
            <a:noAutofit/>
          </a:bodyPr>
          <a:lstStyle>
            <a:lvl1pPr marL="0" marR="0" indent="0" algn="l" defTabSz="412750" rtl="0" latinLnBrk="0">
              <a:lnSpc>
                <a:spcPct val="100000"/>
              </a:lnSpc>
              <a:spcBef>
                <a:spcPts val="0"/>
              </a:spcBef>
              <a:spcAft>
                <a:spcPts val="0"/>
              </a:spcAft>
              <a:buClrTx/>
              <a:buSzPct val="75000"/>
              <a:buFontTx/>
              <a:buNone/>
              <a:tabLst/>
              <a:defRPr lang="en-US" sz="3800" b="0" i="0" u="none" strike="noStrike" cap="none" spc="0" baseline="0" dirty="0">
                <a:ln>
                  <a:noFill/>
                </a:ln>
                <a:solidFill>
                  <a:schemeClr val="bg1"/>
                </a:solidFill>
                <a:uFillTx/>
                <a:latin typeface="Berlingske Serif Cn Md" panose="0200050608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00%</a:t>
            </a:r>
            <a:endParaRPr lang="en-US"/>
          </a:p>
        </p:txBody>
      </p:sp>
      <p:sp>
        <p:nvSpPr>
          <p:cNvPr id="25" name="Text Placeholder 10">
            <a:extLst>
              <a:ext uri="{FF2B5EF4-FFF2-40B4-BE49-F238E27FC236}">
                <a16:creationId xmlns:a16="http://schemas.microsoft.com/office/drawing/2014/main" id="{63CDE5CD-8EE4-A133-8A98-7E233E2F329E}"/>
              </a:ext>
            </a:extLst>
          </p:cNvPr>
          <p:cNvSpPr>
            <a:spLocks noGrp="1"/>
          </p:cNvSpPr>
          <p:nvPr>
            <p:ph type="body" sz="quarter" idx="35" hasCustomPrompt="1"/>
          </p:nvPr>
        </p:nvSpPr>
        <p:spPr>
          <a:xfrm>
            <a:off x="6096001" y="2064464"/>
            <a:ext cx="1318054" cy="623826"/>
          </a:xfrm>
        </p:spPr>
        <p:txBody>
          <a:bodyPr anchor="t">
            <a:noAutofit/>
          </a:bodyPr>
          <a:lstStyle>
            <a:lvl1pPr marL="0" indent="0">
              <a:spcBef>
                <a:spcPts val="0"/>
              </a:spcBef>
              <a:buNone/>
              <a:defRPr lang="en-US" sz="3800" b="0" i="0" u="none" strike="noStrike" cap="none" spc="0" baseline="0" dirty="0">
                <a:ln>
                  <a:noFill/>
                </a:ln>
                <a:solidFill>
                  <a:schemeClr val="bg1"/>
                </a:solidFill>
                <a:uFillTx/>
                <a:latin typeface="Berlingske Serif Cn Md" panose="0200050608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rtl="0" latinLnBrk="0">
              <a:lnSpc>
                <a:spcPct val="100000"/>
              </a:lnSpc>
              <a:spcBef>
                <a:spcPts val="0"/>
              </a:spcBef>
              <a:spcAft>
                <a:spcPts val="0"/>
              </a:spcAft>
              <a:buClrTx/>
              <a:buSzPct val="75000"/>
              <a:buFontTx/>
              <a:buNone/>
              <a:tabLst/>
            </a:pPr>
            <a:r>
              <a:rPr lang="en-GB"/>
              <a:t>00%</a:t>
            </a:r>
            <a:endParaRPr lang="en-US"/>
          </a:p>
        </p:txBody>
      </p:sp>
      <p:sp>
        <p:nvSpPr>
          <p:cNvPr id="26" name="Text Placeholder 10">
            <a:extLst>
              <a:ext uri="{FF2B5EF4-FFF2-40B4-BE49-F238E27FC236}">
                <a16:creationId xmlns:a16="http://schemas.microsoft.com/office/drawing/2014/main" id="{39B9BC97-FE31-093F-B1FD-7E72865C54B7}"/>
              </a:ext>
            </a:extLst>
          </p:cNvPr>
          <p:cNvSpPr>
            <a:spLocks noGrp="1"/>
          </p:cNvSpPr>
          <p:nvPr>
            <p:ph type="body" sz="quarter" idx="36" hasCustomPrompt="1"/>
          </p:nvPr>
        </p:nvSpPr>
        <p:spPr>
          <a:xfrm>
            <a:off x="6096001" y="2816792"/>
            <a:ext cx="1318054" cy="623826"/>
          </a:xfrm>
        </p:spPr>
        <p:txBody>
          <a:bodyPr anchor="t">
            <a:noAutofit/>
          </a:bodyPr>
          <a:lstStyle>
            <a:lvl1pPr marL="0" indent="0">
              <a:spcBef>
                <a:spcPts val="0"/>
              </a:spcBef>
              <a:buNone/>
              <a:defRPr lang="en-US" sz="3800" b="0" i="0" u="none" strike="noStrike" cap="none" spc="0" baseline="0" dirty="0">
                <a:ln>
                  <a:noFill/>
                </a:ln>
                <a:solidFill>
                  <a:schemeClr val="bg1"/>
                </a:solidFill>
                <a:uFillTx/>
                <a:latin typeface="Berlingske Serif Cn Md" panose="0200050608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rtl="0" latinLnBrk="0">
              <a:lnSpc>
                <a:spcPct val="100000"/>
              </a:lnSpc>
              <a:spcBef>
                <a:spcPts val="0"/>
              </a:spcBef>
              <a:spcAft>
                <a:spcPts val="0"/>
              </a:spcAft>
              <a:buClrTx/>
              <a:buSzPct val="75000"/>
              <a:buFontTx/>
              <a:buNone/>
              <a:tabLst/>
            </a:pPr>
            <a:r>
              <a:rPr lang="en-GB"/>
              <a:t>00%</a:t>
            </a:r>
            <a:endParaRPr lang="en-US"/>
          </a:p>
        </p:txBody>
      </p:sp>
      <p:sp>
        <p:nvSpPr>
          <p:cNvPr id="27" name="Text Placeholder 10">
            <a:extLst>
              <a:ext uri="{FF2B5EF4-FFF2-40B4-BE49-F238E27FC236}">
                <a16:creationId xmlns:a16="http://schemas.microsoft.com/office/drawing/2014/main" id="{AAB10D98-A4FA-0599-A63E-18E5602E2471}"/>
              </a:ext>
            </a:extLst>
          </p:cNvPr>
          <p:cNvSpPr>
            <a:spLocks noGrp="1"/>
          </p:cNvSpPr>
          <p:nvPr>
            <p:ph type="body" sz="quarter" idx="37" hasCustomPrompt="1"/>
          </p:nvPr>
        </p:nvSpPr>
        <p:spPr>
          <a:xfrm>
            <a:off x="6096001" y="3569120"/>
            <a:ext cx="1318054" cy="623826"/>
          </a:xfrm>
        </p:spPr>
        <p:txBody>
          <a:bodyPr anchor="t">
            <a:noAutofit/>
          </a:bodyPr>
          <a:lstStyle>
            <a:lvl1pPr marL="0" indent="0">
              <a:spcBef>
                <a:spcPts val="0"/>
              </a:spcBef>
              <a:buNone/>
              <a:defRPr lang="en-US" sz="3800" b="0" i="0" u="none" strike="noStrike" cap="none" spc="0" baseline="0" dirty="0">
                <a:ln>
                  <a:noFill/>
                </a:ln>
                <a:solidFill>
                  <a:schemeClr val="bg1"/>
                </a:solidFill>
                <a:uFillTx/>
                <a:latin typeface="Berlingske Serif Cn Md" panose="0200050608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rtl="0" latinLnBrk="0">
              <a:lnSpc>
                <a:spcPct val="100000"/>
              </a:lnSpc>
              <a:spcBef>
                <a:spcPts val="0"/>
              </a:spcBef>
              <a:spcAft>
                <a:spcPts val="0"/>
              </a:spcAft>
              <a:buClrTx/>
              <a:buSzPct val="75000"/>
              <a:buFontTx/>
              <a:buNone/>
              <a:tabLst/>
            </a:pPr>
            <a:r>
              <a:rPr lang="en-GB"/>
              <a:t>00%</a:t>
            </a:r>
            <a:endParaRPr lang="en-US"/>
          </a:p>
        </p:txBody>
      </p:sp>
      <p:sp>
        <p:nvSpPr>
          <p:cNvPr id="31" name="Text Placeholder 10">
            <a:extLst>
              <a:ext uri="{FF2B5EF4-FFF2-40B4-BE49-F238E27FC236}">
                <a16:creationId xmlns:a16="http://schemas.microsoft.com/office/drawing/2014/main" id="{4FF18D17-F1B6-611E-EE89-36A1C24B6471}"/>
              </a:ext>
            </a:extLst>
          </p:cNvPr>
          <p:cNvSpPr>
            <a:spLocks noGrp="1"/>
          </p:cNvSpPr>
          <p:nvPr>
            <p:ph type="body" sz="quarter" idx="39" hasCustomPrompt="1"/>
          </p:nvPr>
        </p:nvSpPr>
        <p:spPr>
          <a:xfrm>
            <a:off x="7282248" y="4395590"/>
            <a:ext cx="3944551" cy="694773"/>
          </a:xfrm>
        </p:spPr>
        <p:txBody>
          <a:bodyPr anchor="t">
            <a:noAutofit/>
          </a:bodyPr>
          <a:lstStyle>
            <a:lvl1pPr marL="0" indent="0">
              <a:buNone/>
              <a:defRPr sz="1400" b="0" i="0">
                <a:latin typeface="Berlingske Sans Medium" panose="02000503050000020004" pitchFamily="2" charset="0"/>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a:t>
            </a:r>
            <a:endParaRPr lang="en-US"/>
          </a:p>
        </p:txBody>
      </p:sp>
      <p:sp>
        <p:nvSpPr>
          <p:cNvPr id="32" name="Text Placeholder 10">
            <a:extLst>
              <a:ext uri="{FF2B5EF4-FFF2-40B4-BE49-F238E27FC236}">
                <a16:creationId xmlns:a16="http://schemas.microsoft.com/office/drawing/2014/main" id="{498280C8-010C-03D6-0FC7-BB1B534E2005}"/>
              </a:ext>
            </a:extLst>
          </p:cNvPr>
          <p:cNvSpPr>
            <a:spLocks noGrp="1"/>
          </p:cNvSpPr>
          <p:nvPr>
            <p:ph type="body" sz="quarter" idx="40" hasCustomPrompt="1"/>
          </p:nvPr>
        </p:nvSpPr>
        <p:spPr>
          <a:xfrm>
            <a:off x="7282248" y="5147916"/>
            <a:ext cx="3944551" cy="694773"/>
          </a:xfrm>
        </p:spPr>
        <p:txBody>
          <a:bodyPr anchor="t">
            <a:noAutofit/>
          </a:bodyPr>
          <a:lstStyle>
            <a:lvl1pPr marL="0" indent="0">
              <a:buNone/>
              <a:defRPr sz="1400" b="0" i="0">
                <a:latin typeface="Berlingske Sans Medium" panose="02000503050000020004" pitchFamily="2" charset="0"/>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a:t>
            </a:r>
            <a:endParaRPr lang="en-US"/>
          </a:p>
        </p:txBody>
      </p:sp>
      <p:sp>
        <p:nvSpPr>
          <p:cNvPr id="34" name="Text Placeholder 10">
            <a:extLst>
              <a:ext uri="{FF2B5EF4-FFF2-40B4-BE49-F238E27FC236}">
                <a16:creationId xmlns:a16="http://schemas.microsoft.com/office/drawing/2014/main" id="{75BDA8D8-7C68-F2AE-1787-D5E88CD6FF99}"/>
              </a:ext>
            </a:extLst>
          </p:cNvPr>
          <p:cNvSpPr>
            <a:spLocks noGrp="1"/>
          </p:cNvSpPr>
          <p:nvPr>
            <p:ph type="body" sz="quarter" idx="42" hasCustomPrompt="1"/>
          </p:nvPr>
        </p:nvSpPr>
        <p:spPr>
          <a:xfrm>
            <a:off x="6096001" y="4321448"/>
            <a:ext cx="1318054" cy="623826"/>
          </a:xfrm>
        </p:spPr>
        <p:txBody>
          <a:bodyPr anchor="t">
            <a:noAutofit/>
          </a:bodyPr>
          <a:lstStyle>
            <a:lvl1pPr marL="0" indent="0">
              <a:spcBef>
                <a:spcPts val="0"/>
              </a:spcBef>
              <a:buNone/>
              <a:defRPr lang="en-US" sz="3800" b="0" i="0" u="none" strike="noStrike" cap="none" spc="0" baseline="0" dirty="0">
                <a:ln>
                  <a:noFill/>
                </a:ln>
                <a:solidFill>
                  <a:schemeClr val="bg1"/>
                </a:solidFill>
                <a:uFillTx/>
                <a:latin typeface="Berlingske Serif Cn Md" panose="0200050608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rtl="0" latinLnBrk="0">
              <a:lnSpc>
                <a:spcPct val="100000"/>
              </a:lnSpc>
              <a:spcBef>
                <a:spcPts val="0"/>
              </a:spcBef>
              <a:spcAft>
                <a:spcPts val="0"/>
              </a:spcAft>
              <a:buClrTx/>
              <a:buSzPct val="75000"/>
              <a:buFontTx/>
              <a:buNone/>
              <a:tabLst/>
            </a:pPr>
            <a:r>
              <a:rPr lang="en-GB"/>
              <a:t>00%</a:t>
            </a:r>
            <a:endParaRPr lang="en-US"/>
          </a:p>
        </p:txBody>
      </p:sp>
      <p:sp>
        <p:nvSpPr>
          <p:cNvPr id="35" name="Text Placeholder 10">
            <a:extLst>
              <a:ext uri="{FF2B5EF4-FFF2-40B4-BE49-F238E27FC236}">
                <a16:creationId xmlns:a16="http://schemas.microsoft.com/office/drawing/2014/main" id="{758161CF-C5D8-481E-67B1-ADF5EF72A096}"/>
              </a:ext>
            </a:extLst>
          </p:cNvPr>
          <p:cNvSpPr>
            <a:spLocks noGrp="1"/>
          </p:cNvSpPr>
          <p:nvPr>
            <p:ph type="body" sz="quarter" idx="43" hasCustomPrompt="1"/>
          </p:nvPr>
        </p:nvSpPr>
        <p:spPr>
          <a:xfrm>
            <a:off x="6096001" y="5073774"/>
            <a:ext cx="1318054" cy="623826"/>
          </a:xfrm>
        </p:spPr>
        <p:txBody>
          <a:bodyPr anchor="t">
            <a:noAutofit/>
          </a:bodyPr>
          <a:lstStyle>
            <a:lvl1pPr marL="0" indent="0">
              <a:spcBef>
                <a:spcPts val="0"/>
              </a:spcBef>
              <a:buNone/>
              <a:defRPr lang="en-US" sz="3800" b="0" i="0" u="none" strike="noStrike" cap="none" spc="0" baseline="0" dirty="0">
                <a:ln>
                  <a:noFill/>
                </a:ln>
                <a:solidFill>
                  <a:schemeClr val="bg1"/>
                </a:solidFill>
                <a:uFillTx/>
                <a:latin typeface="Berlingske Serif Cn Md" panose="0200050608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rtl="0" latinLnBrk="0">
              <a:lnSpc>
                <a:spcPct val="100000"/>
              </a:lnSpc>
              <a:spcBef>
                <a:spcPts val="0"/>
              </a:spcBef>
              <a:spcAft>
                <a:spcPts val="0"/>
              </a:spcAft>
              <a:buClrTx/>
              <a:buSzPct val="75000"/>
              <a:buFontTx/>
              <a:buNone/>
              <a:tabLst/>
            </a:pPr>
            <a:r>
              <a:rPr lang="en-GB"/>
              <a:t>00%</a:t>
            </a:r>
            <a:endParaRPr lang="en-US"/>
          </a:p>
        </p:txBody>
      </p:sp>
      <p:sp>
        <p:nvSpPr>
          <p:cNvPr id="3" name="Text Placeholder 28">
            <a:extLst>
              <a:ext uri="{FF2B5EF4-FFF2-40B4-BE49-F238E27FC236}">
                <a16:creationId xmlns:a16="http://schemas.microsoft.com/office/drawing/2014/main" id="{4015E75E-565D-B6B1-7E7A-BAB068FC6BF4}"/>
              </a:ext>
            </a:extLst>
          </p:cNvPr>
          <p:cNvSpPr>
            <a:spLocks noGrp="1"/>
          </p:cNvSpPr>
          <p:nvPr>
            <p:ph type="body" sz="quarter" idx="44" hasCustomPrompt="1"/>
          </p:nvPr>
        </p:nvSpPr>
        <p:spPr>
          <a:xfrm>
            <a:off x="965200" y="1316720"/>
            <a:ext cx="4620998" cy="412750"/>
          </a:xfrm>
        </p:spPr>
        <p:txBody>
          <a:bodyPr>
            <a:noAutofit/>
          </a:bodyPr>
          <a:lstStyle>
            <a:lvl1pPr>
              <a:defRPr kumimoji="0" lang="en-US" sz="2200" b="1" i="0" u="none" strike="noStrike" cap="none" spc="0" normalizeH="0" baseline="0" dirty="0">
                <a:ln>
                  <a:noFill/>
                </a:ln>
                <a:solidFill>
                  <a:srgbClr val="212121"/>
                </a:solidFill>
                <a:effectLst/>
                <a:uFillTx/>
                <a:latin typeface="Berlingske Sans Poster" panose="02000503050000020004" pitchFamily="2" charset="0"/>
                <a:ea typeface="+mj-ea"/>
                <a:cs typeface="+mj-cs"/>
                <a:sym typeface="Montserrat Semi Bold"/>
              </a:defRPr>
            </a:lvl1pPr>
          </a:lstStyle>
          <a:p>
            <a:pPr hangingPunct="1"/>
            <a:r>
              <a:rPr lang="en-US"/>
              <a:t>Click to edit title</a:t>
            </a:r>
          </a:p>
        </p:txBody>
      </p:sp>
      <p:sp>
        <p:nvSpPr>
          <p:cNvPr id="6" name="Title 5">
            <a:extLst>
              <a:ext uri="{FF2B5EF4-FFF2-40B4-BE49-F238E27FC236}">
                <a16:creationId xmlns:a16="http://schemas.microsoft.com/office/drawing/2014/main" id="{F7CEA422-1023-A503-70F8-D49687DF01E6}"/>
              </a:ext>
            </a:extLst>
          </p:cNvPr>
          <p:cNvSpPr>
            <a:spLocks noGrp="1"/>
          </p:cNvSpPr>
          <p:nvPr>
            <p:ph type="title" hasCustomPrompt="1"/>
          </p:nvPr>
        </p:nvSpPr>
        <p:spPr>
          <a:xfrm>
            <a:off x="914402" y="852941"/>
            <a:ext cx="4671796" cy="434216"/>
          </a:xfrm>
        </p:spPr>
        <p:txBody>
          <a:bodyPr/>
          <a:lstStyle/>
          <a:p>
            <a:r>
              <a:rPr lang="en-GB"/>
              <a:t>Click to edit title style</a:t>
            </a:r>
            <a:endParaRPr lang="en-US"/>
          </a:p>
        </p:txBody>
      </p:sp>
    </p:spTree>
    <p:extLst>
      <p:ext uri="{BB962C8B-B14F-4D97-AF65-F5344CB8AC3E}">
        <p14:creationId xmlns:p14="http://schemas.microsoft.com/office/powerpoint/2010/main" val="143218204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Info Cards Text Only">
    <p:spTree>
      <p:nvGrpSpPr>
        <p:cNvPr id="1" name=""/>
        <p:cNvGrpSpPr/>
        <p:nvPr/>
      </p:nvGrpSpPr>
      <p:grpSpPr>
        <a:xfrm>
          <a:off x="0" y="0"/>
          <a:ext cx="0" cy="0"/>
          <a:chOff x="0" y="0"/>
          <a:chExt cx="0" cy="0"/>
        </a:xfrm>
      </p:grpSpPr>
      <p:sp>
        <p:nvSpPr>
          <p:cNvPr id="11" name="Rectángulo 6">
            <a:extLst>
              <a:ext uri="{FF2B5EF4-FFF2-40B4-BE49-F238E27FC236}">
                <a16:creationId xmlns:a16="http://schemas.microsoft.com/office/drawing/2014/main" id="{AACA1332-3A4F-C161-95D8-60F484F25088}"/>
              </a:ext>
            </a:extLst>
          </p:cNvPr>
          <p:cNvSpPr/>
          <p:nvPr userDrawn="1"/>
        </p:nvSpPr>
        <p:spPr>
          <a:xfrm>
            <a:off x="943820" y="2049517"/>
            <a:ext cx="2384101" cy="3294993"/>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12" name="Rectángulo 6">
            <a:extLst>
              <a:ext uri="{FF2B5EF4-FFF2-40B4-BE49-F238E27FC236}">
                <a16:creationId xmlns:a16="http://schemas.microsoft.com/office/drawing/2014/main" id="{4A857FAD-0925-9585-02B3-AF8C7010E26C}"/>
              </a:ext>
            </a:extLst>
          </p:cNvPr>
          <p:cNvSpPr/>
          <p:nvPr userDrawn="1"/>
        </p:nvSpPr>
        <p:spPr>
          <a:xfrm>
            <a:off x="3542503" y="2049517"/>
            <a:ext cx="2384101" cy="3294993"/>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13" name="Rectángulo 6">
            <a:extLst>
              <a:ext uri="{FF2B5EF4-FFF2-40B4-BE49-F238E27FC236}">
                <a16:creationId xmlns:a16="http://schemas.microsoft.com/office/drawing/2014/main" id="{D4A88456-EDBE-5309-AB1A-50DD89B86D47}"/>
              </a:ext>
            </a:extLst>
          </p:cNvPr>
          <p:cNvSpPr/>
          <p:nvPr userDrawn="1"/>
        </p:nvSpPr>
        <p:spPr>
          <a:xfrm>
            <a:off x="6141186" y="2049517"/>
            <a:ext cx="2384101" cy="3294993"/>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14" name="Rectángulo 6">
            <a:extLst>
              <a:ext uri="{FF2B5EF4-FFF2-40B4-BE49-F238E27FC236}">
                <a16:creationId xmlns:a16="http://schemas.microsoft.com/office/drawing/2014/main" id="{A32059F5-A12F-6C8A-C193-4590E8E66987}"/>
              </a:ext>
            </a:extLst>
          </p:cNvPr>
          <p:cNvSpPr/>
          <p:nvPr userDrawn="1"/>
        </p:nvSpPr>
        <p:spPr>
          <a:xfrm>
            <a:off x="8739869" y="2049517"/>
            <a:ext cx="2384101" cy="3294993"/>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2" name="Text Placeholder 10">
            <a:extLst>
              <a:ext uri="{FF2B5EF4-FFF2-40B4-BE49-F238E27FC236}">
                <a16:creationId xmlns:a16="http://schemas.microsoft.com/office/drawing/2014/main" id="{A50C5D35-5807-DB72-5438-4526AFDFD1F4}"/>
              </a:ext>
            </a:extLst>
          </p:cNvPr>
          <p:cNvSpPr>
            <a:spLocks noGrp="1"/>
          </p:cNvSpPr>
          <p:nvPr>
            <p:ph type="body" sz="quarter" idx="17" hasCustomPrompt="1"/>
          </p:nvPr>
        </p:nvSpPr>
        <p:spPr>
          <a:xfrm>
            <a:off x="1056290" y="2751026"/>
            <a:ext cx="2165111" cy="1489496"/>
          </a:xfrm>
        </p:spPr>
        <p:txBody>
          <a:bodyPr>
            <a:noAutofit/>
          </a:bodyPr>
          <a:lstStyle>
            <a:lvl1pPr marL="0" indent="0">
              <a:spcBef>
                <a:spcPts val="0"/>
              </a:spcBef>
              <a:buNone/>
              <a:defRPr lang="en-US" sz="12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
        <p:nvSpPr>
          <p:cNvPr id="3" name="Text Placeholder 6">
            <a:extLst>
              <a:ext uri="{FF2B5EF4-FFF2-40B4-BE49-F238E27FC236}">
                <a16:creationId xmlns:a16="http://schemas.microsoft.com/office/drawing/2014/main" id="{13A3C3FC-E168-3F27-885C-98DB98FEA686}"/>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
        <p:nvSpPr>
          <p:cNvPr id="5" name="Text Placeholder 10">
            <a:extLst>
              <a:ext uri="{FF2B5EF4-FFF2-40B4-BE49-F238E27FC236}">
                <a16:creationId xmlns:a16="http://schemas.microsoft.com/office/drawing/2014/main" id="{AA387D39-EBB1-B0A6-4F96-525C558F7505}"/>
              </a:ext>
            </a:extLst>
          </p:cNvPr>
          <p:cNvSpPr>
            <a:spLocks noGrp="1"/>
          </p:cNvSpPr>
          <p:nvPr>
            <p:ph type="body" sz="quarter" idx="20" hasCustomPrompt="1"/>
          </p:nvPr>
        </p:nvSpPr>
        <p:spPr>
          <a:xfrm>
            <a:off x="3657102" y="2751026"/>
            <a:ext cx="2165111" cy="1489496"/>
          </a:xfrm>
        </p:spPr>
        <p:txBody>
          <a:bodyPr>
            <a:noAutofit/>
          </a:bodyPr>
          <a:lstStyle>
            <a:lvl1pPr marL="0" indent="0">
              <a:buNone/>
              <a:defRPr lang="en-US" sz="12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 styles</a:t>
            </a:r>
            <a:endParaRPr lang="en-US"/>
          </a:p>
        </p:txBody>
      </p:sp>
      <p:sp>
        <p:nvSpPr>
          <p:cNvPr id="6" name="Text Placeholder 10">
            <a:extLst>
              <a:ext uri="{FF2B5EF4-FFF2-40B4-BE49-F238E27FC236}">
                <a16:creationId xmlns:a16="http://schemas.microsoft.com/office/drawing/2014/main" id="{B70DB2DA-3565-F194-F95D-16E32FB2A1A1}"/>
              </a:ext>
            </a:extLst>
          </p:cNvPr>
          <p:cNvSpPr>
            <a:spLocks noGrp="1"/>
          </p:cNvSpPr>
          <p:nvPr>
            <p:ph type="body" sz="quarter" idx="21" hasCustomPrompt="1"/>
          </p:nvPr>
        </p:nvSpPr>
        <p:spPr>
          <a:xfrm>
            <a:off x="6257914" y="2751026"/>
            <a:ext cx="2165111" cy="1489496"/>
          </a:xfrm>
        </p:spPr>
        <p:txBody>
          <a:bodyPr>
            <a:noAutofit/>
          </a:bodyPr>
          <a:lstStyle>
            <a:lvl1pPr marL="0" indent="0">
              <a:buNone/>
              <a:defRPr lang="en-US" sz="12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
        <p:nvSpPr>
          <p:cNvPr id="7" name="Text Placeholder 10">
            <a:extLst>
              <a:ext uri="{FF2B5EF4-FFF2-40B4-BE49-F238E27FC236}">
                <a16:creationId xmlns:a16="http://schemas.microsoft.com/office/drawing/2014/main" id="{A2C1C9F9-0B94-1951-3539-BE2111E7DF6B}"/>
              </a:ext>
            </a:extLst>
          </p:cNvPr>
          <p:cNvSpPr>
            <a:spLocks noGrp="1"/>
          </p:cNvSpPr>
          <p:nvPr>
            <p:ph type="body" sz="quarter" idx="22" hasCustomPrompt="1"/>
          </p:nvPr>
        </p:nvSpPr>
        <p:spPr>
          <a:xfrm>
            <a:off x="8858726" y="2751026"/>
            <a:ext cx="2165111" cy="1489496"/>
          </a:xfrm>
        </p:spPr>
        <p:txBody>
          <a:bodyPr>
            <a:noAutofit/>
          </a:bodyPr>
          <a:lstStyle>
            <a:lvl1pPr marL="0" indent="0">
              <a:buNone/>
              <a:defRPr lang="en-US" sz="12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
        <p:nvSpPr>
          <p:cNvPr id="15" name="Text Placeholder 10">
            <a:extLst>
              <a:ext uri="{FF2B5EF4-FFF2-40B4-BE49-F238E27FC236}">
                <a16:creationId xmlns:a16="http://schemas.microsoft.com/office/drawing/2014/main" id="{6475966A-C980-4213-68B2-9E5207545FDC}"/>
              </a:ext>
            </a:extLst>
          </p:cNvPr>
          <p:cNvSpPr>
            <a:spLocks noGrp="1"/>
          </p:cNvSpPr>
          <p:nvPr>
            <p:ph type="body" sz="quarter" idx="27" hasCustomPrompt="1"/>
          </p:nvPr>
        </p:nvSpPr>
        <p:spPr>
          <a:xfrm>
            <a:off x="2694127" y="3937553"/>
            <a:ext cx="612208" cy="1316478"/>
          </a:xfrm>
        </p:spPr>
        <p:txBody>
          <a:bodyPr anchor="b">
            <a:noAutofit/>
          </a:bodyPr>
          <a:lstStyle>
            <a:lvl1pPr marL="0" indent="0" algn="r">
              <a:buNone/>
              <a:defRPr lang="en-GB" sz="2800" b="0" i="0" u="none" strike="noStrike" cap="none" spc="0" baseline="0" dirty="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1pPr>
            <a:lvl2pPr marL="317500" indent="0">
              <a:buNone/>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01</a:t>
            </a:r>
          </a:p>
        </p:txBody>
      </p:sp>
      <p:sp>
        <p:nvSpPr>
          <p:cNvPr id="22" name="Text Placeholder 10">
            <a:extLst>
              <a:ext uri="{FF2B5EF4-FFF2-40B4-BE49-F238E27FC236}">
                <a16:creationId xmlns:a16="http://schemas.microsoft.com/office/drawing/2014/main" id="{05FB44E6-1008-818F-389A-5E4C4A06C83D}"/>
              </a:ext>
            </a:extLst>
          </p:cNvPr>
          <p:cNvSpPr>
            <a:spLocks noGrp="1"/>
          </p:cNvSpPr>
          <p:nvPr>
            <p:ph type="body" sz="quarter" idx="28" hasCustomPrompt="1"/>
          </p:nvPr>
        </p:nvSpPr>
        <p:spPr>
          <a:xfrm>
            <a:off x="5294939" y="3937553"/>
            <a:ext cx="612208" cy="1316478"/>
          </a:xfrm>
        </p:spPr>
        <p:txBody>
          <a:bodyPr anchor="b">
            <a:noAutofit/>
          </a:bodyPr>
          <a:lstStyle>
            <a:lvl1pPr marL="0" indent="0" algn="r">
              <a:buNone/>
              <a:defRPr lang="en-GB" sz="2800" b="0" i="0" u="none" strike="noStrike" cap="none" spc="0" baseline="0" dirty="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1pPr>
            <a:lvl2pPr marL="317500" indent="0">
              <a:buNone/>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02</a:t>
            </a:r>
          </a:p>
        </p:txBody>
      </p:sp>
      <p:sp>
        <p:nvSpPr>
          <p:cNvPr id="23" name="Text Placeholder 10">
            <a:extLst>
              <a:ext uri="{FF2B5EF4-FFF2-40B4-BE49-F238E27FC236}">
                <a16:creationId xmlns:a16="http://schemas.microsoft.com/office/drawing/2014/main" id="{68DFDDD6-5A99-36B9-FB1D-537938EB26DD}"/>
              </a:ext>
            </a:extLst>
          </p:cNvPr>
          <p:cNvSpPr>
            <a:spLocks noGrp="1"/>
          </p:cNvSpPr>
          <p:nvPr>
            <p:ph type="body" sz="quarter" idx="29" hasCustomPrompt="1"/>
          </p:nvPr>
        </p:nvSpPr>
        <p:spPr>
          <a:xfrm>
            <a:off x="7895751" y="3937553"/>
            <a:ext cx="612208" cy="1316478"/>
          </a:xfrm>
        </p:spPr>
        <p:txBody>
          <a:bodyPr anchor="b">
            <a:noAutofit/>
          </a:bodyPr>
          <a:lstStyle>
            <a:lvl1pPr marL="0" indent="0" algn="r">
              <a:buNone/>
              <a:defRPr lang="en-GB" sz="2800" b="0" i="0" u="none" strike="noStrike" cap="none" spc="0" baseline="0" dirty="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1pPr>
            <a:lvl2pPr marL="317500" indent="0">
              <a:buNone/>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03</a:t>
            </a:r>
          </a:p>
        </p:txBody>
      </p:sp>
      <p:sp>
        <p:nvSpPr>
          <p:cNvPr id="24" name="Text Placeholder 10">
            <a:extLst>
              <a:ext uri="{FF2B5EF4-FFF2-40B4-BE49-F238E27FC236}">
                <a16:creationId xmlns:a16="http://schemas.microsoft.com/office/drawing/2014/main" id="{09633C0C-8AD7-9FB3-372E-B30530AF0A4E}"/>
              </a:ext>
            </a:extLst>
          </p:cNvPr>
          <p:cNvSpPr>
            <a:spLocks noGrp="1"/>
          </p:cNvSpPr>
          <p:nvPr>
            <p:ph type="body" sz="quarter" idx="30" hasCustomPrompt="1"/>
          </p:nvPr>
        </p:nvSpPr>
        <p:spPr>
          <a:xfrm>
            <a:off x="10496563" y="3937553"/>
            <a:ext cx="612208" cy="1316478"/>
          </a:xfrm>
        </p:spPr>
        <p:txBody>
          <a:bodyPr anchor="b">
            <a:noAutofit/>
          </a:bodyPr>
          <a:lstStyle>
            <a:lvl1pPr marL="0" indent="0" algn="r">
              <a:buNone/>
              <a:defRPr lang="en-GB" sz="2800" b="0" i="0" u="none" strike="noStrike" cap="none" spc="0" baseline="0" dirty="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1pPr>
            <a:lvl2pPr marL="317500" indent="0">
              <a:buNone/>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04</a:t>
            </a:r>
          </a:p>
        </p:txBody>
      </p:sp>
      <p:sp>
        <p:nvSpPr>
          <p:cNvPr id="17" name="Text Placeholder 10">
            <a:extLst>
              <a:ext uri="{FF2B5EF4-FFF2-40B4-BE49-F238E27FC236}">
                <a16:creationId xmlns:a16="http://schemas.microsoft.com/office/drawing/2014/main" id="{91042F71-4218-0CE9-6895-CCC91D639DDA}"/>
              </a:ext>
            </a:extLst>
          </p:cNvPr>
          <p:cNvSpPr>
            <a:spLocks noGrp="1"/>
          </p:cNvSpPr>
          <p:nvPr>
            <p:ph type="body" sz="quarter" idx="31" hasCustomPrompt="1"/>
          </p:nvPr>
        </p:nvSpPr>
        <p:spPr>
          <a:xfrm>
            <a:off x="1042039" y="2308434"/>
            <a:ext cx="2179362" cy="413027"/>
          </a:xfrm>
        </p:spPr>
        <p:txBody>
          <a:bodyPr>
            <a:noAutofit/>
          </a:bodyPr>
          <a:lstStyle>
            <a:lvl1pPr marL="0" indent="0">
              <a:lnSpc>
                <a:spcPct val="80000"/>
              </a:lnSpc>
              <a:spcBef>
                <a:spcPts val="0"/>
              </a:spcBef>
              <a:buNone/>
              <a:defRPr sz="1400" b="1" i="0">
                <a:latin typeface="Berlingske Sans Poster" panose="02000503050000020004" pitchFamily="2" charset="0"/>
              </a:defRPr>
            </a:lvl1pPr>
            <a:lvl2pPr>
              <a:lnSpc>
                <a:spcPct val="80000"/>
              </a:lnSpc>
              <a:defRPr lang="en-US" sz="1400" b="0" i="0" u="none" strike="noStrike" cap="none" spc="0" baseline="0" dirty="0">
                <a:ln>
                  <a:noFill/>
                </a:ln>
                <a:solidFill>
                  <a:schemeClr val="bg1"/>
                </a:solidFill>
                <a:uFillTx/>
                <a:latin typeface="BerlingskeSans-Md" panose="02000503050000020004" pitchFamily="2" charset="0"/>
                <a:ea typeface="BerlingskeSans-Md" panose="02000503050000020004" pitchFamily="2" charset="0"/>
                <a:cs typeface="BerlingskeSans-Md" panose="02000503050000020004" pitchFamily="2" charset="0"/>
                <a:sym typeface="Montserrat Light"/>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US"/>
              <a:t>Click to edit master title</a:t>
            </a:r>
          </a:p>
        </p:txBody>
      </p:sp>
      <p:sp>
        <p:nvSpPr>
          <p:cNvPr id="18" name="Text Placeholder 10">
            <a:extLst>
              <a:ext uri="{FF2B5EF4-FFF2-40B4-BE49-F238E27FC236}">
                <a16:creationId xmlns:a16="http://schemas.microsoft.com/office/drawing/2014/main" id="{971A4A14-DC2B-C466-981B-7A09C2D2231F}"/>
              </a:ext>
            </a:extLst>
          </p:cNvPr>
          <p:cNvSpPr>
            <a:spLocks noGrp="1"/>
          </p:cNvSpPr>
          <p:nvPr>
            <p:ph type="body" sz="quarter" idx="32" hasCustomPrompt="1"/>
          </p:nvPr>
        </p:nvSpPr>
        <p:spPr>
          <a:xfrm>
            <a:off x="3642851" y="2308434"/>
            <a:ext cx="2179362" cy="413027"/>
          </a:xfrm>
        </p:spPr>
        <p:txBody>
          <a:bodyPr>
            <a:noAutofit/>
          </a:bodyPr>
          <a:lstStyle>
            <a:lvl1pPr marL="0" indent="0">
              <a:lnSpc>
                <a:spcPct val="80000"/>
              </a:lnSpc>
              <a:buNone/>
              <a:defRPr lang="en-US" sz="1400" b="1" i="0" u="none" strike="noStrike" cap="none" spc="0" baseline="0">
                <a:ln>
                  <a:noFill/>
                </a:ln>
                <a:solidFill>
                  <a:schemeClr val="bg1"/>
                </a:solidFill>
                <a:uFillTx/>
                <a:latin typeface="Berlingske Sans Poster" panose="02000503050000020004" pitchFamily="2" charset="0"/>
                <a:ea typeface="Berlingske Sans Medium" panose="02000503050000020004" pitchFamily="2" charset="0"/>
                <a:cs typeface="Berlingske Sans Medium" panose="02000503050000020004" pitchFamily="2" charset="0"/>
                <a:sym typeface="Montserrat Light"/>
              </a:defRPr>
            </a:lvl1pPr>
            <a:lvl2pPr>
              <a:lnSpc>
                <a:spcPct val="80000"/>
              </a:lnSpc>
              <a:defRPr sz="1400" b="1" i="0">
                <a:latin typeface="BerlingskeSans-Pst"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80000"/>
              </a:lnSpc>
              <a:spcBef>
                <a:spcPts val="0"/>
              </a:spcBef>
              <a:spcAft>
                <a:spcPts val="0"/>
              </a:spcAft>
              <a:buClrTx/>
              <a:buSzPct val="75000"/>
              <a:buFontTx/>
              <a:buNone/>
              <a:tabLst/>
            </a:pPr>
            <a:r>
              <a:rPr lang="en-US"/>
              <a:t>Click to edit master title</a:t>
            </a:r>
          </a:p>
        </p:txBody>
      </p:sp>
      <p:sp>
        <p:nvSpPr>
          <p:cNvPr id="19" name="Text Placeholder 10">
            <a:extLst>
              <a:ext uri="{FF2B5EF4-FFF2-40B4-BE49-F238E27FC236}">
                <a16:creationId xmlns:a16="http://schemas.microsoft.com/office/drawing/2014/main" id="{1820EA7E-C4BF-2E06-4D9C-259AD8A75142}"/>
              </a:ext>
            </a:extLst>
          </p:cNvPr>
          <p:cNvSpPr>
            <a:spLocks noGrp="1"/>
          </p:cNvSpPr>
          <p:nvPr>
            <p:ph type="body" sz="quarter" idx="33" hasCustomPrompt="1"/>
          </p:nvPr>
        </p:nvSpPr>
        <p:spPr>
          <a:xfrm>
            <a:off x="6243663" y="2308434"/>
            <a:ext cx="2179362" cy="413027"/>
          </a:xfrm>
        </p:spPr>
        <p:txBody>
          <a:bodyPr>
            <a:noAutofit/>
          </a:bodyPr>
          <a:lstStyle>
            <a:lvl1pPr marL="0" indent="0">
              <a:lnSpc>
                <a:spcPct val="80000"/>
              </a:lnSpc>
              <a:buNone/>
              <a:defRPr lang="en-US" sz="1400" b="1" i="0" u="none" strike="noStrike" cap="none" spc="0" baseline="0">
                <a:ln>
                  <a:noFill/>
                </a:ln>
                <a:solidFill>
                  <a:schemeClr val="bg1"/>
                </a:solidFill>
                <a:uFillTx/>
                <a:latin typeface="Berlingske Sans Poster" panose="02000503050000020004" pitchFamily="2" charset="0"/>
                <a:ea typeface="Berlingske Sans Medium" panose="02000503050000020004" pitchFamily="2" charset="0"/>
                <a:cs typeface="Berlingske Sans Medium" panose="02000503050000020004" pitchFamily="2" charset="0"/>
                <a:sym typeface="Montserrat Light"/>
              </a:defRPr>
            </a:lvl1pPr>
            <a:lvl2pPr>
              <a:lnSpc>
                <a:spcPct val="80000"/>
              </a:lnSpc>
              <a:defRPr sz="1400" b="1" i="0">
                <a:latin typeface="BerlingskeSans-Pst"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80000"/>
              </a:lnSpc>
              <a:spcBef>
                <a:spcPts val="0"/>
              </a:spcBef>
              <a:spcAft>
                <a:spcPts val="0"/>
              </a:spcAft>
              <a:buClrTx/>
              <a:buSzPct val="75000"/>
              <a:buFontTx/>
              <a:buNone/>
              <a:tabLst/>
            </a:pPr>
            <a:r>
              <a:rPr lang="en-US"/>
              <a:t>Click to edit master title</a:t>
            </a:r>
          </a:p>
        </p:txBody>
      </p:sp>
      <p:sp>
        <p:nvSpPr>
          <p:cNvPr id="20" name="Text Placeholder 10">
            <a:extLst>
              <a:ext uri="{FF2B5EF4-FFF2-40B4-BE49-F238E27FC236}">
                <a16:creationId xmlns:a16="http://schemas.microsoft.com/office/drawing/2014/main" id="{AA7BB964-F77A-B65E-B07E-01E1D83351F5}"/>
              </a:ext>
            </a:extLst>
          </p:cNvPr>
          <p:cNvSpPr>
            <a:spLocks noGrp="1"/>
          </p:cNvSpPr>
          <p:nvPr>
            <p:ph type="body" sz="quarter" idx="34" hasCustomPrompt="1"/>
          </p:nvPr>
        </p:nvSpPr>
        <p:spPr>
          <a:xfrm>
            <a:off x="8844475" y="2308434"/>
            <a:ext cx="2179362" cy="413027"/>
          </a:xfrm>
        </p:spPr>
        <p:txBody>
          <a:bodyPr>
            <a:noAutofit/>
          </a:bodyPr>
          <a:lstStyle>
            <a:lvl1pPr marL="0" indent="0">
              <a:lnSpc>
                <a:spcPct val="80000"/>
              </a:lnSpc>
              <a:buNone/>
              <a:defRPr lang="en-US" sz="1400" b="1" i="0" u="none" strike="noStrike" cap="none" spc="0" baseline="0">
                <a:ln>
                  <a:noFill/>
                </a:ln>
                <a:solidFill>
                  <a:schemeClr val="bg1"/>
                </a:solidFill>
                <a:uFillTx/>
                <a:latin typeface="Berlingske Sans Poster" panose="02000503050000020004" pitchFamily="2" charset="0"/>
                <a:ea typeface="Berlingske Sans Medium" panose="02000503050000020004" pitchFamily="2" charset="0"/>
                <a:cs typeface="Berlingske Sans Medium" panose="02000503050000020004" pitchFamily="2" charset="0"/>
                <a:sym typeface="Montserrat Light"/>
              </a:defRPr>
            </a:lvl1pPr>
            <a:lvl2pPr>
              <a:lnSpc>
                <a:spcPct val="80000"/>
              </a:lnSpc>
              <a:defRPr sz="1400" b="1" i="0">
                <a:latin typeface="BerlingskeSans-Pst"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80000"/>
              </a:lnSpc>
              <a:spcBef>
                <a:spcPts val="0"/>
              </a:spcBef>
              <a:spcAft>
                <a:spcPts val="0"/>
              </a:spcAft>
              <a:buClrTx/>
              <a:buSzPct val="75000"/>
              <a:buFontTx/>
              <a:buNone/>
              <a:tabLst/>
            </a:pPr>
            <a:r>
              <a:rPr lang="en-US"/>
              <a:t>Click to edit master title</a:t>
            </a:r>
          </a:p>
        </p:txBody>
      </p:sp>
      <p:sp>
        <p:nvSpPr>
          <p:cNvPr id="31" name="Text Placeholder 28">
            <a:extLst>
              <a:ext uri="{FF2B5EF4-FFF2-40B4-BE49-F238E27FC236}">
                <a16:creationId xmlns:a16="http://schemas.microsoft.com/office/drawing/2014/main" id="{E703125B-E05A-113D-1604-8F6E4E170368}"/>
              </a:ext>
            </a:extLst>
          </p:cNvPr>
          <p:cNvSpPr>
            <a:spLocks noGrp="1"/>
          </p:cNvSpPr>
          <p:nvPr>
            <p:ph type="body" sz="quarter" idx="35" hasCustomPrompt="1"/>
          </p:nvPr>
        </p:nvSpPr>
        <p:spPr>
          <a:xfrm>
            <a:off x="965200" y="1316720"/>
            <a:ext cx="10158770" cy="412750"/>
          </a:xfrm>
        </p:spPr>
        <p:txBody>
          <a:bodyPr>
            <a:noAutofit/>
          </a:bodyPr>
          <a:lstStyle>
            <a:lvl1pPr>
              <a:defRPr kumimoji="0" lang="en-US" sz="2200" b="1" i="0" u="none" strike="noStrike" cap="none" spc="0" normalizeH="0" baseline="0" dirty="0">
                <a:ln>
                  <a:noFill/>
                </a:ln>
                <a:solidFill>
                  <a:srgbClr val="212121"/>
                </a:solidFill>
                <a:effectLst/>
                <a:uFillTx/>
                <a:latin typeface="Berlingske Sans Poster" panose="02000503050000020004" pitchFamily="2" charset="0"/>
                <a:ea typeface="+mj-ea"/>
                <a:cs typeface="+mj-cs"/>
                <a:sym typeface="Montserrat Semi Bold"/>
              </a:defRPr>
            </a:lvl1pPr>
          </a:lstStyle>
          <a:p>
            <a:pPr hangingPunct="1"/>
            <a:r>
              <a:rPr lang="en-US"/>
              <a:t>Click to edit title</a:t>
            </a:r>
          </a:p>
        </p:txBody>
      </p:sp>
      <p:sp>
        <p:nvSpPr>
          <p:cNvPr id="36" name="Title 35">
            <a:extLst>
              <a:ext uri="{FF2B5EF4-FFF2-40B4-BE49-F238E27FC236}">
                <a16:creationId xmlns:a16="http://schemas.microsoft.com/office/drawing/2014/main" id="{B4E465B5-670A-CE0C-E847-8970EA0074FB}"/>
              </a:ext>
            </a:extLst>
          </p:cNvPr>
          <p:cNvSpPr>
            <a:spLocks noGrp="1"/>
          </p:cNvSpPr>
          <p:nvPr>
            <p:ph type="title" hasCustomPrompt="1"/>
          </p:nvPr>
        </p:nvSpPr>
        <p:spPr>
          <a:xfrm>
            <a:off x="914402" y="852941"/>
            <a:ext cx="10276112" cy="434216"/>
          </a:xfrm>
        </p:spPr>
        <p:txBody>
          <a:bodyPr/>
          <a:lstStyle/>
          <a:p>
            <a:r>
              <a:rPr lang="en-GB"/>
              <a:t>Click to edit title style</a:t>
            </a:r>
            <a:endParaRPr lang="en-US"/>
          </a:p>
        </p:txBody>
      </p:sp>
    </p:spTree>
    <p:extLst>
      <p:ext uri="{BB962C8B-B14F-4D97-AF65-F5344CB8AC3E}">
        <p14:creationId xmlns:p14="http://schemas.microsoft.com/office/powerpoint/2010/main" val="258988362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Info Card Pictures with Text Boxes">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A50C5D35-5807-DB72-5438-4526AFDFD1F4}"/>
              </a:ext>
            </a:extLst>
          </p:cNvPr>
          <p:cNvSpPr>
            <a:spLocks noGrp="1"/>
          </p:cNvSpPr>
          <p:nvPr>
            <p:ph type="body" sz="quarter" idx="17" hasCustomPrompt="1"/>
          </p:nvPr>
        </p:nvSpPr>
        <p:spPr>
          <a:xfrm>
            <a:off x="965200" y="4303929"/>
            <a:ext cx="2358677" cy="1489496"/>
          </a:xfrm>
        </p:spPr>
        <p:txBody>
          <a:bodyPr>
            <a:noAutofit/>
          </a:bodyPr>
          <a:lstStyle>
            <a:lvl1pPr marL="0" indent="0">
              <a:spcBef>
                <a:spcPts val="0"/>
              </a:spcBef>
              <a:buNone/>
              <a:defRPr lang="en-US" sz="12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
        <p:nvSpPr>
          <p:cNvPr id="3" name="Text Placeholder 6">
            <a:extLst>
              <a:ext uri="{FF2B5EF4-FFF2-40B4-BE49-F238E27FC236}">
                <a16:creationId xmlns:a16="http://schemas.microsoft.com/office/drawing/2014/main" id="{13A3C3FC-E168-3F27-885C-98DB98FEA686}"/>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
        <p:nvSpPr>
          <p:cNvPr id="5" name="Text Placeholder 10">
            <a:extLst>
              <a:ext uri="{FF2B5EF4-FFF2-40B4-BE49-F238E27FC236}">
                <a16:creationId xmlns:a16="http://schemas.microsoft.com/office/drawing/2014/main" id="{AA387D39-EBB1-B0A6-4F96-525C558F7505}"/>
              </a:ext>
            </a:extLst>
          </p:cNvPr>
          <p:cNvSpPr>
            <a:spLocks noGrp="1"/>
          </p:cNvSpPr>
          <p:nvPr>
            <p:ph type="body" sz="quarter" idx="20" hasCustomPrompt="1"/>
          </p:nvPr>
        </p:nvSpPr>
        <p:spPr>
          <a:xfrm>
            <a:off x="3566012" y="4303929"/>
            <a:ext cx="2358677" cy="1489496"/>
          </a:xfrm>
        </p:spPr>
        <p:txBody>
          <a:bodyPr>
            <a:noAutofit/>
          </a:bodyPr>
          <a:lstStyle>
            <a:lvl1pPr marL="0" indent="0">
              <a:buNone/>
              <a:defRPr lang="en-US" sz="12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 styles</a:t>
            </a:r>
            <a:endParaRPr lang="en-US"/>
          </a:p>
        </p:txBody>
      </p:sp>
      <p:sp>
        <p:nvSpPr>
          <p:cNvPr id="6" name="Text Placeholder 10">
            <a:extLst>
              <a:ext uri="{FF2B5EF4-FFF2-40B4-BE49-F238E27FC236}">
                <a16:creationId xmlns:a16="http://schemas.microsoft.com/office/drawing/2014/main" id="{B70DB2DA-3565-F194-F95D-16E32FB2A1A1}"/>
              </a:ext>
            </a:extLst>
          </p:cNvPr>
          <p:cNvSpPr>
            <a:spLocks noGrp="1"/>
          </p:cNvSpPr>
          <p:nvPr>
            <p:ph type="body" sz="quarter" idx="21" hasCustomPrompt="1"/>
          </p:nvPr>
        </p:nvSpPr>
        <p:spPr>
          <a:xfrm>
            <a:off x="6166824" y="4303929"/>
            <a:ext cx="2358677" cy="1489496"/>
          </a:xfrm>
        </p:spPr>
        <p:txBody>
          <a:bodyPr>
            <a:noAutofit/>
          </a:bodyPr>
          <a:lstStyle>
            <a:lvl1pPr marL="0" indent="0">
              <a:buNone/>
              <a:defRPr lang="en-US" sz="12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
        <p:nvSpPr>
          <p:cNvPr id="7" name="Text Placeholder 10">
            <a:extLst>
              <a:ext uri="{FF2B5EF4-FFF2-40B4-BE49-F238E27FC236}">
                <a16:creationId xmlns:a16="http://schemas.microsoft.com/office/drawing/2014/main" id="{A2C1C9F9-0B94-1951-3539-BE2111E7DF6B}"/>
              </a:ext>
            </a:extLst>
          </p:cNvPr>
          <p:cNvSpPr>
            <a:spLocks noGrp="1"/>
          </p:cNvSpPr>
          <p:nvPr>
            <p:ph type="body" sz="quarter" idx="22" hasCustomPrompt="1"/>
          </p:nvPr>
        </p:nvSpPr>
        <p:spPr>
          <a:xfrm>
            <a:off x="8767636" y="4303929"/>
            <a:ext cx="2358677" cy="1489496"/>
          </a:xfrm>
        </p:spPr>
        <p:txBody>
          <a:bodyPr>
            <a:noAutofit/>
          </a:bodyPr>
          <a:lstStyle>
            <a:lvl1pPr marL="0" indent="0">
              <a:buNone/>
              <a:defRPr lang="en-US" sz="12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
        <p:nvSpPr>
          <p:cNvPr id="8" name="Text Placeholder 10">
            <a:extLst>
              <a:ext uri="{FF2B5EF4-FFF2-40B4-BE49-F238E27FC236}">
                <a16:creationId xmlns:a16="http://schemas.microsoft.com/office/drawing/2014/main" id="{51B9CB7D-B8DA-AEB9-380F-0AD4EB919794}"/>
              </a:ext>
            </a:extLst>
          </p:cNvPr>
          <p:cNvSpPr>
            <a:spLocks noGrp="1"/>
          </p:cNvSpPr>
          <p:nvPr>
            <p:ph type="body" sz="quarter" idx="23" hasCustomPrompt="1"/>
          </p:nvPr>
        </p:nvSpPr>
        <p:spPr>
          <a:xfrm>
            <a:off x="965200" y="3862264"/>
            <a:ext cx="2358677" cy="413027"/>
          </a:xfrm>
        </p:spPr>
        <p:txBody>
          <a:bodyPr>
            <a:noAutofit/>
          </a:bodyPr>
          <a:lstStyle>
            <a:lvl1pPr marL="0" indent="0">
              <a:lnSpc>
                <a:spcPct val="80000"/>
              </a:lnSpc>
              <a:spcBef>
                <a:spcPts val="0"/>
              </a:spcBef>
              <a:buNone/>
              <a:defRPr sz="1400" b="1" i="0">
                <a:latin typeface="Berlingske Sans Poster" panose="02000503050000020004" pitchFamily="2" charset="0"/>
              </a:defRPr>
            </a:lvl1pPr>
            <a:lvl2pPr>
              <a:lnSpc>
                <a:spcPct val="80000"/>
              </a:lnSpc>
              <a:defRPr lang="en-US" sz="1400" b="0" i="0" u="none" strike="noStrike" cap="none" spc="0" baseline="0" dirty="0">
                <a:ln>
                  <a:noFill/>
                </a:ln>
                <a:solidFill>
                  <a:schemeClr val="bg1"/>
                </a:solidFill>
                <a:uFillTx/>
                <a:latin typeface="BerlingskeSans-Md" panose="02000503050000020004" pitchFamily="2" charset="0"/>
                <a:ea typeface="BerlingskeSans-Md" panose="02000503050000020004" pitchFamily="2" charset="0"/>
                <a:cs typeface="BerlingskeSans-Md" panose="02000503050000020004" pitchFamily="2" charset="0"/>
                <a:sym typeface="Montserrat Light"/>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US"/>
              <a:t>Click to edit master title</a:t>
            </a:r>
          </a:p>
        </p:txBody>
      </p:sp>
      <p:sp>
        <p:nvSpPr>
          <p:cNvPr id="9" name="Text Placeholder 10">
            <a:extLst>
              <a:ext uri="{FF2B5EF4-FFF2-40B4-BE49-F238E27FC236}">
                <a16:creationId xmlns:a16="http://schemas.microsoft.com/office/drawing/2014/main" id="{967A0F27-C1B6-7BF4-DEA6-2F9919C7D5DF}"/>
              </a:ext>
            </a:extLst>
          </p:cNvPr>
          <p:cNvSpPr>
            <a:spLocks noGrp="1"/>
          </p:cNvSpPr>
          <p:nvPr>
            <p:ph type="body" sz="quarter" idx="24" hasCustomPrompt="1"/>
          </p:nvPr>
        </p:nvSpPr>
        <p:spPr>
          <a:xfrm>
            <a:off x="3566012" y="3862264"/>
            <a:ext cx="2358677" cy="413027"/>
          </a:xfrm>
        </p:spPr>
        <p:txBody>
          <a:bodyPr>
            <a:noAutofit/>
          </a:bodyPr>
          <a:lstStyle>
            <a:lvl1pPr marL="0" indent="0">
              <a:lnSpc>
                <a:spcPct val="80000"/>
              </a:lnSpc>
              <a:buNone/>
              <a:defRPr lang="en-US" sz="1400" b="1" i="0" u="none" strike="noStrike" cap="none" spc="0" baseline="0">
                <a:ln>
                  <a:noFill/>
                </a:ln>
                <a:solidFill>
                  <a:schemeClr val="bg1"/>
                </a:solidFill>
                <a:uFillTx/>
                <a:latin typeface="Berlingske Sans Poster" panose="02000503050000020004" pitchFamily="2" charset="0"/>
                <a:ea typeface="Berlingske Sans Medium" panose="02000503050000020004" pitchFamily="2" charset="0"/>
                <a:cs typeface="Berlingske Sans Medium" panose="02000503050000020004" pitchFamily="2" charset="0"/>
                <a:sym typeface="Montserrat Light"/>
              </a:defRPr>
            </a:lvl1pPr>
            <a:lvl2pPr>
              <a:lnSpc>
                <a:spcPct val="80000"/>
              </a:lnSpc>
              <a:defRPr sz="1400" b="1" i="0">
                <a:latin typeface="BerlingskeSans-Pst"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80000"/>
              </a:lnSpc>
              <a:spcBef>
                <a:spcPts val="0"/>
              </a:spcBef>
              <a:spcAft>
                <a:spcPts val="0"/>
              </a:spcAft>
              <a:buClrTx/>
              <a:buSzPct val="75000"/>
              <a:buFontTx/>
              <a:buNone/>
              <a:tabLst/>
            </a:pPr>
            <a:r>
              <a:rPr lang="en-US"/>
              <a:t>Click to edit master title</a:t>
            </a:r>
          </a:p>
        </p:txBody>
      </p:sp>
      <p:sp>
        <p:nvSpPr>
          <p:cNvPr id="10" name="Text Placeholder 10">
            <a:extLst>
              <a:ext uri="{FF2B5EF4-FFF2-40B4-BE49-F238E27FC236}">
                <a16:creationId xmlns:a16="http://schemas.microsoft.com/office/drawing/2014/main" id="{40D08281-8DE6-4FB8-B456-9A77A548C8E0}"/>
              </a:ext>
            </a:extLst>
          </p:cNvPr>
          <p:cNvSpPr>
            <a:spLocks noGrp="1"/>
          </p:cNvSpPr>
          <p:nvPr>
            <p:ph type="body" sz="quarter" idx="25" hasCustomPrompt="1"/>
          </p:nvPr>
        </p:nvSpPr>
        <p:spPr>
          <a:xfrm>
            <a:off x="6166824" y="3862264"/>
            <a:ext cx="2358677" cy="413027"/>
          </a:xfrm>
        </p:spPr>
        <p:txBody>
          <a:bodyPr>
            <a:noAutofit/>
          </a:bodyPr>
          <a:lstStyle>
            <a:lvl1pPr marL="0" indent="0">
              <a:lnSpc>
                <a:spcPct val="80000"/>
              </a:lnSpc>
              <a:buNone/>
              <a:defRPr lang="en-US" sz="1400" b="1" i="0" u="none" strike="noStrike" cap="none" spc="0" baseline="0">
                <a:ln>
                  <a:noFill/>
                </a:ln>
                <a:solidFill>
                  <a:schemeClr val="bg1"/>
                </a:solidFill>
                <a:uFillTx/>
                <a:latin typeface="Berlingske Sans Poster" panose="02000503050000020004" pitchFamily="2" charset="0"/>
                <a:ea typeface="Berlingske Sans Medium" panose="02000503050000020004" pitchFamily="2" charset="0"/>
                <a:cs typeface="Berlingske Sans Medium" panose="02000503050000020004" pitchFamily="2" charset="0"/>
                <a:sym typeface="Montserrat Light"/>
              </a:defRPr>
            </a:lvl1pPr>
            <a:lvl2pPr>
              <a:lnSpc>
                <a:spcPct val="80000"/>
              </a:lnSpc>
              <a:defRPr sz="1400" b="1" i="0">
                <a:latin typeface="BerlingskeSans-Pst"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80000"/>
              </a:lnSpc>
              <a:spcBef>
                <a:spcPts val="0"/>
              </a:spcBef>
              <a:spcAft>
                <a:spcPts val="0"/>
              </a:spcAft>
              <a:buClrTx/>
              <a:buSzPct val="75000"/>
              <a:buFontTx/>
              <a:buNone/>
              <a:tabLst/>
            </a:pPr>
            <a:r>
              <a:rPr lang="en-US"/>
              <a:t>Click to edit master title</a:t>
            </a:r>
          </a:p>
        </p:txBody>
      </p:sp>
      <p:sp>
        <p:nvSpPr>
          <p:cNvPr id="16" name="Text Placeholder 10">
            <a:extLst>
              <a:ext uri="{FF2B5EF4-FFF2-40B4-BE49-F238E27FC236}">
                <a16:creationId xmlns:a16="http://schemas.microsoft.com/office/drawing/2014/main" id="{6E09FD86-8975-B43B-D40F-EA1D2D3EA52C}"/>
              </a:ext>
            </a:extLst>
          </p:cNvPr>
          <p:cNvSpPr>
            <a:spLocks noGrp="1"/>
          </p:cNvSpPr>
          <p:nvPr>
            <p:ph type="body" sz="quarter" idx="26" hasCustomPrompt="1"/>
          </p:nvPr>
        </p:nvSpPr>
        <p:spPr>
          <a:xfrm>
            <a:off x="8767636" y="3862264"/>
            <a:ext cx="2358677" cy="413027"/>
          </a:xfrm>
        </p:spPr>
        <p:txBody>
          <a:bodyPr>
            <a:noAutofit/>
          </a:bodyPr>
          <a:lstStyle>
            <a:lvl1pPr marL="0" indent="0">
              <a:lnSpc>
                <a:spcPct val="80000"/>
              </a:lnSpc>
              <a:buNone/>
              <a:defRPr lang="en-US" sz="1400" b="1" i="0" u="none" strike="noStrike" cap="none" spc="0" baseline="0">
                <a:ln>
                  <a:noFill/>
                </a:ln>
                <a:solidFill>
                  <a:schemeClr val="bg1"/>
                </a:solidFill>
                <a:uFillTx/>
                <a:latin typeface="Berlingske Sans Poster" panose="02000503050000020004" pitchFamily="2" charset="0"/>
                <a:ea typeface="Berlingske Sans Medium" panose="02000503050000020004" pitchFamily="2" charset="0"/>
                <a:cs typeface="Berlingske Sans Medium" panose="02000503050000020004" pitchFamily="2" charset="0"/>
                <a:sym typeface="Montserrat Light"/>
              </a:defRPr>
            </a:lvl1pPr>
            <a:lvl2pPr>
              <a:lnSpc>
                <a:spcPct val="80000"/>
              </a:lnSpc>
              <a:defRPr sz="1400" b="1" i="0">
                <a:latin typeface="BerlingskeSans-Pst"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80000"/>
              </a:lnSpc>
              <a:spcBef>
                <a:spcPts val="0"/>
              </a:spcBef>
              <a:spcAft>
                <a:spcPts val="0"/>
              </a:spcAft>
              <a:buClrTx/>
              <a:buSzPct val="75000"/>
              <a:buFontTx/>
              <a:buNone/>
              <a:tabLst/>
            </a:pPr>
            <a:r>
              <a:rPr lang="en-US"/>
              <a:t>Click to edit master title</a:t>
            </a:r>
          </a:p>
        </p:txBody>
      </p:sp>
      <p:sp>
        <p:nvSpPr>
          <p:cNvPr id="17" name="Picture Placeholder 20">
            <a:extLst>
              <a:ext uri="{FF2B5EF4-FFF2-40B4-BE49-F238E27FC236}">
                <a16:creationId xmlns:a16="http://schemas.microsoft.com/office/drawing/2014/main" id="{457D83D3-E5B9-1063-E376-8D67DD4366B4}"/>
              </a:ext>
            </a:extLst>
          </p:cNvPr>
          <p:cNvSpPr>
            <a:spLocks noGrp="1"/>
          </p:cNvSpPr>
          <p:nvPr>
            <p:ph type="pic" sz="quarter" idx="27"/>
          </p:nvPr>
        </p:nvSpPr>
        <p:spPr>
          <a:xfrm>
            <a:off x="965200" y="1882196"/>
            <a:ext cx="2357437" cy="1928955"/>
          </a:xfrm>
          <a:pattFill prst="pct5">
            <a:fgClr>
              <a:schemeClr val="accent1"/>
            </a:fgClr>
            <a:bgClr>
              <a:schemeClr val="tx2"/>
            </a:bgClr>
          </a:pattFill>
          <a:ln w="12700">
            <a:miter lim="400000"/>
          </a:ln>
        </p:spPr>
        <p:txBody>
          <a:bodyPr lIns="91439" tIns="45719" rIns="91439" bIns="45719" anchor="t">
            <a:noAutofit/>
          </a:bodyPr>
          <a:lstStyle>
            <a:lvl1pPr>
              <a:defRPr lang="en-US"/>
            </a:lvl1pPr>
          </a:lstStyle>
          <a:p>
            <a:pPr marL="183173" marR="0" lvl="0" indent="-183173" algn="l" defTabSz="412750" rtl="0" eaLnBrk="1" fontAlgn="auto" latinLnBrk="0" hangingPunct="1">
              <a:lnSpc>
                <a:spcPct val="120000"/>
              </a:lnSpc>
              <a:spcBef>
                <a:spcPts val="2600"/>
              </a:spcBef>
              <a:spcAft>
                <a:spcPts val="0"/>
              </a:spcAft>
              <a:buClrTx/>
              <a:buSzPct val="75000"/>
              <a:buFontTx/>
              <a:buChar char="•"/>
              <a:tabLst/>
            </a:pPr>
            <a:endParaRPr lang="en-US"/>
          </a:p>
        </p:txBody>
      </p:sp>
      <p:sp>
        <p:nvSpPr>
          <p:cNvPr id="18" name="Picture Placeholder 20">
            <a:extLst>
              <a:ext uri="{FF2B5EF4-FFF2-40B4-BE49-F238E27FC236}">
                <a16:creationId xmlns:a16="http://schemas.microsoft.com/office/drawing/2014/main" id="{D55987C5-618A-0244-36F7-868C4931D557}"/>
              </a:ext>
            </a:extLst>
          </p:cNvPr>
          <p:cNvSpPr>
            <a:spLocks noGrp="1"/>
          </p:cNvSpPr>
          <p:nvPr>
            <p:ph type="pic" sz="quarter" idx="28"/>
          </p:nvPr>
        </p:nvSpPr>
        <p:spPr>
          <a:xfrm>
            <a:off x="3566012" y="1882196"/>
            <a:ext cx="2357437" cy="1928955"/>
          </a:xfrm>
          <a:pattFill prst="pct5">
            <a:fgClr>
              <a:schemeClr val="accent1"/>
            </a:fgClr>
            <a:bgClr>
              <a:schemeClr val="tx2"/>
            </a:bgClr>
          </a:pattFill>
          <a:ln w="12700">
            <a:miter lim="400000"/>
          </a:ln>
        </p:spPr>
        <p:txBody>
          <a:bodyPr lIns="91439" tIns="45719" rIns="91439" bIns="45719" anchor="t">
            <a:noAutofit/>
          </a:bodyPr>
          <a:lstStyle>
            <a:lvl1pPr>
              <a:defRPr lang="en-US"/>
            </a:lvl1pPr>
          </a:lstStyle>
          <a:p>
            <a:pPr marL="183173" marR="0" lvl="0" indent="-183173" algn="l" defTabSz="412750" rtl="0" eaLnBrk="1" fontAlgn="auto" latinLnBrk="0" hangingPunct="1">
              <a:lnSpc>
                <a:spcPct val="120000"/>
              </a:lnSpc>
              <a:spcBef>
                <a:spcPts val="2600"/>
              </a:spcBef>
              <a:spcAft>
                <a:spcPts val="0"/>
              </a:spcAft>
              <a:buClrTx/>
              <a:buSzPct val="75000"/>
              <a:buFontTx/>
              <a:buChar char="•"/>
              <a:tabLst/>
            </a:pPr>
            <a:endParaRPr lang="en-US"/>
          </a:p>
        </p:txBody>
      </p:sp>
      <p:sp>
        <p:nvSpPr>
          <p:cNvPr id="19" name="Picture Placeholder 20">
            <a:extLst>
              <a:ext uri="{FF2B5EF4-FFF2-40B4-BE49-F238E27FC236}">
                <a16:creationId xmlns:a16="http://schemas.microsoft.com/office/drawing/2014/main" id="{D6746BA0-CF1B-B39C-F6E5-04458F3E7339}"/>
              </a:ext>
            </a:extLst>
          </p:cNvPr>
          <p:cNvSpPr>
            <a:spLocks noGrp="1"/>
          </p:cNvSpPr>
          <p:nvPr>
            <p:ph type="pic" sz="quarter" idx="29"/>
          </p:nvPr>
        </p:nvSpPr>
        <p:spPr>
          <a:xfrm>
            <a:off x="6166824" y="1882196"/>
            <a:ext cx="2357437" cy="1928955"/>
          </a:xfrm>
          <a:pattFill prst="pct5">
            <a:fgClr>
              <a:schemeClr val="accent1"/>
            </a:fgClr>
            <a:bgClr>
              <a:schemeClr val="tx2"/>
            </a:bgClr>
          </a:pattFill>
          <a:ln w="12700">
            <a:miter lim="400000"/>
          </a:ln>
        </p:spPr>
        <p:txBody>
          <a:bodyPr lIns="91439" tIns="45719" rIns="91439" bIns="45719" anchor="t">
            <a:noAutofit/>
          </a:bodyPr>
          <a:lstStyle>
            <a:lvl1pPr>
              <a:defRPr lang="en-US"/>
            </a:lvl1pPr>
          </a:lstStyle>
          <a:p>
            <a:pPr marL="183173" marR="0" lvl="0" indent="-183173" algn="l" defTabSz="412750" rtl="0" eaLnBrk="1" fontAlgn="auto" latinLnBrk="0" hangingPunct="1">
              <a:lnSpc>
                <a:spcPct val="120000"/>
              </a:lnSpc>
              <a:spcBef>
                <a:spcPts val="2600"/>
              </a:spcBef>
              <a:spcAft>
                <a:spcPts val="0"/>
              </a:spcAft>
              <a:buClrTx/>
              <a:buSzPct val="75000"/>
              <a:buFontTx/>
              <a:buChar char="•"/>
              <a:tabLst/>
            </a:pPr>
            <a:endParaRPr lang="en-US"/>
          </a:p>
        </p:txBody>
      </p:sp>
      <p:sp>
        <p:nvSpPr>
          <p:cNvPr id="20" name="Picture Placeholder 20">
            <a:extLst>
              <a:ext uri="{FF2B5EF4-FFF2-40B4-BE49-F238E27FC236}">
                <a16:creationId xmlns:a16="http://schemas.microsoft.com/office/drawing/2014/main" id="{AE5A93A2-9C63-B2D1-ED54-667F2AD27D4B}"/>
              </a:ext>
            </a:extLst>
          </p:cNvPr>
          <p:cNvSpPr>
            <a:spLocks noGrp="1"/>
          </p:cNvSpPr>
          <p:nvPr>
            <p:ph type="pic" sz="quarter" idx="30"/>
          </p:nvPr>
        </p:nvSpPr>
        <p:spPr>
          <a:xfrm>
            <a:off x="8767636" y="1882196"/>
            <a:ext cx="2357437" cy="1928955"/>
          </a:xfrm>
          <a:pattFill prst="pct5">
            <a:fgClr>
              <a:schemeClr val="accent1"/>
            </a:fgClr>
            <a:bgClr>
              <a:schemeClr val="tx2"/>
            </a:bgClr>
          </a:pattFill>
          <a:ln w="12700">
            <a:miter lim="400000"/>
          </a:ln>
        </p:spPr>
        <p:txBody>
          <a:bodyPr lIns="91439" tIns="45719" rIns="91439" bIns="45719" anchor="t">
            <a:noAutofit/>
          </a:bodyPr>
          <a:lstStyle>
            <a:lvl1pPr>
              <a:defRPr lang="en-US"/>
            </a:lvl1pPr>
          </a:lstStyle>
          <a:p>
            <a:pPr marL="183173" marR="0" lvl="0" indent="-183173" algn="l" defTabSz="412750" rtl="0" eaLnBrk="1" fontAlgn="auto" latinLnBrk="0" hangingPunct="1">
              <a:lnSpc>
                <a:spcPct val="120000"/>
              </a:lnSpc>
              <a:spcBef>
                <a:spcPts val="2600"/>
              </a:spcBef>
              <a:spcAft>
                <a:spcPts val="0"/>
              </a:spcAft>
              <a:buClrTx/>
              <a:buSzPct val="75000"/>
              <a:buFontTx/>
              <a:buChar char="•"/>
              <a:tabLst/>
            </a:pPr>
            <a:endParaRPr lang="en-US"/>
          </a:p>
        </p:txBody>
      </p:sp>
      <p:sp>
        <p:nvSpPr>
          <p:cNvPr id="14" name="Text Placeholder 28">
            <a:extLst>
              <a:ext uri="{FF2B5EF4-FFF2-40B4-BE49-F238E27FC236}">
                <a16:creationId xmlns:a16="http://schemas.microsoft.com/office/drawing/2014/main" id="{B7531341-7B2D-3DE4-E873-55338216CC86}"/>
              </a:ext>
            </a:extLst>
          </p:cNvPr>
          <p:cNvSpPr>
            <a:spLocks noGrp="1"/>
          </p:cNvSpPr>
          <p:nvPr>
            <p:ph type="body" sz="quarter" idx="44" hasCustomPrompt="1"/>
          </p:nvPr>
        </p:nvSpPr>
        <p:spPr>
          <a:xfrm>
            <a:off x="965199" y="1316720"/>
            <a:ext cx="10159873" cy="412750"/>
          </a:xfrm>
        </p:spPr>
        <p:txBody>
          <a:bodyPr>
            <a:noAutofit/>
          </a:bodyPr>
          <a:lstStyle>
            <a:lvl1pPr>
              <a:defRPr kumimoji="0" lang="en-US" sz="2200" b="1" i="0" u="none" strike="noStrike" cap="none" spc="0" normalizeH="0" baseline="0" dirty="0">
                <a:ln>
                  <a:noFill/>
                </a:ln>
                <a:solidFill>
                  <a:srgbClr val="212121"/>
                </a:solidFill>
                <a:effectLst/>
                <a:uFillTx/>
                <a:latin typeface="Berlingske Sans Poster" panose="02000503050000020004" pitchFamily="2" charset="0"/>
                <a:ea typeface="+mj-ea"/>
                <a:cs typeface="+mj-cs"/>
                <a:sym typeface="Montserrat Semi Bold"/>
              </a:defRPr>
            </a:lvl1pPr>
          </a:lstStyle>
          <a:p>
            <a:pPr hangingPunct="1"/>
            <a:r>
              <a:rPr lang="en-US"/>
              <a:t>Click to edit title</a:t>
            </a:r>
          </a:p>
        </p:txBody>
      </p:sp>
      <p:sp>
        <p:nvSpPr>
          <p:cNvPr id="22" name="Title 21">
            <a:extLst>
              <a:ext uri="{FF2B5EF4-FFF2-40B4-BE49-F238E27FC236}">
                <a16:creationId xmlns:a16="http://schemas.microsoft.com/office/drawing/2014/main" id="{457FBE28-6F50-6530-C58A-800DDAB61B75}"/>
              </a:ext>
            </a:extLst>
          </p:cNvPr>
          <p:cNvSpPr>
            <a:spLocks noGrp="1"/>
          </p:cNvSpPr>
          <p:nvPr>
            <p:ph type="title" hasCustomPrompt="1"/>
          </p:nvPr>
        </p:nvSpPr>
        <p:spPr>
          <a:xfrm>
            <a:off x="914401" y="852941"/>
            <a:ext cx="10210671" cy="434216"/>
          </a:xfrm>
        </p:spPr>
        <p:txBody>
          <a:bodyPr/>
          <a:lstStyle/>
          <a:p>
            <a:r>
              <a:rPr lang="en-GB"/>
              <a:t>Click to edit title style</a:t>
            </a:r>
            <a:endParaRPr lang="en-US"/>
          </a:p>
        </p:txBody>
      </p:sp>
    </p:spTree>
    <p:extLst>
      <p:ext uri="{BB962C8B-B14F-4D97-AF65-F5344CB8AC3E}">
        <p14:creationId xmlns:p14="http://schemas.microsoft.com/office/powerpoint/2010/main" val="416569048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quare Image Left">
    <p:spTree>
      <p:nvGrpSpPr>
        <p:cNvPr id="1" name=""/>
        <p:cNvGrpSpPr/>
        <p:nvPr/>
      </p:nvGrpSpPr>
      <p:grpSpPr>
        <a:xfrm>
          <a:off x="0" y="0"/>
          <a:ext cx="0" cy="0"/>
          <a:chOff x="0" y="0"/>
          <a:chExt cx="0" cy="0"/>
        </a:xfrm>
      </p:grpSpPr>
      <p:sp>
        <p:nvSpPr>
          <p:cNvPr id="2" name="Shape 710">
            <a:extLst>
              <a:ext uri="{FF2B5EF4-FFF2-40B4-BE49-F238E27FC236}">
                <a16:creationId xmlns:a16="http://schemas.microsoft.com/office/drawing/2014/main" id="{54937B14-1C6D-67FE-C1B3-E088E1D3341D}"/>
              </a:ext>
            </a:extLst>
          </p:cNvPr>
          <p:cNvSpPr>
            <a:spLocks noGrp="1"/>
          </p:cNvSpPr>
          <p:nvPr>
            <p:ph type="pic" sz="half" idx="13" hasCustomPrompt="1"/>
          </p:nvPr>
        </p:nvSpPr>
        <p:spPr>
          <a:xfrm>
            <a:off x="1017538" y="1101824"/>
            <a:ext cx="4572596" cy="4736753"/>
          </a:xfrm>
          <a:prstGeom prst="rect">
            <a:avLst/>
          </a:prstGeom>
          <a:pattFill prst="pct5">
            <a:fgClr>
              <a:schemeClr val="accent1"/>
            </a:fgClr>
            <a:bgClr>
              <a:schemeClr val="tx2"/>
            </a:bgClr>
          </a:pattFill>
        </p:spPr>
        <p:txBody>
          <a:bodyPr lIns="91439" tIns="45719" rIns="91439" bIns="45719" anchor="t">
            <a:noAutofit/>
          </a:bodyPr>
          <a:lstStyle>
            <a:lvl1pPr marL="183173" marR="0" indent="-183173" algn="l" defTabSz="412750" eaLnBrk="1" fontAlgn="auto" latinLnBrk="0" hangingPunct="1">
              <a:lnSpc>
                <a:spcPct val="120000"/>
              </a:lnSpc>
              <a:spcBef>
                <a:spcPts val="2600"/>
              </a:spcBef>
              <a:spcAft>
                <a:spcPts val="0"/>
              </a:spcAft>
              <a:buClrTx/>
              <a:buSzPct val="75000"/>
              <a:buFontTx/>
              <a:buChar char="•"/>
              <a:tabLst/>
              <a:defRPr/>
            </a:lvl1pPr>
          </a:lstStyle>
          <a:p>
            <a:r>
              <a:rPr lang="en-US" noProof="0"/>
              <a:t>Drop image here</a:t>
            </a:r>
          </a:p>
        </p:txBody>
      </p:sp>
      <p:sp>
        <p:nvSpPr>
          <p:cNvPr id="3" name="Shape 4">
            <a:extLst>
              <a:ext uri="{FF2B5EF4-FFF2-40B4-BE49-F238E27FC236}">
                <a16:creationId xmlns:a16="http://schemas.microsoft.com/office/drawing/2014/main" id="{2B567652-B02D-D732-E90A-4CAFB2920C06}"/>
              </a:ext>
            </a:extLst>
          </p:cNvPr>
          <p:cNvSpPr>
            <a:spLocks noGrp="1"/>
          </p:cNvSpPr>
          <p:nvPr>
            <p:ph type="title" hasCustomPrompt="1"/>
          </p:nvPr>
        </p:nvSpPr>
        <p:spPr>
          <a:xfrm>
            <a:off x="6633179" y="851152"/>
            <a:ext cx="4620998" cy="41302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a:defRPr sz="2200" b="1" i="0">
                <a:latin typeface="Berlingske Sans Poster" panose="02000503050000020004" pitchFamily="2" charset="0"/>
              </a:defRPr>
            </a:lvl1pPr>
          </a:lstStyle>
          <a:p>
            <a:pPr hangingPunct="1"/>
            <a:r>
              <a:rPr lang="en-US"/>
              <a:t>Click to edit title</a:t>
            </a:r>
          </a:p>
        </p:txBody>
      </p:sp>
      <p:sp>
        <p:nvSpPr>
          <p:cNvPr id="5" name="Text Placeholder 10">
            <a:extLst>
              <a:ext uri="{FF2B5EF4-FFF2-40B4-BE49-F238E27FC236}">
                <a16:creationId xmlns:a16="http://schemas.microsoft.com/office/drawing/2014/main" id="{59C9B551-28EA-C29F-0182-40F6D50F6C5F}"/>
              </a:ext>
            </a:extLst>
          </p:cNvPr>
          <p:cNvSpPr>
            <a:spLocks noGrp="1"/>
          </p:cNvSpPr>
          <p:nvPr>
            <p:ph type="body" sz="quarter" idx="17" hasCustomPrompt="1"/>
          </p:nvPr>
        </p:nvSpPr>
        <p:spPr>
          <a:xfrm>
            <a:off x="6633179" y="1347145"/>
            <a:ext cx="4620998" cy="4540421"/>
          </a:xfrm>
        </p:spPr>
        <p:txBody>
          <a:bodyPr>
            <a:noAutofit/>
          </a:bodyPr>
          <a:lstStyle>
            <a:lvl1pPr marL="0" indent="0">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 Sans Medium"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7" name="Text Placeholder 6">
            <a:extLst>
              <a:ext uri="{FF2B5EF4-FFF2-40B4-BE49-F238E27FC236}">
                <a16:creationId xmlns:a16="http://schemas.microsoft.com/office/drawing/2014/main" id="{E1EB0088-AC5F-E752-6E02-B7FF639E12B3}"/>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Tree>
    <p:extLst>
      <p:ext uri="{BB962C8B-B14F-4D97-AF65-F5344CB8AC3E}">
        <p14:creationId xmlns:p14="http://schemas.microsoft.com/office/powerpoint/2010/main" val="127232511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2CBE0C71-6616-B411-61E9-FFC3CDF90B8F}"/>
              </a:ext>
            </a:extLst>
          </p:cNvPr>
          <p:cNvSpPr>
            <a:spLocks noGrp="1"/>
          </p:cNvSpPr>
          <p:nvPr>
            <p:ph type="body" sz="quarter" idx="18" hasCustomPrompt="1"/>
          </p:nvPr>
        </p:nvSpPr>
        <p:spPr>
          <a:xfrm>
            <a:off x="6619324" y="851152"/>
            <a:ext cx="4607473" cy="5024106"/>
          </a:xfrm>
        </p:spPr>
        <p:txBody>
          <a:bodyPr>
            <a:noAutofit/>
          </a:bodyPr>
          <a:lstStyle>
            <a:lvl1pPr marL="0" indent="0">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14" name="Text Placeholder 6">
            <a:extLst>
              <a:ext uri="{FF2B5EF4-FFF2-40B4-BE49-F238E27FC236}">
                <a16:creationId xmlns:a16="http://schemas.microsoft.com/office/drawing/2014/main" id="{48A17F55-3BB6-2CA7-78AA-154BCF81D99B}"/>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
        <p:nvSpPr>
          <p:cNvPr id="3" name="Text Placeholder 10">
            <a:extLst>
              <a:ext uri="{FF2B5EF4-FFF2-40B4-BE49-F238E27FC236}">
                <a16:creationId xmlns:a16="http://schemas.microsoft.com/office/drawing/2014/main" id="{5EC7B853-2AE9-55E9-A910-87E1A74B3D21}"/>
              </a:ext>
            </a:extLst>
          </p:cNvPr>
          <p:cNvSpPr>
            <a:spLocks noGrp="1"/>
          </p:cNvSpPr>
          <p:nvPr>
            <p:ph type="body" sz="quarter" idx="17" hasCustomPrompt="1"/>
          </p:nvPr>
        </p:nvSpPr>
        <p:spPr>
          <a:xfrm>
            <a:off x="965200" y="1434279"/>
            <a:ext cx="4620998" cy="4440979"/>
          </a:xfrm>
        </p:spPr>
        <p:txBody>
          <a:bodyPr>
            <a:noAutofit/>
          </a:bodyPr>
          <a:lstStyle>
            <a:lvl1pPr marL="0" indent="0">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 Sans Medium"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
        <p:nvSpPr>
          <p:cNvPr id="2" name="Title 1">
            <a:extLst>
              <a:ext uri="{FF2B5EF4-FFF2-40B4-BE49-F238E27FC236}">
                <a16:creationId xmlns:a16="http://schemas.microsoft.com/office/drawing/2014/main" id="{2AF486CF-45DF-C6E9-7383-5592762BCF9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876955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Picture Lower with more Text">
    <p:spTree>
      <p:nvGrpSpPr>
        <p:cNvPr id="1" name=""/>
        <p:cNvGrpSpPr/>
        <p:nvPr/>
      </p:nvGrpSpPr>
      <p:grpSpPr>
        <a:xfrm>
          <a:off x="0" y="0"/>
          <a:ext cx="0" cy="0"/>
          <a:chOff x="0" y="0"/>
          <a:chExt cx="0" cy="0"/>
        </a:xfrm>
      </p:grpSpPr>
      <p:sp>
        <p:nvSpPr>
          <p:cNvPr id="11" name="Shape 661">
            <a:extLst>
              <a:ext uri="{FF2B5EF4-FFF2-40B4-BE49-F238E27FC236}">
                <a16:creationId xmlns:a16="http://schemas.microsoft.com/office/drawing/2014/main" id="{A19853C7-17C7-AF16-4D02-23C42121BE1B}"/>
              </a:ext>
            </a:extLst>
          </p:cNvPr>
          <p:cNvSpPr>
            <a:spLocks noGrp="1"/>
          </p:cNvSpPr>
          <p:nvPr>
            <p:ph type="pic" sz="quarter" idx="13" hasCustomPrompt="1"/>
          </p:nvPr>
        </p:nvSpPr>
        <p:spPr>
          <a:xfrm>
            <a:off x="9144000" y="4571999"/>
            <a:ext cx="3048000" cy="2286001"/>
          </a:xfrm>
          <a:prstGeom prst="rect">
            <a:avLst/>
          </a:prstGeom>
          <a:pattFill prst="pct5">
            <a:fgClr>
              <a:schemeClr val="accent1"/>
            </a:fgClr>
            <a:bgClr>
              <a:schemeClr val="tx2"/>
            </a:bgClr>
          </a:pattFill>
        </p:spPr>
        <p:txBody>
          <a:bodyPr lIns="91439" tIns="45719" rIns="91439" bIns="45719" anchor="t">
            <a:noAutofit/>
          </a:bodyPr>
          <a:lstStyle>
            <a:lvl1pPr marL="183173" marR="0" indent="-183173" algn="l" defTabSz="412750" eaLnBrk="1" fontAlgn="auto" latinLnBrk="0" hangingPunct="1">
              <a:lnSpc>
                <a:spcPct val="120000"/>
              </a:lnSpc>
              <a:spcBef>
                <a:spcPts val="2600"/>
              </a:spcBef>
              <a:spcAft>
                <a:spcPts val="0"/>
              </a:spcAft>
              <a:buClrTx/>
              <a:buSzPct val="75000"/>
              <a:buFontTx/>
              <a:buChar char="•"/>
              <a:tabLst/>
              <a:defRPr/>
            </a:lvl1pPr>
          </a:lstStyle>
          <a:p>
            <a:r>
              <a:rPr lang="en-AU" noProof="0"/>
              <a:t>Drop image here</a:t>
            </a:r>
          </a:p>
        </p:txBody>
      </p:sp>
      <p:sp>
        <p:nvSpPr>
          <p:cNvPr id="12" name="Shape 662">
            <a:extLst>
              <a:ext uri="{FF2B5EF4-FFF2-40B4-BE49-F238E27FC236}">
                <a16:creationId xmlns:a16="http://schemas.microsoft.com/office/drawing/2014/main" id="{67BF1AB0-742F-E001-7A1C-B0AB47278F9A}"/>
              </a:ext>
            </a:extLst>
          </p:cNvPr>
          <p:cNvSpPr>
            <a:spLocks noGrp="1"/>
          </p:cNvSpPr>
          <p:nvPr>
            <p:ph type="pic" sz="quarter" idx="14" hasCustomPrompt="1"/>
          </p:nvPr>
        </p:nvSpPr>
        <p:spPr>
          <a:xfrm>
            <a:off x="6096000" y="4571999"/>
            <a:ext cx="3048000" cy="2286001"/>
          </a:xfrm>
          <a:prstGeom prst="rect">
            <a:avLst/>
          </a:prstGeom>
          <a:pattFill prst="pct5">
            <a:fgClr>
              <a:schemeClr val="accent1"/>
            </a:fgClr>
            <a:bgClr>
              <a:schemeClr val="tx2"/>
            </a:bgClr>
          </a:pattFill>
        </p:spPr>
        <p:txBody>
          <a:bodyPr lIns="91439" tIns="45719" rIns="91439" bIns="45719" anchor="t">
            <a:noAutofit/>
          </a:bodyPr>
          <a:lstStyle>
            <a:lvl1pPr marL="183173" marR="0" indent="-183173" algn="l" defTabSz="412750" eaLnBrk="1" fontAlgn="auto" latinLnBrk="0" hangingPunct="1">
              <a:lnSpc>
                <a:spcPct val="120000"/>
              </a:lnSpc>
              <a:spcBef>
                <a:spcPts val="2600"/>
              </a:spcBef>
              <a:spcAft>
                <a:spcPts val="0"/>
              </a:spcAft>
              <a:buClrTx/>
              <a:buSzPct val="75000"/>
              <a:buFontTx/>
              <a:buChar char="•"/>
              <a:tabLst/>
              <a:defRPr/>
            </a:lvl1pPr>
          </a:lstStyle>
          <a:p>
            <a:r>
              <a:rPr lang="en-AU" noProof="0"/>
              <a:t>Drop image here</a:t>
            </a:r>
          </a:p>
        </p:txBody>
      </p:sp>
      <p:sp>
        <p:nvSpPr>
          <p:cNvPr id="13" name="Shape 663">
            <a:extLst>
              <a:ext uri="{FF2B5EF4-FFF2-40B4-BE49-F238E27FC236}">
                <a16:creationId xmlns:a16="http://schemas.microsoft.com/office/drawing/2014/main" id="{77BF4552-882D-22B3-BED9-3EB4512CA4E7}"/>
              </a:ext>
            </a:extLst>
          </p:cNvPr>
          <p:cNvSpPr>
            <a:spLocks noGrp="1"/>
          </p:cNvSpPr>
          <p:nvPr>
            <p:ph type="pic" sz="quarter" idx="15" hasCustomPrompt="1"/>
          </p:nvPr>
        </p:nvSpPr>
        <p:spPr>
          <a:xfrm>
            <a:off x="3048000" y="4571999"/>
            <a:ext cx="3048000" cy="2286001"/>
          </a:xfrm>
          <a:prstGeom prst="rect">
            <a:avLst/>
          </a:prstGeom>
          <a:pattFill prst="pct5">
            <a:fgClr>
              <a:schemeClr val="accent1"/>
            </a:fgClr>
            <a:bgClr>
              <a:schemeClr val="tx2"/>
            </a:bgClr>
          </a:pattFill>
        </p:spPr>
        <p:txBody>
          <a:bodyPr lIns="91439" tIns="45719" rIns="91439" bIns="45719" anchor="t">
            <a:noAutofit/>
          </a:bodyPr>
          <a:lstStyle>
            <a:lvl1pPr marL="183173" marR="0" indent="-183173" algn="l" defTabSz="412750" eaLnBrk="1" fontAlgn="auto" latinLnBrk="0" hangingPunct="1">
              <a:lnSpc>
                <a:spcPct val="120000"/>
              </a:lnSpc>
              <a:spcBef>
                <a:spcPts val="2600"/>
              </a:spcBef>
              <a:spcAft>
                <a:spcPts val="0"/>
              </a:spcAft>
              <a:buClrTx/>
              <a:buSzPct val="75000"/>
              <a:buFontTx/>
              <a:buChar char="•"/>
              <a:tabLst/>
              <a:defRPr/>
            </a:lvl1pPr>
          </a:lstStyle>
          <a:p>
            <a:r>
              <a:rPr lang="en-AU" noProof="0"/>
              <a:t>Drop image here</a:t>
            </a:r>
          </a:p>
        </p:txBody>
      </p:sp>
      <p:sp>
        <p:nvSpPr>
          <p:cNvPr id="14" name="Shape 664">
            <a:extLst>
              <a:ext uri="{FF2B5EF4-FFF2-40B4-BE49-F238E27FC236}">
                <a16:creationId xmlns:a16="http://schemas.microsoft.com/office/drawing/2014/main" id="{206F72E5-BB2F-1E49-792D-A40D09D6442B}"/>
              </a:ext>
            </a:extLst>
          </p:cNvPr>
          <p:cNvSpPr>
            <a:spLocks noGrp="1"/>
          </p:cNvSpPr>
          <p:nvPr>
            <p:ph type="pic" sz="quarter" idx="16" hasCustomPrompt="1"/>
          </p:nvPr>
        </p:nvSpPr>
        <p:spPr>
          <a:xfrm>
            <a:off x="0" y="4571999"/>
            <a:ext cx="3048000" cy="2286001"/>
          </a:xfrm>
          <a:prstGeom prst="rect">
            <a:avLst/>
          </a:prstGeom>
          <a:pattFill prst="pct5">
            <a:fgClr>
              <a:schemeClr val="accent1"/>
            </a:fgClr>
            <a:bgClr>
              <a:schemeClr val="tx2"/>
            </a:bgClr>
          </a:pattFill>
        </p:spPr>
        <p:txBody>
          <a:bodyPr lIns="91439" tIns="45719" rIns="91439" bIns="45719" anchor="t">
            <a:noAutofit/>
          </a:bodyPr>
          <a:lstStyle>
            <a:lvl1pPr marL="183173" marR="0" indent="-183173" algn="l" defTabSz="412750" eaLnBrk="1" fontAlgn="auto" latinLnBrk="0" hangingPunct="1">
              <a:lnSpc>
                <a:spcPct val="120000"/>
              </a:lnSpc>
              <a:spcBef>
                <a:spcPts val="2600"/>
              </a:spcBef>
              <a:spcAft>
                <a:spcPts val="0"/>
              </a:spcAft>
              <a:buClrTx/>
              <a:buSzPct val="75000"/>
              <a:buFontTx/>
              <a:buChar char="•"/>
              <a:tabLst/>
              <a:defRPr/>
            </a:lvl1pPr>
          </a:lstStyle>
          <a:p>
            <a:r>
              <a:rPr lang="en-AU" noProof="0"/>
              <a:t>Drop image here</a:t>
            </a:r>
          </a:p>
        </p:txBody>
      </p:sp>
      <p:sp>
        <p:nvSpPr>
          <p:cNvPr id="15" name="Shape 4">
            <a:extLst>
              <a:ext uri="{FF2B5EF4-FFF2-40B4-BE49-F238E27FC236}">
                <a16:creationId xmlns:a16="http://schemas.microsoft.com/office/drawing/2014/main" id="{9071F889-E7A0-54D5-BABD-570652DF797E}"/>
              </a:ext>
            </a:extLst>
          </p:cNvPr>
          <p:cNvSpPr>
            <a:spLocks noGrp="1"/>
          </p:cNvSpPr>
          <p:nvPr>
            <p:ph type="title" hasCustomPrompt="1"/>
          </p:nvPr>
        </p:nvSpPr>
        <p:spPr>
          <a:xfrm>
            <a:off x="965200" y="851152"/>
            <a:ext cx="4620998" cy="41302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a:defRPr sz="2200" b="1" i="0">
                <a:latin typeface="Berlingske Sans Poster" panose="02000503050000020004" pitchFamily="2" charset="0"/>
              </a:defRPr>
            </a:lvl1pPr>
          </a:lstStyle>
          <a:p>
            <a:pPr hangingPunct="1"/>
            <a:r>
              <a:rPr lang="en-US"/>
              <a:t>Click to edit title</a:t>
            </a:r>
          </a:p>
        </p:txBody>
      </p:sp>
      <p:sp>
        <p:nvSpPr>
          <p:cNvPr id="22" name="Text Placeholder 10">
            <a:extLst>
              <a:ext uri="{FF2B5EF4-FFF2-40B4-BE49-F238E27FC236}">
                <a16:creationId xmlns:a16="http://schemas.microsoft.com/office/drawing/2014/main" id="{9C53B217-D8AF-ECBB-0655-4928F13A9188}"/>
              </a:ext>
            </a:extLst>
          </p:cNvPr>
          <p:cNvSpPr>
            <a:spLocks noGrp="1"/>
          </p:cNvSpPr>
          <p:nvPr>
            <p:ph type="body" sz="quarter" idx="17" hasCustomPrompt="1"/>
          </p:nvPr>
        </p:nvSpPr>
        <p:spPr>
          <a:xfrm>
            <a:off x="965200" y="1434279"/>
            <a:ext cx="4620998" cy="3033267"/>
          </a:xfrm>
        </p:spPr>
        <p:txBody>
          <a:bodyPr>
            <a:noAutofit/>
          </a:bodyPr>
          <a:lstStyle>
            <a:lvl1pPr marL="0" indent="0">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 Sans Medium"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
        <p:nvSpPr>
          <p:cNvPr id="23" name="Text Placeholder 3">
            <a:extLst>
              <a:ext uri="{FF2B5EF4-FFF2-40B4-BE49-F238E27FC236}">
                <a16:creationId xmlns:a16="http://schemas.microsoft.com/office/drawing/2014/main" id="{B26B25FB-C607-44EF-DD7F-084592F731DF}"/>
              </a:ext>
            </a:extLst>
          </p:cNvPr>
          <p:cNvSpPr>
            <a:spLocks noGrp="1"/>
          </p:cNvSpPr>
          <p:nvPr>
            <p:ph type="body" sz="quarter" idx="18" hasCustomPrompt="1"/>
          </p:nvPr>
        </p:nvSpPr>
        <p:spPr>
          <a:xfrm>
            <a:off x="6619324" y="1387785"/>
            <a:ext cx="4607473" cy="3033266"/>
          </a:xfrm>
        </p:spPr>
        <p:txBody>
          <a:bodyPr>
            <a:noAutofit/>
          </a:bodyPr>
          <a:lstStyle>
            <a:lvl1pPr marL="0" indent="0">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
        <p:nvSpPr>
          <p:cNvPr id="24" name="Text Placeholder 6">
            <a:extLst>
              <a:ext uri="{FF2B5EF4-FFF2-40B4-BE49-F238E27FC236}">
                <a16:creationId xmlns:a16="http://schemas.microsoft.com/office/drawing/2014/main" id="{7E5859B4-6217-ECDC-0F33-41729A006ACE}"/>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Tree>
    <p:extLst>
      <p:ext uri="{BB962C8B-B14F-4D97-AF65-F5344CB8AC3E}">
        <p14:creationId xmlns:p14="http://schemas.microsoft.com/office/powerpoint/2010/main" val="54379162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ur Image Bottom with Logo">
    <p:spTree>
      <p:nvGrpSpPr>
        <p:cNvPr id="1" name=""/>
        <p:cNvGrpSpPr/>
        <p:nvPr/>
      </p:nvGrpSpPr>
      <p:grpSpPr>
        <a:xfrm>
          <a:off x="0" y="0"/>
          <a:ext cx="0" cy="0"/>
          <a:chOff x="0" y="0"/>
          <a:chExt cx="0" cy="0"/>
        </a:xfrm>
      </p:grpSpPr>
      <p:sp>
        <p:nvSpPr>
          <p:cNvPr id="2" name="Shape 661">
            <a:extLst>
              <a:ext uri="{FF2B5EF4-FFF2-40B4-BE49-F238E27FC236}">
                <a16:creationId xmlns:a16="http://schemas.microsoft.com/office/drawing/2014/main" id="{CE7817F9-E84C-07F9-06FA-EE6FD9DFB1C9}"/>
              </a:ext>
            </a:extLst>
          </p:cNvPr>
          <p:cNvSpPr>
            <a:spLocks noGrp="1"/>
          </p:cNvSpPr>
          <p:nvPr>
            <p:ph type="pic" sz="quarter" idx="13" hasCustomPrompt="1"/>
          </p:nvPr>
        </p:nvSpPr>
        <p:spPr>
          <a:xfrm>
            <a:off x="9144000" y="4571999"/>
            <a:ext cx="3048000" cy="2286001"/>
          </a:xfrm>
          <a:prstGeom prst="rect">
            <a:avLst/>
          </a:prstGeom>
          <a:pattFill prst="pct5">
            <a:fgClr>
              <a:schemeClr val="accent1"/>
            </a:fgClr>
            <a:bgClr>
              <a:schemeClr val="tx2"/>
            </a:bgClr>
          </a:pattFill>
        </p:spPr>
        <p:txBody>
          <a:bodyPr lIns="91439" tIns="45719" rIns="91439" bIns="45719" anchor="t">
            <a:noAutofit/>
          </a:bodyPr>
          <a:lstStyle>
            <a:lvl1pPr marL="183173" marR="0" indent="-183173" algn="l" defTabSz="412750" eaLnBrk="1" fontAlgn="auto" latinLnBrk="0" hangingPunct="1">
              <a:lnSpc>
                <a:spcPct val="120000"/>
              </a:lnSpc>
              <a:spcBef>
                <a:spcPts val="2600"/>
              </a:spcBef>
              <a:spcAft>
                <a:spcPts val="0"/>
              </a:spcAft>
              <a:buClrTx/>
              <a:buSzPct val="75000"/>
              <a:buFontTx/>
              <a:buChar char="•"/>
              <a:tabLst/>
              <a:defRPr/>
            </a:lvl1pPr>
          </a:lstStyle>
          <a:p>
            <a:r>
              <a:rPr lang="en-US" noProof="0"/>
              <a:t>Drop image here</a:t>
            </a:r>
          </a:p>
        </p:txBody>
      </p:sp>
      <p:sp>
        <p:nvSpPr>
          <p:cNvPr id="3" name="Shape 662">
            <a:extLst>
              <a:ext uri="{FF2B5EF4-FFF2-40B4-BE49-F238E27FC236}">
                <a16:creationId xmlns:a16="http://schemas.microsoft.com/office/drawing/2014/main" id="{F5A6BEAC-8605-E85B-99EF-F52CA8441BD3}"/>
              </a:ext>
            </a:extLst>
          </p:cNvPr>
          <p:cNvSpPr>
            <a:spLocks noGrp="1"/>
          </p:cNvSpPr>
          <p:nvPr>
            <p:ph type="pic" sz="quarter" idx="14" hasCustomPrompt="1"/>
          </p:nvPr>
        </p:nvSpPr>
        <p:spPr>
          <a:xfrm>
            <a:off x="6096000" y="4571999"/>
            <a:ext cx="3048000" cy="2286001"/>
          </a:xfrm>
          <a:prstGeom prst="rect">
            <a:avLst/>
          </a:prstGeom>
          <a:pattFill prst="pct5">
            <a:fgClr>
              <a:schemeClr val="accent1"/>
            </a:fgClr>
            <a:bgClr>
              <a:schemeClr val="tx2"/>
            </a:bgClr>
          </a:pattFill>
        </p:spPr>
        <p:txBody>
          <a:bodyPr lIns="91439" tIns="45719" rIns="91439" bIns="45719" anchor="t">
            <a:noAutofit/>
          </a:bodyPr>
          <a:lstStyle>
            <a:lvl1pPr marL="183173" marR="0" indent="-183173" algn="l" defTabSz="412750" eaLnBrk="1" fontAlgn="auto" latinLnBrk="0" hangingPunct="1">
              <a:lnSpc>
                <a:spcPct val="120000"/>
              </a:lnSpc>
              <a:spcBef>
                <a:spcPts val="2600"/>
              </a:spcBef>
              <a:spcAft>
                <a:spcPts val="0"/>
              </a:spcAft>
              <a:buClrTx/>
              <a:buSzPct val="75000"/>
              <a:buFontTx/>
              <a:buChar char="•"/>
              <a:tabLst/>
              <a:defRPr/>
            </a:lvl1pPr>
          </a:lstStyle>
          <a:p>
            <a:r>
              <a:rPr lang="en-US" noProof="0"/>
              <a:t>Drop image here</a:t>
            </a:r>
          </a:p>
        </p:txBody>
      </p:sp>
      <p:sp>
        <p:nvSpPr>
          <p:cNvPr id="5" name="Shape 663">
            <a:extLst>
              <a:ext uri="{FF2B5EF4-FFF2-40B4-BE49-F238E27FC236}">
                <a16:creationId xmlns:a16="http://schemas.microsoft.com/office/drawing/2014/main" id="{49F9F1F2-B08A-BF67-34EA-08B1507646FA}"/>
              </a:ext>
            </a:extLst>
          </p:cNvPr>
          <p:cNvSpPr>
            <a:spLocks noGrp="1"/>
          </p:cNvSpPr>
          <p:nvPr>
            <p:ph type="pic" sz="quarter" idx="15" hasCustomPrompt="1"/>
          </p:nvPr>
        </p:nvSpPr>
        <p:spPr>
          <a:xfrm>
            <a:off x="3048000" y="4571999"/>
            <a:ext cx="3048000" cy="2286001"/>
          </a:xfrm>
          <a:prstGeom prst="rect">
            <a:avLst/>
          </a:prstGeom>
          <a:pattFill prst="pct5">
            <a:fgClr>
              <a:schemeClr val="accent1"/>
            </a:fgClr>
            <a:bgClr>
              <a:schemeClr val="tx2"/>
            </a:bgClr>
          </a:pattFill>
        </p:spPr>
        <p:txBody>
          <a:bodyPr lIns="91439" tIns="45719" rIns="91439" bIns="45719" anchor="t">
            <a:noAutofit/>
          </a:bodyPr>
          <a:lstStyle>
            <a:lvl1pPr marL="183173" marR="0" indent="-183173" algn="l" defTabSz="412750" eaLnBrk="1" fontAlgn="auto" latinLnBrk="0" hangingPunct="1">
              <a:lnSpc>
                <a:spcPct val="120000"/>
              </a:lnSpc>
              <a:spcBef>
                <a:spcPts val="2600"/>
              </a:spcBef>
              <a:spcAft>
                <a:spcPts val="0"/>
              </a:spcAft>
              <a:buClrTx/>
              <a:buSzPct val="75000"/>
              <a:buFontTx/>
              <a:buChar char="•"/>
              <a:tabLst/>
              <a:defRPr/>
            </a:lvl1pPr>
          </a:lstStyle>
          <a:p>
            <a:r>
              <a:rPr lang="en-US" noProof="0"/>
              <a:t>Drop image here</a:t>
            </a:r>
          </a:p>
        </p:txBody>
      </p:sp>
      <p:sp>
        <p:nvSpPr>
          <p:cNvPr id="6" name="Shape 664">
            <a:extLst>
              <a:ext uri="{FF2B5EF4-FFF2-40B4-BE49-F238E27FC236}">
                <a16:creationId xmlns:a16="http://schemas.microsoft.com/office/drawing/2014/main" id="{6AA86CDA-48B1-2714-C053-95C8BB1F1ACE}"/>
              </a:ext>
            </a:extLst>
          </p:cNvPr>
          <p:cNvSpPr>
            <a:spLocks noGrp="1"/>
          </p:cNvSpPr>
          <p:nvPr>
            <p:ph type="pic" sz="quarter" idx="16" hasCustomPrompt="1"/>
          </p:nvPr>
        </p:nvSpPr>
        <p:spPr>
          <a:xfrm>
            <a:off x="0" y="4571999"/>
            <a:ext cx="3048000" cy="2286001"/>
          </a:xfrm>
          <a:prstGeom prst="rect">
            <a:avLst/>
          </a:prstGeom>
          <a:pattFill prst="pct5">
            <a:fgClr>
              <a:schemeClr val="accent1"/>
            </a:fgClr>
            <a:bgClr>
              <a:schemeClr val="tx2"/>
            </a:bgClr>
          </a:pattFill>
        </p:spPr>
        <p:txBody>
          <a:bodyPr lIns="91439" tIns="45719" rIns="91439" bIns="45719" anchor="t">
            <a:noAutofit/>
          </a:bodyPr>
          <a:lstStyle>
            <a:lvl1pPr marL="183173" marR="0" indent="-183173" algn="l" defTabSz="412750" eaLnBrk="1" fontAlgn="auto" latinLnBrk="0" hangingPunct="1">
              <a:lnSpc>
                <a:spcPct val="120000"/>
              </a:lnSpc>
              <a:spcBef>
                <a:spcPts val="2600"/>
              </a:spcBef>
              <a:spcAft>
                <a:spcPts val="0"/>
              </a:spcAft>
              <a:buClrTx/>
              <a:buSzPct val="75000"/>
              <a:buFontTx/>
              <a:buChar char="•"/>
              <a:tabLst/>
              <a:defRPr/>
            </a:lvl1pPr>
          </a:lstStyle>
          <a:p>
            <a:r>
              <a:rPr lang="en-US" noProof="0"/>
              <a:t>Drop image here</a:t>
            </a:r>
          </a:p>
        </p:txBody>
      </p:sp>
      <p:sp>
        <p:nvSpPr>
          <p:cNvPr id="9" name="Text Placeholder 10">
            <a:extLst>
              <a:ext uri="{FF2B5EF4-FFF2-40B4-BE49-F238E27FC236}">
                <a16:creationId xmlns:a16="http://schemas.microsoft.com/office/drawing/2014/main" id="{13BDF196-26A4-D796-9F85-5CABDF6F24FD}"/>
              </a:ext>
            </a:extLst>
          </p:cNvPr>
          <p:cNvSpPr>
            <a:spLocks noGrp="1"/>
          </p:cNvSpPr>
          <p:nvPr>
            <p:ph type="body" sz="quarter" idx="17" hasCustomPrompt="1"/>
          </p:nvPr>
        </p:nvSpPr>
        <p:spPr>
          <a:xfrm>
            <a:off x="965200" y="1995489"/>
            <a:ext cx="4620998" cy="2286000"/>
          </a:xfrm>
        </p:spPr>
        <p:txBody>
          <a:bodyPr>
            <a:noAutofit/>
          </a:bodyPr>
          <a:lstStyle>
            <a:lvl1pPr marL="0" indent="0">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 Sans Medium"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endParaRPr lang="en-US"/>
          </a:p>
        </p:txBody>
      </p:sp>
      <p:sp>
        <p:nvSpPr>
          <p:cNvPr id="10" name="Text Placeholder 3">
            <a:extLst>
              <a:ext uri="{FF2B5EF4-FFF2-40B4-BE49-F238E27FC236}">
                <a16:creationId xmlns:a16="http://schemas.microsoft.com/office/drawing/2014/main" id="{6690DF02-C700-CE7E-D116-A14480233259}"/>
              </a:ext>
            </a:extLst>
          </p:cNvPr>
          <p:cNvSpPr>
            <a:spLocks noGrp="1"/>
          </p:cNvSpPr>
          <p:nvPr>
            <p:ph type="body" sz="quarter" idx="18" hasCustomPrompt="1"/>
          </p:nvPr>
        </p:nvSpPr>
        <p:spPr>
          <a:xfrm>
            <a:off x="6619324" y="1995488"/>
            <a:ext cx="4607473" cy="2286001"/>
          </a:xfrm>
        </p:spPr>
        <p:txBody>
          <a:bodyPr>
            <a:noAutofit/>
          </a:bodyPr>
          <a:lstStyle>
            <a:lvl1pPr marL="0" indent="0">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12" name="Text Placeholder 6">
            <a:extLst>
              <a:ext uri="{FF2B5EF4-FFF2-40B4-BE49-F238E27FC236}">
                <a16:creationId xmlns:a16="http://schemas.microsoft.com/office/drawing/2014/main" id="{A294018F-C1B1-EF71-B315-A21573CF2EEC}"/>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
        <p:nvSpPr>
          <p:cNvPr id="19" name="Text Placeholder 28">
            <a:extLst>
              <a:ext uri="{FF2B5EF4-FFF2-40B4-BE49-F238E27FC236}">
                <a16:creationId xmlns:a16="http://schemas.microsoft.com/office/drawing/2014/main" id="{41A540CE-1166-633F-8FE1-DF48E4F52DEB}"/>
              </a:ext>
            </a:extLst>
          </p:cNvPr>
          <p:cNvSpPr>
            <a:spLocks noGrp="1"/>
          </p:cNvSpPr>
          <p:nvPr>
            <p:ph type="body" sz="quarter" idx="44" hasCustomPrompt="1"/>
          </p:nvPr>
        </p:nvSpPr>
        <p:spPr>
          <a:xfrm>
            <a:off x="965200" y="1316720"/>
            <a:ext cx="4620998" cy="412750"/>
          </a:xfrm>
        </p:spPr>
        <p:txBody>
          <a:bodyPr>
            <a:noAutofit/>
          </a:bodyPr>
          <a:lstStyle>
            <a:lvl1pPr>
              <a:defRPr kumimoji="0" lang="en-US" sz="2200" b="1" i="0" u="none" strike="noStrike" cap="none" spc="0" normalizeH="0" baseline="0" dirty="0">
                <a:ln>
                  <a:noFill/>
                </a:ln>
                <a:solidFill>
                  <a:srgbClr val="212121"/>
                </a:solidFill>
                <a:effectLst/>
                <a:uFillTx/>
                <a:latin typeface="Berlingske Sans Poster" panose="02000503050000020004" pitchFamily="2" charset="0"/>
                <a:ea typeface="+mj-ea"/>
                <a:cs typeface="+mj-cs"/>
                <a:sym typeface="Montserrat Semi Bold"/>
              </a:defRPr>
            </a:lvl1pPr>
          </a:lstStyle>
          <a:p>
            <a:pPr hangingPunct="1"/>
            <a:r>
              <a:rPr lang="en-US"/>
              <a:t>Click to edit title</a:t>
            </a:r>
          </a:p>
        </p:txBody>
      </p:sp>
      <p:sp>
        <p:nvSpPr>
          <p:cNvPr id="8" name="Title 7">
            <a:extLst>
              <a:ext uri="{FF2B5EF4-FFF2-40B4-BE49-F238E27FC236}">
                <a16:creationId xmlns:a16="http://schemas.microsoft.com/office/drawing/2014/main" id="{D393B71A-0A32-98B4-7CC9-6255061F3AB8}"/>
              </a:ext>
            </a:extLst>
          </p:cNvPr>
          <p:cNvSpPr>
            <a:spLocks noGrp="1"/>
          </p:cNvSpPr>
          <p:nvPr>
            <p:ph type="title" hasCustomPrompt="1"/>
          </p:nvPr>
        </p:nvSpPr>
        <p:spPr>
          <a:xfrm>
            <a:off x="914401" y="852941"/>
            <a:ext cx="10312396" cy="434216"/>
          </a:xfrm>
        </p:spPr>
        <p:txBody>
          <a:bodyPr/>
          <a:lstStyle/>
          <a:p>
            <a:r>
              <a:rPr lang="en-GB"/>
              <a:t>Click to edit title style</a:t>
            </a:r>
            <a:endParaRPr lang="en-US"/>
          </a:p>
        </p:txBody>
      </p:sp>
    </p:spTree>
    <p:extLst>
      <p:ext uri="{BB962C8B-B14F-4D97-AF65-F5344CB8AC3E}">
        <p14:creationId xmlns:p14="http://schemas.microsoft.com/office/powerpoint/2010/main" val="339128194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quare Image Right Full Page Double Header">
    <p:spTree>
      <p:nvGrpSpPr>
        <p:cNvPr id="1" name=""/>
        <p:cNvGrpSpPr/>
        <p:nvPr/>
      </p:nvGrpSpPr>
      <p:grpSpPr>
        <a:xfrm>
          <a:off x="0" y="0"/>
          <a:ext cx="0" cy="0"/>
          <a:chOff x="0" y="0"/>
          <a:chExt cx="0" cy="0"/>
        </a:xfrm>
      </p:grpSpPr>
      <p:sp>
        <p:nvSpPr>
          <p:cNvPr id="3" name="Shape 39"/>
          <p:cNvSpPr>
            <a:spLocks noGrp="1"/>
          </p:cNvSpPr>
          <p:nvPr>
            <p:ph type="pic" sz="quarter" idx="13" hasCustomPrompt="1"/>
          </p:nvPr>
        </p:nvSpPr>
        <p:spPr>
          <a:xfrm>
            <a:off x="5586198" y="0"/>
            <a:ext cx="6605802" cy="6858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a:defRPr baseline="0"/>
            </a:lvl1pPr>
          </a:lstStyle>
          <a:p>
            <a:r>
              <a:rPr lang="en-US" noProof="0"/>
              <a:t>Drop image here</a:t>
            </a:r>
          </a:p>
        </p:txBody>
      </p:sp>
      <p:sp>
        <p:nvSpPr>
          <p:cNvPr id="4" name="Text Placeholder 6">
            <a:extLst>
              <a:ext uri="{FF2B5EF4-FFF2-40B4-BE49-F238E27FC236}">
                <a16:creationId xmlns:a16="http://schemas.microsoft.com/office/drawing/2014/main" id="{C3703EF1-B277-292E-D7D9-269CCAC956B5}"/>
              </a:ext>
            </a:extLst>
          </p:cNvPr>
          <p:cNvSpPr>
            <a:spLocks noGrp="1"/>
          </p:cNvSpPr>
          <p:nvPr>
            <p:ph type="body" sz="quarter" idx="19"/>
          </p:nvPr>
        </p:nvSpPr>
        <p:spPr>
          <a:xfrm>
            <a:off x="444500" y="332306"/>
            <a:ext cx="4843463"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
        <p:nvSpPr>
          <p:cNvPr id="9" name="Text Placeholder 28">
            <a:extLst>
              <a:ext uri="{FF2B5EF4-FFF2-40B4-BE49-F238E27FC236}">
                <a16:creationId xmlns:a16="http://schemas.microsoft.com/office/drawing/2014/main" id="{2ADD2845-DCDC-4DF6-B760-C42DAD335D3E}"/>
              </a:ext>
            </a:extLst>
          </p:cNvPr>
          <p:cNvSpPr>
            <a:spLocks noGrp="1"/>
          </p:cNvSpPr>
          <p:nvPr>
            <p:ph type="body" sz="quarter" idx="44" hasCustomPrompt="1"/>
          </p:nvPr>
        </p:nvSpPr>
        <p:spPr>
          <a:xfrm>
            <a:off x="965200" y="1316720"/>
            <a:ext cx="4322763" cy="412750"/>
          </a:xfrm>
        </p:spPr>
        <p:txBody>
          <a:bodyPr>
            <a:noAutofit/>
          </a:bodyPr>
          <a:lstStyle>
            <a:lvl1pPr>
              <a:defRPr kumimoji="0" lang="en-US" sz="2200" b="1" i="0" u="none" strike="noStrike" cap="none" spc="0" normalizeH="0" baseline="0" dirty="0">
                <a:ln>
                  <a:noFill/>
                </a:ln>
                <a:solidFill>
                  <a:srgbClr val="212121"/>
                </a:solidFill>
                <a:effectLst/>
                <a:uFillTx/>
                <a:latin typeface="Berlingske Sans Poster" panose="02000503050000020004" pitchFamily="2" charset="0"/>
                <a:ea typeface="+mj-ea"/>
                <a:cs typeface="+mj-cs"/>
                <a:sym typeface="Montserrat Semi Bold"/>
              </a:defRPr>
            </a:lvl1pPr>
          </a:lstStyle>
          <a:p>
            <a:pPr hangingPunct="1"/>
            <a:r>
              <a:rPr lang="en-US"/>
              <a:t>Click to edit title</a:t>
            </a:r>
          </a:p>
        </p:txBody>
      </p:sp>
      <p:sp>
        <p:nvSpPr>
          <p:cNvPr id="13" name="Title 12">
            <a:extLst>
              <a:ext uri="{FF2B5EF4-FFF2-40B4-BE49-F238E27FC236}">
                <a16:creationId xmlns:a16="http://schemas.microsoft.com/office/drawing/2014/main" id="{0EC4CFA5-3289-55C9-6DEA-93EF247A7BD3}"/>
              </a:ext>
            </a:extLst>
          </p:cNvPr>
          <p:cNvSpPr>
            <a:spLocks noGrp="1"/>
          </p:cNvSpPr>
          <p:nvPr>
            <p:ph type="title" hasCustomPrompt="1"/>
          </p:nvPr>
        </p:nvSpPr>
        <p:spPr>
          <a:xfrm>
            <a:off x="914402" y="852941"/>
            <a:ext cx="4373562" cy="434216"/>
          </a:xfrm>
        </p:spPr>
        <p:txBody>
          <a:bodyPr/>
          <a:lstStyle/>
          <a:p>
            <a:r>
              <a:rPr lang="en-GB"/>
              <a:t>Click to edit title style</a:t>
            </a:r>
            <a:endParaRPr lang="en-US"/>
          </a:p>
        </p:txBody>
      </p:sp>
      <p:sp>
        <p:nvSpPr>
          <p:cNvPr id="16" name="Text Placeholder 10">
            <a:extLst>
              <a:ext uri="{FF2B5EF4-FFF2-40B4-BE49-F238E27FC236}">
                <a16:creationId xmlns:a16="http://schemas.microsoft.com/office/drawing/2014/main" id="{5411DBE7-6E06-12D5-E008-711C7B6FB73E}"/>
              </a:ext>
            </a:extLst>
          </p:cNvPr>
          <p:cNvSpPr>
            <a:spLocks noGrp="1"/>
          </p:cNvSpPr>
          <p:nvPr>
            <p:ph type="body" sz="quarter" idx="14" hasCustomPrompt="1"/>
          </p:nvPr>
        </p:nvSpPr>
        <p:spPr>
          <a:xfrm>
            <a:off x="965200" y="2000495"/>
            <a:ext cx="4322763" cy="3985194"/>
          </a:xfrm>
          <a:ln w="12700">
            <a:miter lim="400000"/>
          </a:ln>
        </p:spPr>
        <p:txBody>
          <a:bodyPr lIns="50800" tIns="50800" rIns="50800" bIns="50800" anchor="t">
            <a:noAutofit/>
          </a:bodyPr>
          <a:lstStyle>
            <a:lvl1pPr>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lang="en-US" sz="1400" b="0" i="0" dirty="0">
                <a:latin typeface="BerlingskeSans-Md" panose="02000503050000020004" pitchFamily="2" charset="0"/>
              </a:defRPr>
            </a:lvl2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Tree>
    <p:extLst>
      <p:ext uri="{BB962C8B-B14F-4D97-AF65-F5344CB8AC3E}">
        <p14:creationId xmlns:p14="http://schemas.microsoft.com/office/powerpoint/2010/main" val="246086299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Width Image Lower">
    <p:spTree>
      <p:nvGrpSpPr>
        <p:cNvPr id="1" name=""/>
        <p:cNvGrpSpPr/>
        <p:nvPr/>
      </p:nvGrpSpPr>
      <p:grpSpPr>
        <a:xfrm>
          <a:off x="0" y="0"/>
          <a:ext cx="0" cy="0"/>
          <a:chOff x="0" y="0"/>
          <a:chExt cx="0" cy="0"/>
        </a:xfrm>
      </p:grpSpPr>
      <p:sp>
        <p:nvSpPr>
          <p:cNvPr id="14" name="Shape 664">
            <a:extLst>
              <a:ext uri="{FF2B5EF4-FFF2-40B4-BE49-F238E27FC236}">
                <a16:creationId xmlns:a16="http://schemas.microsoft.com/office/drawing/2014/main" id="{206F72E5-BB2F-1E49-792D-A40D09D6442B}"/>
              </a:ext>
            </a:extLst>
          </p:cNvPr>
          <p:cNvSpPr>
            <a:spLocks noGrp="1"/>
          </p:cNvSpPr>
          <p:nvPr>
            <p:ph type="pic" sz="quarter" idx="16" hasCustomPrompt="1"/>
          </p:nvPr>
        </p:nvSpPr>
        <p:spPr>
          <a:xfrm>
            <a:off x="0" y="3933497"/>
            <a:ext cx="12192000" cy="2924503"/>
          </a:xfrm>
          <a:prstGeom prst="rect">
            <a:avLst/>
          </a:prstGeom>
          <a:pattFill prst="pct5">
            <a:fgClr>
              <a:schemeClr val="accent1"/>
            </a:fgClr>
            <a:bgClr>
              <a:schemeClr val="tx2"/>
            </a:bgClr>
          </a:pattFill>
        </p:spPr>
        <p:txBody>
          <a:bodyPr lIns="91439" tIns="45719" rIns="91439" bIns="45719" anchor="t">
            <a:noAutofit/>
          </a:bodyPr>
          <a:lstStyle>
            <a:lvl1pPr marL="183173" marR="0" indent="-183173" algn="l" defTabSz="412750" eaLnBrk="1" fontAlgn="auto" latinLnBrk="0" hangingPunct="1">
              <a:lnSpc>
                <a:spcPct val="120000"/>
              </a:lnSpc>
              <a:spcBef>
                <a:spcPts val="2600"/>
              </a:spcBef>
              <a:spcAft>
                <a:spcPts val="0"/>
              </a:spcAft>
              <a:buClrTx/>
              <a:buSzPct val="75000"/>
              <a:buFontTx/>
              <a:buChar char="•"/>
              <a:tabLst/>
              <a:defRPr/>
            </a:lvl1pPr>
          </a:lstStyle>
          <a:p>
            <a:r>
              <a:rPr lang="en-AU" noProof="0"/>
              <a:t>Drop image here</a:t>
            </a:r>
          </a:p>
        </p:txBody>
      </p:sp>
      <p:sp>
        <p:nvSpPr>
          <p:cNvPr id="15" name="Shape 4">
            <a:extLst>
              <a:ext uri="{FF2B5EF4-FFF2-40B4-BE49-F238E27FC236}">
                <a16:creationId xmlns:a16="http://schemas.microsoft.com/office/drawing/2014/main" id="{9071F889-E7A0-54D5-BABD-570652DF797E}"/>
              </a:ext>
            </a:extLst>
          </p:cNvPr>
          <p:cNvSpPr>
            <a:spLocks noGrp="1"/>
          </p:cNvSpPr>
          <p:nvPr>
            <p:ph type="title" hasCustomPrompt="1"/>
          </p:nvPr>
        </p:nvSpPr>
        <p:spPr>
          <a:xfrm>
            <a:off x="965200" y="851152"/>
            <a:ext cx="4620998" cy="41302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a:defRPr sz="2200" b="1" i="0">
                <a:latin typeface="Berlingske Sans Poster" panose="02000503050000020004" pitchFamily="2" charset="0"/>
              </a:defRPr>
            </a:lvl1pPr>
          </a:lstStyle>
          <a:p>
            <a:pPr hangingPunct="1"/>
            <a:r>
              <a:rPr lang="en-US"/>
              <a:t>Click to edit title</a:t>
            </a:r>
          </a:p>
        </p:txBody>
      </p:sp>
      <p:sp>
        <p:nvSpPr>
          <p:cNvPr id="22" name="Text Placeholder 10">
            <a:extLst>
              <a:ext uri="{FF2B5EF4-FFF2-40B4-BE49-F238E27FC236}">
                <a16:creationId xmlns:a16="http://schemas.microsoft.com/office/drawing/2014/main" id="{9C53B217-D8AF-ECBB-0655-4928F13A9188}"/>
              </a:ext>
            </a:extLst>
          </p:cNvPr>
          <p:cNvSpPr>
            <a:spLocks noGrp="1"/>
          </p:cNvSpPr>
          <p:nvPr>
            <p:ph type="body" sz="quarter" idx="17" hasCustomPrompt="1"/>
          </p:nvPr>
        </p:nvSpPr>
        <p:spPr>
          <a:xfrm>
            <a:off x="965200" y="1434279"/>
            <a:ext cx="4620998" cy="2302149"/>
          </a:xfrm>
        </p:spPr>
        <p:txBody>
          <a:bodyPr>
            <a:noAutofit/>
          </a:bodyPr>
          <a:lstStyle>
            <a:lvl1pPr marL="0" indent="0">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 Sans Medium"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
        <p:nvSpPr>
          <p:cNvPr id="23" name="Text Placeholder 3">
            <a:extLst>
              <a:ext uri="{FF2B5EF4-FFF2-40B4-BE49-F238E27FC236}">
                <a16:creationId xmlns:a16="http://schemas.microsoft.com/office/drawing/2014/main" id="{B26B25FB-C607-44EF-DD7F-084592F731DF}"/>
              </a:ext>
            </a:extLst>
          </p:cNvPr>
          <p:cNvSpPr>
            <a:spLocks noGrp="1"/>
          </p:cNvSpPr>
          <p:nvPr>
            <p:ph type="body" sz="quarter" idx="18" hasCustomPrompt="1"/>
          </p:nvPr>
        </p:nvSpPr>
        <p:spPr>
          <a:xfrm>
            <a:off x="6619324" y="851152"/>
            <a:ext cx="4607473" cy="2885276"/>
          </a:xfrm>
        </p:spPr>
        <p:txBody>
          <a:bodyPr>
            <a:noAutofit/>
          </a:bodyPr>
          <a:lstStyle>
            <a:lvl1pPr marL="0" indent="0">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
        <p:nvSpPr>
          <p:cNvPr id="24" name="Text Placeholder 6">
            <a:extLst>
              <a:ext uri="{FF2B5EF4-FFF2-40B4-BE49-F238E27FC236}">
                <a16:creationId xmlns:a16="http://schemas.microsoft.com/office/drawing/2014/main" id="{7E5859B4-6217-ECDC-0F33-41729A006ACE}"/>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Tree>
    <p:extLst>
      <p:ext uri="{BB962C8B-B14F-4D97-AF65-F5344CB8AC3E}">
        <p14:creationId xmlns:p14="http://schemas.microsoft.com/office/powerpoint/2010/main" val="30887607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Width Top Image">
    <p:spTree>
      <p:nvGrpSpPr>
        <p:cNvPr id="1" name=""/>
        <p:cNvGrpSpPr/>
        <p:nvPr/>
      </p:nvGrpSpPr>
      <p:grpSpPr>
        <a:xfrm>
          <a:off x="0" y="0"/>
          <a:ext cx="0" cy="0"/>
          <a:chOff x="0" y="0"/>
          <a:chExt cx="0" cy="0"/>
        </a:xfrm>
      </p:grpSpPr>
      <p:sp>
        <p:nvSpPr>
          <p:cNvPr id="4" name="Shape 1009">
            <a:extLst>
              <a:ext uri="{FF2B5EF4-FFF2-40B4-BE49-F238E27FC236}">
                <a16:creationId xmlns:a16="http://schemas.microsoft.com/office/drawing/2014/main" id="{58F1DC7E-9D77-FD1B-83D4-5410F99F69EB}"/>
              </a:ext>
            </a:extLst>
          </p:cNvPr>
          <p:cNvSpPr>
            <a:spLocks noGrp="1"/>
          </p:cNvSpPr>
          <p:nvPr>
            <p:ph type="pic" idx="13" hasCustomPrompt="1"/>
          </p:nvPr>
        </p:nvSpPr>
        <p:spPr>
          <a:xfrm>
            <a:off x="2382" y="0"/>
            <a:ext cx="12187287" cy="3428901"/>
          </a:xfrm>
          <a:prstGeom prst="rect">
            <a:avLst/>
          </a:prstGeom>
          <a:pattFill prst="pct5">
            <a:fgClr>
              <a:schemeClr val="accent1"/>
            </a:fgClr>
            <a:bgClr>
              <a:schemeClr val="tx2"/>
            </a:bgClr>
          </a:pattFill>
        </p:spPr>
        <p:txBody>
          <a:bodyPr lIns="91439" tIns="45719" rIns="91439" bIns="45719" anchor="t">
            <a:noAutofit/>
          </a:bodyPr>
          <a:lstStyle>
            <a:lvl1pPr marL="183173" marR="0" indent="-183173" algn="l" defTabSz="412750" eaLnBrk="1" fontAlgn="auto" latinLnBrk="0" hangingPunct="1">
              <a:lnSpc>
                <a:spcPct val="120000"/>
              </a:lnSpc>
              <a:spcBef>
                <a:spcPts val="2600"/>
              </a:spcBef>
              <a:spcAft>
                <a:spcPts val="0"/>
              </a:spcAft>
              <a:buClrTx/>
              <a:buSzPct val="75000"/>
              <a:buFontTx/>
              <a:buChar char="•"/>
              <a:tabLst/>
              <a:defRPr/>
            </a:lvl1pPr>
          </a:lstStyle>
          <a:p>
            <a:r>
              <a:rPr lang="en-US" noProof="0"/>
              <a:t>Drop Image here</a:t>
            </a:r>
          </a:p>
        </p:txBody>
      </p:sp>
      <p:sp>
        <p:nvSpPr>
          <p:cNvPr id="7" name="Shape 4">
            <a:extLst>
              <a:ext uri="{FF2B5EF4-FFF2-40B4-BE49-F238E27FC236}">
                <a16:creationId xmlns:a16="http://schemas.microsoft.com/office/drawing/2014/main" id="{E972AB62-4190-2A71-4A8B-72A343AE178A}"/>
              </a:ext>
            </a:extLst>
          </p:cNvPr>
          <p:cNvSpPr>
            <a:spLocks noGrp="1"/>
          </p:cNvSpPr>
          <p:nvPr>
            <p:ph type="title" hasCustomPrompt="1"/>
          </p:nvPr>
        </p:nvSpPr>
        <p:spPr>
          <a:xfrm>
            <a:off x="965200" y="3744467"/>
            <a:ext cx="4620998" cy="41302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a:defRPr sz="2200" b="1" i="0">
                <a:latin typeface="Berlingske Sans Poster" panose="02000503050000020004" pitchFamily="2" charset="0"/>
              </a:defRPr>
            </a:lvl1pPr>
          </a:lstStyle>
          <a:p>
            <a:pPr hangingPunct="1"/>
            <a:r>
              <a:rPr lang="en-US"/>
              <a:t>Click to edit title</a:t>
            </a:r>
          </a:p>
        </p:txBody>
      </p:sp>
      <p:sp>
        <p:nvSpPr>
          <p:cNvPr id="8" name="Text Placeholder 10">
            <a:extLst>
              <a:ext uri="{FF2B5EF4-FFF2-40B4-BE49-F238E27FC236}">
                <a16:creationId xmlns:a16="http://schemas.microsoft.com/office/drawing/2014/main" id="{45E9AD76-B3D9-1A6A-C153-073EC4105059}"/>
              </a:ext>
            </a:extLst>
          </p:cNvPr>
          <p:cNvSpPr>
            <a:spLocks noGrp="1"/>
          </p:cNvSpPr>
          <p:nvPr>
            <p:ph type="body" sz="quarter" idx="14" hasCustomPrompt="1"/>
          </p:nvPr>
        </p:nvSpPr>
        <p:spPr>
          <a:xfrm>
            <a:off x="965200" y="4353678"/>
            <a:ext cx="4620998" cy="1734300"/>
          </a:xfrm>
        </p:spPr>
        <p:txBody>
          <a:bodyPr>
            <a:noAutofit/>
          </a:bodyPr>
          <a:lstStyle>
            <a:lvl1pPr marL="0" indent="0">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 Sans Medium"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9" name="Text Placeholder 3">
            <a:extLst>
              <a:ext uri="{FF2B5EF4-FFF2-40B4-BE49-F238E27FC236}">
                <a16:creationId xmlns:a16="http://schemas.microsoft.com/office/drawing/2014/main" id="{970A78EF-0C11-9492-AB7E-0FA7B72FE4C0}"/>
              </a:ext>
            </a:extLst>
          </p:cNvPr>
          <p:cNvSpPr>
            <a:spLocks noGrp="1"/>
          </p:cNvSpPr>
          <p:nvPr>
            <p:ph type="body" sz="quarter" idx="15" hasCustomPrompt="1"/>
          </p:nvPr>
        </p:nvSpPr>
        <p:spPr>
          <a:xfrm>
            <a:off x="6619324" y="3744467"/>
            <a:ext cx="4607473" cy="2343511"/>
          </a:xfrm>
        </p:spPr>
        <p:txBody>
          <a:bodyPr>
            <a:noAutofit/>
          </a:bodyPr>
          <a:lstStyle>
            <a:lvl1pPr marL="0" indent="0">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10" name="Shape 2">
            <a:extLst>
              <a:ext uri="{FF2B5EF4-FFF2-40B4-BE49-F238E27FC236}">
                <a16:creationId xmlns:a16="http://schemas.microsoft.com/office/drawing/2014/main" id="{1F6418C1-E73B-9D7E-D15F-570BA6EA952D}"/>
              </a:ext>
            </a:extLst>
          </p:cNvPr>
          <p:cNvSpPr/>
          <p:nvPr userDrawn="1"/>
        </p:nvSpPr>
        <p:spPr>
          <a:xfrm>
            <a:off x="11496982" y="6159500"/>
            <a:ext cx="232436" cy="26366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spAutoFit/>
          </a:bodyPr>
          <a:lstStyle/>
          <a:p>
            <a:pPr>
              <a:spcBef>
                <a:spcPts val="2250"/>
              </a:spcBef>
              <a:defRPr sz="2800">
                <a:solidFill>
                  <a:srgbClr val="797979"/>
                </a:solidFill>
              </a:defRPr>
            </a:pPr>
            <a:fld id="{86CB4B4D-7CA3-9044-876B-883B54F8677D}" type="slidenum">
              <a:rPr sz="1200" b="0" i="0">
                <a:solidFill>
                  <a:schemeClr val="bg1"/>
                </a:solidFill>
                <a:latin typeface="Berlingske Serif Cn Md" panose="02000506080000020004" pitchFamily="2" charset="0"/>
              </a:rPr>
              <a:pPr>
                <a:spcBef>
                  <a:spcPts val="2250"/>
                </a:spcBef>
                <a:defRPr sz="2800">
                  <a:solidFill>
                    <a:srgbClr val="797979"/>
                  </a:solidFill>
                </a:defRPr>
              </a:pPr>
              <a:t>‹#›</a:t>
            </a:fld>
            <a:r>
              <a:rPr sz="1200" b="0" i="0">
                <a:solidFill>
                  <a:schemeClr val="bg1"/>
                </a:solidFill>
                <a:latin typeface="Berlingske Serif Cn Md" panose="02000506080000020004" pitchFamily="2" charset="0"/>
              </a:rPr>
              <a:t>￼</a:t>
            </a:r>
          </a:p>
        </p:txBody>
      </p:sp>
      <p:sp>
        <p:nvSpPr>
          <p:cNvPr id="11" name="Text Placeholder 6">
            <a:extLst>
              <a:ext uri="{FF2B5EF4-FFF2-40B4-BE49-F238E27FC236}">
                <a16:creationId xmlns:a16="http://schemas.microsoft.com/office/drawing/2014/main" id="{13B3B0A4-4FE4-CF1C-A980-BA16ABB91ACD}"/>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Tree>
    <p:extLst>
      <p:ext uri="{BB962C8B-B14F-4D97-AF65-F5344CB8AC3E}">
        <p14:creationId xmlns:p14="http://schemas.microsoft.com/office/powerpoint/2010/main" val="386345512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quare Image Right Full Page Small Header 2">
    <p:spTree>
      <p:nvGrpSpPr>
        <p:cNvPr id="1" name=""/>
        <p:cNvGrpSpPr/>
        <p:nvPr/>
      </p:nvGrpSpPr>
      <p:grpSpPr>
        <a:xfrm>
          <a:off x="0" y="0"/>
          <a:ext cx="0" cy="0"/>
          <a:chOff x="0" y="0"/>
          <a:chExt cx="0" cy="0"/>
        </a:xfrm>
      </p:grpSpPr>
      <p:sp>
        <p:nvSpPr>
          <p:cNvPr id="2" name="Shape 4">
            <a:extLst>
              <a:ext uri="{FF2B5EF4-FFF2-40B4-BE49-F238E27FC236}">
                <a16:creationId xmlns:a16="http://schemas.microsoft.com/office/drawing/2014/main" id="{9F7434F5-7C74-6339-F8E5-34FA51A58587}"/>
              </a:ext>
            </a:extLst>
          </p:cNvPr>
          <p:cNvSpPr>
            <a:spLocks noGrp="1"/>
          </p:cNvSpPr>
          <p:nvPr>
            <p:ph type="title" hasCustomPrompt="1"/>
          </p:nvPr>
        </p:nvSpPr>
        <p:spPr>
          <a:xfrm>
            <a:off x="965200" y="851152"/>
            <a:ext cx="4364446" cy="41302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a:defRPr sz="2200" b="1" i="0">
                <a:latin typeface="Berlingske Sans Poster" panose="02000503050000020004" pitchFamily="2" charset="0"/>
              </a:defRPr>
            </a:lvl1pPr>
          </a:lstStyle>
          <a:p>
            <a:pPr hangingPunct="1"/>
            <a:r>
              <a:rPr lang="en-US"/>
              <a:t>Click to edit title</a:t>
            </a:r>
          </a:p>
        </p:txBody>
      </p:sp>
      <p:sp>
        <p:nvSpPr>
          <p:cNvPr id="5" name="Text Placeholder 10">
            <a:extLst>
              <a:ext uri="{FF2B5EF4-FFF2-40B4-BE49-F238E27FC236}">
                <a16:creationId xmlns:a16="http://schemas.microsoft.com/office/drawing/2014/main" id="{B54F2D45-D9F6-EBFC-00D4-D13298287F44}"/>
              </a:ext>
            </a:extLst>
          </p:cNvPr>
          <p:cNvSpPr>
            <a:spLocks noGrp="1"/>
          </p:cNvSpPr>
          <p:nvPr>
            <p:ph type="body" sz="quarter" idx="17" hasCustomPrompt="1"/>
          </p:nvPr>
        </p:nvSpPr>
        <p:spPr>
          <a:xfrm>
            <a:off x="965200" y="1438585"/>
            <a:ext cx="4364446" cy="4540421"/>
          </a:xfrm>
        </p:spPr>
        <p:txBody>
          <a:bodyPr>
            <a:noAutofit/>
          </a:bodyPr>
          <a:lstStyle>
            <a:lvl1pPr marL="0" indent="0">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 Sans Medium"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
        <p:nvSpPr>
          <p:cNvPr id="6" name="Shape 39">
            <a:extLst>
              <a:ext uri="{FF2B5EF4-FFF2-40B4-BE49-F238E27FC236}">
                <a16:creationId xmlns:a16="http://schemas.microsoft.com/office/drawing/2014/main" id="{9D19CF6F-813E-F384-7B35-7DB7FACF929F}"/>
              </a:ext>
            </a:extLst>
          </p:cNvPr>
          <p:cNvSpPr>
            <a:spLocks noGrp="1"/>
          </p:cNvSpPr>
          <p:nvPr>
            <p:ph type="pic" sz="quarter" idx="13" hasCustomPrompt="1"/>
          </p:nvPr>
        </p:nvSpPr>
        <p:spPr>
          <a:xfrm>
            <a:off x="5586198" y="0"/>
            <a:ext cx="6605802" cy="6858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a:defRPr baseline="0"/>
            </a:lvl1pPr>
          </a:lstStyle>
          <a:p>
            <a:r>
              <a:rPr lang="en-AU" noProof="0"/>
              <a:t>Drop image here</a:t>
            </a:r>
          </a:p>
        </p:txBody>
      </p:sp>
      <p:sp>
        <p:nvSpPr>
          <p:cNvPr id="7" name="Text Placeholder 6">
            <a:extLst>
              <a:ext uri="{FF2B5EF4-FFF2-40B4-BE49-F238E27FC236}">
                <a16:creationId xmlns:a16="http://schemas.microsoft.com/office/drawing/2014/main" id="{E654804A-21EF-FC39-0E22-650E8952149C}"/>
              </a:ext>
            </a:extLst>
          </p:cNvPr>
          <p:cNvSpPr>
            <a:spLocks noGrp="1"/>
          </p:cNvSpPr>
          <p:nvPr>
            <p:ph type="body" sz="quarter" idx="19"/>
          </p:nvPr>
        </p:nvSpPr>
        <p:spPr>
          <a:xfrm>
            <a:off x="444500" y="332306"/>
            <a:ext cx="4885146"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Tree>
    <p:extLst>
      <p:ext uri="{BB962C8B-B14F-4D97-AF65-F5344CB8AC3E}">
        <p14:creationId xmlns:p14="http://schemas.microsoft.com/office/powerpoint/2010/main" val="106453522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quare Image Right Full Page Big Header">
    <p:spTree>
      <p:nvGrpSpPr>
        <p:cNvPr id="1" name=""/>
        <p:cNvGrpSpPr/>
        <p:nvPr/>
      </p:nvGrpSpPr>
      <p:grpSpPr>
        <a:xfrm>
          <a:off x="0" y="0"/>
          <a:ext cx="0" cy="0"/>
          <a:chOff x="0" y="0"/>
          <a:chExt cx="0" cy="0"/>
        </a:xfrm>
      </p:grpSpPr>
      <p:sp>
        <p:nvSpPr>
          <p:cNvPr id="3" name="Shape 39"/>
          <p:cNvSpPr>
            <a:spLocks noGrp="1"/>
          </p:cNvSpPr>
          <p:nvPr>
            <p:ph type="pic" sz="quarter" idx="13" hasCustomPrompt="1"/>
          </p:nvPr>
        </p:nvSpPr>
        <p:spPr>
          <a:xfrm>
            <a:off x="5586198" y="0"/>
            <a:ext cx="6605802" cy="6858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a:defRPr baseline="0"/>
            </a:lvl1pPr>
          </a:lstStyle>
          <a:p>
            <a:r>
              <a:rPr lang="en-AU" noProof="0"/>
              <a:t>Drop image here</a:t>
            </a:r>
          </a:p>
        </p:txBody>
      </p:sp>
      <p:sp>
        <p:nvSpPr>
          <p:cNvPr id="8" name="Shape 4">
            <a:extLst>
              <a:ext uri="{FF2B5EF4-FFF2-40B4-BE49-F238E27FC236}">
                <a16:creationId xmlns:a16="http://schemas.microsoft.com/office/drawing/2014/main" id="{8E3CCB3B-E45A-5FAC-B368-68DF5F38C967}"/>
              </a:ext>
            </a:extLst>
          </p:cNvPr>
          <p:cNvSpPr>
            <a:spLocks noGrp="1"/>
          </p:cNvSpPr>
          <p:nvPr>
            <p:ph type="title" hasCustomPrompt="1"/>
          </p:nvPr>
        </p:nvSpPr>
        <p:spPr>
          <a:xfrm>
            <a:off x="965200" y="1006993"/>
            <a:ext cx="4322763" cy="82605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a:defRPr sz="4000" b="1" i="0">
                <a:latin typeface="Berlingske Sans Poster" panose="02000503050000020004" pitchFamily="2" charset="0"/>
              </a:defRPr>
            </a:lvl1pPr>
          </a:lstStyle>
          <a:p>
            <a:r>
              <a:rPr lang="en-US"/>
              <a:t>Click to edit title</a:t>
            </a:r>
            <a:endParaRPr/>
          </a:p>
        </p:txBody>
      </p:sp>
      <p:sp>
        <p:nvSpPr>
          <p:cNvPr id="11" name="Text Placeholder 10">
            <a:extLst>
              <a:ext uri="{FF2B5EF4-FFF2-40B4-BE49-F238E27FC236}">
                <a16:creationId xmlns:a16="http://schemas.microsoft.com/office/drawing/2014/main" id="{A4002FA3-3794-F7B5-AB41-5F3806F8F473}"/>
              </a:ext>
            </a:extLst>
          </p:cNvPr>
          <p:cNvSpPr>
            <a:spLocks noGrp="1"/>
          </p:cNvSpPr>
          <p:nvPr>
            <p:ph type="body" sz="quarter" idx="14" hasCustomPrompt="1"/>
          </p:nvPr>
        </p:nvSpPr>
        <p:spPr>
          <a:xfrm>
            <a:off x="965200" y="1995488"/>
            <a:ext cx="4322763" cy="3994147"/>
          </a:xfrm>
        </p:spPr>
        <p:txBody>
          <a:bodyPr>
            <a:noAutofit/>
          </a:bodyPr>
          <a:lstStyle>
            <a:lvl1pPr marL="0" indent="0">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 Sans Medium"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
        <p:nvSpPr>
          <p:cNvPr id="4" name="Text Placeholder 6">
            <a:extLst>
              <a:ext uri="{FF2B5EF4-FFF2-40B4-BE49-F238E27FC236}">
                <a16:creationId xmlns:a16="http://schemas.microsoft.com/office/drawing/2014/main" id="{7B5C7C24-FA0E-C4A7-B538-AC977B0A8D6F}"/>
              </a:ext>
            </a:extLst>
          </p:cNvPr>
          <p:cNvSpPr>
            <a:spLocks noGrp="1"/>
          </p:cNvSpPr>
          <p:nvPr>
            <p:ph type="body" sz="quarter" idx="19"/>
          </p:nvPr>
        </p:nvSpPr>
        <p:spPr>
          <a:xfrm>
            <a:off x="444500" y="332306"/>
            <a:ext cx="4843463"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Tree>
    <p:extLst>
      <p:ext uri="{BB962C8B-B14F-4D97-AF65-F5344CB8AC3E}">
        <p14:creationId xmlns:p14="http://schemas.microsoft.com/office/powerpoint/2010/main" val="372411937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quare Image Right Full Page Small Header">
    <p:spTree>
      <p:nvGrpSpPr>
        <p:cNvPr id="1" name=""/>
        <p:cNvGrpSpPr/>
        <p:nvPr/>
      </p:nvGrpSpPr>
      <p:grpSpPr>
        <a:xfrm>
          <a:off x="0" y="0"/>
          <a:ext cx="0" cy="0"/>
          <a:chOff x="0" y="0"/>
          <a:chExt cx="0" cy="0"/>
        </a:xfrm>
      </p:grpSpPr>
      <p:sp>
        <p:nvSpPr>
          <p:cNvPr id="3" name="Shape 39"/>
          <p:cNvSpPr>
            <a:spLocks noGrp="1"/>
          </p:cNvSpPr>
          <p:nvPr>
            <p:ph type="pic" sz="quarter" idx="13" hasCustomPrompt="1"/>
          </p:nvPr>
        </p:nvSpPr>
        <p:spPr>
          <a:xfrm>
            <a:off x="5586198" y="0"/>
            <a:ext cx="6605802" cy="6858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a:defRPr baseline="0"/>
            </a:lvl1pPr>
          </a:lstStyle>
          <a:p>
            <a:r>
              <a:rPr lang="en-AU" noProof="0"/>
              <a:t>Drop image here</a:t>
            </a:r>
          </a:p>
        </p:txBody>
      </p:sp>
      <p:sp>
        <p:nvSpPr>
          <p:cNvPr id="11" name="Text Placeholder 10">
            <a:extLst>
              <a:ext uri="{FF2B5EF4-FFF2-40B4-BE49-F238E27FC236}">
                <a16:creationId xmlns:a16="http://schemas.microsoft.com/office/drawing/2014/main" id="{A4002FA3-3794-F7B5-AB41-5F3806F8F473}"/>
              </a:ext>
            </a:extLst>
          </p:cNvPr>
          <p:cNvSpPr>
            <a:spLocks noGrp="1"/>
          </p:cNvSpPr>
          <p:nvPr>
            <p:ph type="body" sz="quarter" idx="14" hasCustomPrompt="1"/>
          </p:nvPr>
        </p:nvSpPr>
        <p:spPr>
          <a:xfrm>
            <a:off x="965200" y="1995488"/>
            <a:ext cx="4322763" cy="3985193"/>
          </a:xfrm>
        </p:spPr>
        <p:txBody>
          <a:bodyPr>
            <a:noAutofit/>
          </a:bodyPr>
          <a:lstStyle>
            <a:lvl1pPr marL="0" indent="0">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
        <p:nvSpPr>
          <p:cNvPr id="4" name="Text Placeholder 6">
            <a:extLst>
              <a:ext uri="{FF2B5EF4-FFF2-40B4-BE49-F238E27FC236}">
                <a16:creationId xmlns:a16="http://schemas.microsoft.com/office/drawing/2014/main" id="{E488806C-A569-D4A9-8B82-A0EB20CDD2FB}"/>
              </a:ext>
            </a:extLst>
          </p:cNvPr>
          <p:cNvSpPr>
            <a:spLocks noGrp="1"/>
          </p:cNvSpPr>
          <p:nvPr>
            <p:ph type="body" sz="quarter" idx="19"/>
          </p:nvPr>
        </p:nvSpPr>
        <p:spPr>
          <a:xfrm>
            <a:off x="444500" y="332306"/>
            <a:ext cx="4843463"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
        <p:nvSpPr>
          <p:cNvPr id="2" name="Text Placeholder 28">
            <a:extLst>
              <a:ext uri="{FF2B5EF4-FFF2-40B4-BE49-F238E27FC236}">
                <a16:creationId xmlns:a16="http://schemas.microsoft.com/office/drawing/2014/main" id="{F48C882A-71AE-56E1-2D6E-039503643DE4}"/>
              </a:ext>
            </a:extLst>
          </p:cNvPr>
          <p:cNvSpPr>
            <a:spLocks noGrp="1"/>
          </p:cNvSpPr>
          <p:nvPr>
            <p:ph type="body" sz="quarter" idx="44" hasCustomPrompt="1"/>
          </p:nvPr>
        </p:nvSpPr>
        <p:spPr>
          <a:xfrm>
            <a:off x="965200" y="1316720"/>
            <a:ext cx="4322763" cy="412750"/>
          </a:xfrm>
        </p:spPr>
        <p:txBody>
          <a:bodyPr>
            <a:noAutofit/>
          </a:bodyPr>
          <a:lstStyle>
            <a:lvl1pPr>
              <a:defRPr kumimoji="0" lang="en-US" sz="2200" b="1" i="0" u="none" strike="noStrike" cap="none" spc="0" normalizeH="0" baseline="0" dirty="0">
                <a:ln>
                  <a:noFill/>
                </a:ln>
                <a:solidFill>
                  <a:srgbClr val="212121"/>
                </a:solidFill>
                <a:effectLst/>
                <a:uFillTx/>
                <a:latin typeface="Berlingske Sans Poster" panose="02000503050000020004" pitchFamily="2" charset="0"/>
                <a:ea typeface="+mj-ea"/>
                <a:cs typeface="+mj-cs"/>
                <a:sym typeface="Montserrat Semi Bold"/>
              </a:defRPr>
            </a:lvl1pPr>
          </a:lstStyle>
          <a:p>
            <a:pPr hangingPunct="1"/>
            <a:r>
              <a:rPr lang="en-US"/>
              <a:t>Click to edit title</a:t>
            </a:r>
          </a:p>
        </p:txBody>
      </p:sp>
      <p:sp>
        <p:nvSpPr>
          <p:cNvPr id="7" name="Title 6">
            <a:extLst>
              <a:ext uri="{FF2B5EF4-FFF2-40B4-BE49-F238E27FC236}">
                <a16:creationId xmlns:a16="http://schemas.microsoft.com/office/drawing/2014/main" id="{65C52667-8A32-C2F6-7E3F-B87D9C14EFA9}"/>
              </a:ext>
            </a:extLst>
          </p:cNvPr>
          <p:cNvSpPr>
            <a:spLocks noGrp="1"/>
          </p:cNvSpPr>
          <p:nvPr>
            <p:ph type="title" hasCustomPrompt="1"/>
          </p:nvPr>
        </p:nvSpPr>
        <p:spPr>
          <a:xfrm>
            <a:off x="914401" y="852941"/>
            <a:ext cx="4373562" cy="434216"/>
          </a:xfrm>
        </p:spPr>
        <p:txBody>
          <a:bodyPr/>
          <a:lstStyle/>
          <a:p>
            <a:r>
              <a:rPr lang="en-GB"/>
              <a:t>Click to edit title style</a:t>
            </a:r>
            <a:endParaRPr lang="en-US"/>
          </a:p>
        </p:txBody>
      </p:sp>
    </p:spTree>
    <p:extLst>
      <p:ext uri="{BB962C8B-B14F-4D97-AF65-F5344CB8AC3E}">
        <p14:creationId xmlns:p14="http://schemas.microsoft.com/office/powerpoint/2010/main" val="29166000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quare Image Right">
    <p:spTree>
      <p:nvGrpSpPr>
        <p:cNvPr id="1" name=""/>
        <p:cNvGrpSpPr/>
        <p:nvPr/>
      </p:nvGrpSpPr>
      <p:grpSpPr>
        <a:xfrm>
          <a:off x="0" y="0"/>
          <a:ext cx="0" cy="0"/>
          <a:chOff x="0" y="0"/>
          <a:chExt cx="0" cy="0"/>
        </a:xfrm>
      </p:grpSpPr>
      <p:sp>
        <p:nvSpPr>
          <p:cNvPr id="3" name="Shape 39"/>
          <p:cNvSpPr>
            <a:spLocks noGrp="1"/>
          </p:cNvSpPr>
          <p:nvPr>
            <p:ph type="pic" sz="quarter" idx="13" hasCustomPrompt="1"/>
          </p:nvPr>
        </p:nvSpPr>
        <p:spPr>
          <a:xfrm>
            <a:off x="5586198" y="983556"/>
            <a:ext cx="6605802" cy="4997125"/>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a:defRPr baseline="0"/>
            </a:lvl1pPr>
          </a:lstStyle>
          <a:p>
            <a:r>
              <a:rPr lang="en-US" noProof="0"/>
              <a:t>Drop image here</a:t>
            </a:r>
          </a:p>
        </p:txBody>
      </p:sp>
      <p:sp>
        <p:nvSpPr>
          <p:cNvPr id="11" name="Text Placeholder 10">
            <a:extLst>
              <a:ext uri="{FF2B5EF4-FFF2-40B4-BE49-F238E27FC236}">
                <a16:creationId xmlns:a16="http://schemas.microsoft.com/office/drawing/2014/main" id="{A4002FA3-3794-F7B5-AB41-5F3806F8F473}"/>
              </a:ext>
            </a:extLst>
          </p:cNvPr>
          <p:cNvSpPr>
            <a:spLocks noGrp="1"/>
          </p:cNvSpPr>
          <p:nvPr>
            <p:ph type="body" sz="quarter" idx="14" hasCustomPrompt="1"/>
          </p:nvPr>
        </p:nvSpPr>
        <p:spPr>
          <a:xfrm>
            <a:off x="965200" y="1995488"/>
            <a:ext cx="4322763" cy="3985193"/>
          </a:xfrm>
        </p:spPr>
        <p:txBody>
          <a:bodyPr>
            <a:noAutofit/>
          </a:bodyPr>
          <a:lstStyle>
            <a:lvl1pPr marL="0" indent="0">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
        <p:nvSpPr>
          <p:cNvPr id="4" name="Text Placeholder 6">
            <a:extLst>
              <a:ext uri="{FF2B5EF4-FFF2-40B4-BE49-F238E27FC236}">
                <a16:creationId xmlns:a16="http://schemas.microsoft.com/office/drawing/2014/main" id="{E488806C-A569-D4A9-8B82-A0EB20CDD2FB}"/>
              </a:ext>
            </a:extLst>
          </p:cNvPr>
          <p:cNvSpPr>
            <a:spLocks noGrp="1"/>
          </p:cNvSpPr>
          <p:nvPr>
            <p:ph type="body" sz="quarter" idx="19"/>
          </p:nvPr>
        </p:nvSpPr>
        <p:spPr>
          <a:xfrm>
            <a:off x="444500" y="332306"/>
            <a:ext cx="4843463"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
        <p:nvSpPr>
          <p:cNvPr id="2" name="Text Placeholder 28">
            <a:extLst>
              <a:ext uri="{FF2B5EF4-FFF2-40B4-BE49-F238E27FC236}">
                <a16:creationId xmlns:a16="http://schemas.microsoft.com/office/drawing/2014/main" id="{56F4C4E5-5AC0-ACAF-CE62-80B69C7B28A5}"/>
              </a:ext>
            </a:extLst>
          </p:cNvPr>
          <p:cNvSpPr>
            <a:spLocks noGrp="1"/>
          </p:cNvSpPr>
          <p:nvPr>
            <p:ph type="body" sz="quarter" idx="44" hasCustomPrompt="1"/>
          </p:nvPr>
        </p:nvSpPr>
        <p:spPr>
          <a:xfrm>
            <a:off x="965200" y="1316720"/>
            <a:ext cx="4322763" cy="412750"/>
          </a:xfrm>
        </p:spPr>
        <p:txBody>
          <a:bodyPr>
            <a:noAutofit/>
          </a:bodyPr>
          <a:lstStyle>
            <a:lvl1pPr>
              <a:defRPr kumimoji="0" lang="en-US" sz="2200" b="1" i="0" u="none" strike="noStrike" cap="none" spc="0" normalizeH="0" baseline="0" dirty="0">
                <a:ln>
                  <a:noFill/>
                </a:ln>
                <a:solidFill>
                  <a:srgbClr val="212121"/>
                </a:solidFill>
                <a:effectLst/>
                <a:uFillTx/>
                <a:latin typeface="Berlingske Sans Poster" panose="02000503050000020004" pitchFamily="2" charset="0"/>
                <a:ea typeface="+mj-ea"/>
                <a:cs typeface="+mj-cs"/>
                <a:sym typeface="Montserrat Semi Bold"/>
              </a:defRPr>
            </a:lvl1pPr>
          </a:lstStyle>
          <a:p>
            <a:pPr hangingPunct="1"/>
            <a:r>
              <a:rPr lang="en-US"/>
              <a:t>Click to edit title</a:t>
            </a:r>
          </a:p>
        </p:txBody>
      </p:sp>
      <p:sp>
        <p:nvSpPr>
          <p:cNvPr id="6" name="Title 5">
            <a:extLst>
              <a:ext uri="{FF2B5EF4-FFF2-40B4-BE49-F238E27FC236}">
                <a16:creationId xmlns:a16="http://schemas.microsoft.com/office/drawing/2014/main" id="{854D774F-A809-A152-3105-2FA5DE389C83}"/>
              </a:ext>
            </a:extLst>
          </p:cNvPr>
          <p:cNvSpPr>
            <a:spLocks noGrp="1"/>
          </p:cNvSpPr>
          <p:nvPr>
            <p:ph type="title" hasCustomPrompt="1"/>
          </p:nvPr>
        </p:nvSpPr>
        <p:spPr>
          <a:xfrm>
            <a:off x="914401" y="852941"/>
            <a:ext cx="4373562" cy="434216"/>
          </a:xfrm>
        </p:spPr>
        <p:txBody>
          <a:bodyPr/>
          <a:lstStyle/>
          <a:p>
            <a:r>
              <a:rPr lang="en-GB"/>
              <a:t>Click to edit title style</a:t>
            </a:r>
            <a:endParaRPr lang="en-US"/>
          </a:p>
        </p:txBody>
      </p:sp>
    </p:spTree>
    <p:extLst>
      <p:ext uri="{BB962C8B-B14F-4D97-AF65-F5344CB8AC3E}">
        <p14:creationId xmlns:p14="http://schemas.microsoft.com/office/powerpoint/2010/main" val="362904843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lage of Images">
    <p:spTree>
      <p:nvGrpSpPr>
        <p:cNvPr id="1" name=""/>
        <p:cNvGrpSpPr/>
        <p:nvPr/>
      </p:nvGrpSpPr>
      <p:grpSpPr>
        <a:xfrm>
          <a:off x="0" y="0"/>
          <a:ext cx="0" cy="0"/>
          <a:chOff x="0" y="0"/>
          <a:chExt cx="0" cy="0"/>
        </a:xfrm>
      </p:grpSpPr>
      <p:sp>
        <p:nvSpPr>
          <p:cNvPr id="2" name="Shape 920">
            <a:extLst>
              <a:ext uri="{FF2B5EF4-FFF2-40B4-BE49-F238E27FC236}">
                <a16:creationId xmlns:a16="http://schemas.microsoft.com/office/drawing/2014/main" id="{F5E460ED-4A32-6E67-E32B-9787D27F0102}"/>
              </a:ext>
            </a:extLst>
          </p:cNvPr>
          <p:cNvSpPr>
            <a:spLocks noGrp="1"/>
          </p:cNvSpPr>
          <p:nvPr>
            <p:ph type="pic" sz="quarter" idx="13" hasCustomPrompt="1"/>
          </p:nvPr>
        </p:nvSpPr>
        <p:spPr>
          <a:xfrm>
            <a:off x="5886183" y="1036984"/>
            <a:ext cx="3084278" cy="2343486"/>
          </a:xfrm>
          <a:prstGeom prst="rect">
            <a:avLst/>
          </a:prstGeom>
          <a:pattFill prst="pct5">
            <a:fgClr>
              <a:schemeClr val="accent1"/>
            </a:fgClr>
            <a:bgClr>
              <a:schemeClr val="tx2"/>
            </a:bgClr>
          </a:pattFill>
        </p:spPr>
        <p:txBody>
          <a:bodyPr lIns="91439" tIns="45719" rIns="91439" bIns="45719" anchor="t">
            <a:noAutofit/>
          </a:bodyPr>
          <a:lstStyle>
            <a:lvl1pPr marL="183173" marR="0" indent="-183173" algn="l" defTabSz="412750" eaLnBrk="1" fontAlgn="auto" latinLnBrk="0" hangingPunct="1">
              <a:lnSpc>
                <a:spcPct val="120000"/>
              </a:lnSpc>
              <a:spcBef>
                <a:spcPts val="2600"/>
              </a:spcBef>
              <a:spcAft>
                <a:spcPts val="0"/>
              </a:spcAft>
              <a:buClrTx/>
              <a:buSzPct val="75000"/>
              <a:buFontTx/>
              <a:buChar char="•"/>
              <a:tabLst/>
              <a:defRPr/>
            </a:lvl1pPr>
          </a:lstStyle>
          <a:p>
            <a:r>
              <a:rPr lang="en-AU" noProof="0"/>
              <a:t>Drop image here</a:t>
            </a:r>
          </a:p>
        </p:txBody>
      </p:sp>
      <p:sp>
        <p:nvSpPr>
          <p:cNvPr id="3" name="Shape 921">
            <a:extLst>
              <a:ext uri="{FF2B5EF4-FFF2-40B4-BE49-F238E27FC236}">
                <a16:creationId xmlns:a16="http://schemas.microsoft.com/office/drawing/2014/main" id="{932C7789-7BDF-0212-9B14-30CF1A9B7CF5}"/>
              </a:ext>
            </a:extLst>
          </p:cNvPr>
          <p:cNvSpPr>
            <a:spLocks noGrp="1"/>
          </p:cNvSpPr>
          <p:nvPr>
            <p:ph type="pic" sz="quarter" idx="14" hasCustomPrompt="1"/>
          </p:nvPr>
        </p:nvSpPr>
        <p:spPr>
          <a:xfrm>
            <a:off x="9103953" y="1036984"/>
            <a:ext cx="3084278" cy="2343486"/>
          </a:xfrm>
          <a:prstGeom prst="rect">
            <a:avLst/>
          </a:prstGeom>
          <a:pattFill prst="pct5">
            <a:fgClr>
              <a:schemeClr val="accent1"/>
            </a:fgClr>
            <a:bgClr>
              <a:schemeClr val="tx2"/>
            </a:bgClr>
          </a:pattFill>
        </p:spPr>
        <p:txBody>
          <a:bodyPr lIns="91439" tIns="45719" rIns="91439" bIns="45719" anchor="t">
            <a:noAutofit/>
          </a:bodyPr>
          <a:lstStyle>
            <a:lvl1pPr marL="183173" marR="0" indent="-183173" algn="l" defTabSz="412750" eaLnBrk="1" fontAlgn="auto" latinLnBrk="0" hangingPunct="1">
              <a:lnSpc>
                <a:spcPct val="120000"/>
              </a:lnSpc>
              <a:spcBef>
                <a:spcPts val="2600"/>
              </a:spcBef>
              <a:spcAft>
                <a:spcPts val="0"/>
              </a:spcAft>
              <a:buClrTx/>
              <a:buSzPct val="75000"/>
              <a:buFontTx/>
              <a:buChar char="•"/>
              <a:tabLst/>
              <a:defRPr/>
            </a:lvl1pPr>
          </a:lstStyle>
          <a:p>
            <a:r>
              <a:rPr lang="en-AU" noProof="0"/>
              <a:t>Drop image here</a:t>
            </a:r>
          </a:p>
        </p:txBody>
      </p:sp>
      <p:sp>
        <p:nvSpPr>
          <p:cNvPr id="5" name="Shape 922">
            <a:extLst>
              <a:ext uri="{FF2B5EF4-FFF2-40B4-BE49-F238E27FC236}">
                <a16:creationId xmlns:a16="http://schemas.microsoft.com/office/drawing/2014/main" id="{7DB56628-9D5C-3B39-594F-5709C3488820}"/>
              </a:ext>
            </a:extLst>
          </p:cNvPr>
          <p:cNvSpPr>
            <a:spLocks noGrp="1"/>
          </p:cNvSpPr>
          <p:nvPr>
            <p:ph type="pic" sz="quarter" idx="15" hasCustomPrompt="1"/>
          </p:nvPr>
        </p:nvSpPr>
        <p:spPr>
          <a:xfrm>
            <a:off x="9107723" y="3484066"/>
            <a:ext cx="3084277" cy="2343486"/>
          </a:xfrm>
          <a:prstGeom prst="rect">
            <a:avLst/>
          </a:prstGeom>
          <a:pattFill prst="pct5">
            <a:fgClr>
              <a:schemeClr val="accent1"/>
            </a:fgClr>
            <a:bgClr>
              <a:schemeClr val="tx2"/>
            </a:bgClr>
          </a:pattFill>
        </p:spPr>
        <p:txBody>
          <a:bodyPr lIns="91439" tIns="45719" rIns="91439" bIns="45719" anchor="t">
            <a:noAutofit/>
          </a:bodyPr>
          <a:lstStyle>
            <a:lvl1pPr marL="183173" marR="0" indent="-183173" algn="l" defTabSz="412750" eaLnBrk="1" fontAlgn="auto" latinLnBrk="0" hangingPunct="1">
              <a:lnSpc>
                <a:spcPct val="120000"/>
              </a:lnSpc>
              <a:spcBef>
                <a:spcPts val="2600"/>
              </a:spcBef>
              <a:spcAft>
                <a:spcPts val="0"/>
              </a:spcAft>
              <a:buClrTx/>
              <a:buSzPct val="75000"/>
              <a:buFontTx/>
              <a:buChar char="•"/>
              <a:tabLst/>
              <a:defRPr/>
            </a:lvl1pPr>
          </a:lstStyle>
          <a:p>
            <a:r>
              <a:rPr lang="en-AU" noProof="0"/>
              <a:t>Drop image here</a:t>
            </a:r>
          </a:p>
        </p:txBody>
      </p:sp>
      <p:sp>
        <p:nvSpPr>
          <p:cNvPr id="6" name="Shape 923">
            <a:extLst>
              <a:ext uri="{FF2B5EF4-FFF2-40B4-BE49-F238E27FC236}">
                <a16:creationId xmlns:a16="http://schemas.microsoft.com/office/drawing/2014/main" id="{AA2B5599-92FD-4EFF-995E-8A7914B7F810}"/>
              </a:ext>
            </a:extLst>
          </p:cNvPr>
          <p:cNvSpPr>
            <a:spLocks noGrp="1"/>
          </p:cNvSpPr>
          <p:nvPr>
            <p:ph type="pic" sz="quarter" idx="16" hasCustomPrompt="1"/>
          </p:nvPr>
        </p:nvSpPr>
        <p:spPr>
          <a:xfrm>
            <a:off x="5884298" y="3484066"/>
            <a:ext cx="3084278" cy="2343486"/>
          </a:xfrm>
          <a:prstGeom prst="rect">
            <a:avLst/>
          </a:prstGeom>
          <a:pattFill prst="pct5">
            <a:fgClr>
              <a:schemeClr val="accent1"/>
            </a:fgClr>
            <a:bgClr>
              <a:schemeClr val="tx2"/>
            </a:bgClr>
          </a:pattFill>
        </p:spPr>
        <p:txBody>
          <a:bodyPr lIns="91439" tIns="45719" rIns="91439" bIns="45719" anchor="t">
            <a:noAutofit/>
          </a:bodyPr>
          <a:lstStyle>
            <a:lvl1pPr marL="183173" marR="0" indent="-183173" algn="l" defTabSz="412750" eaLnBrk="1" fontAlgn="auto" latinLnBrk="0" hangingPunct="1">
              <a:lnSpc>
                <a:spcPct val="120000"/>
              </a:lnSpc>
              <a:spcBef>
                <a:spcPts val="2600"/>
              </a:spcBef>
              <a:spcAft>
                <a:spcPts val="0"/>
              </a:spcAft>
              <a:buClrTx/>
              <a:buSzPct val="75000"/>
              <a:buFontTx/>
              <a:buChar char="•"/>
              <a:tabLst/>
              <a:defRPr/>
            </a:lvl1pPr>
          </a:lstStyle>
          <a:p>
            <a:r>
              <a:rPr lang="en-AU" noProof="0"/>
              <a:t>Drop image here</a:t>
            </a:r>
          </a:p>
        </p:txBody>
      </p:sp>
      <p:sp>
        <p:nvSpPr>
          <p:cNvPr id="7" name="Shape 920">
            <a:extLst>
              <a:ext uri="{FF2B5EF4-FFF2-40B4-BE49-F238E27FC236}">
                <a16:creationId xmlns:a16="http://schemas.microsoft.com/office/drawing/2014/main" id="{C88F6E72-66B2-12CD-0CC3-C32C4740E1A8}"/>
              </a:ext>
            </a:extLst>
          </p:cNvPr>
          <p:cNvSpPr>
            <a:spLocks noGrp="1"/>
          </p:cNvSpPr>
          <p:nvPr>
            <p:ph type="pic" sz="quarter" idx="17" hasCustomPrompt="1"/>
          </p:nvPr>
        </p:nvSpPr>
        <p:spPr>
          <a:xfrm>
            <a:off x="0" y="1036984"/>
            <a:ext cx="5745150" cy="4790568"/>
          </a:xfrm>
          <a:prstGeom prst="rect">
            <a:avLst/>
          </a:prstGeom>
          <a:pattFill prst="pct5">
            <a:fgClr>
              <a:schemeClr val="accent1"/>
            </a:fgClr>
            <a:bgClr>
              <a:schemeClr val="tx2"/>
            </a:bgClr>
          </a:pattFill>
        </p:spPr>
        <p:txBody>
          <a:bodyPr lIns="91439" tIns="45719" rIns="91439" bIns="45719" anchor="t">
            <a:noAutofit/>
          </a:bodyPr>
          <a:lstStyle>
            <a:lvl1pPr marL="183173" marR="0" indent="-183173" algn="l" defTabSz="412750" eaLnBrk="1" fontAlgn="auto" latinLnBrk="0" hangingPunct="1">
              <a:lnSpc>
                <a:spcPct val="120000"/>
              </a:lnSpc>
              <a:spcBef>
                <a:spcPts val="2600"/>
              </a:spcBef>
              <a:spcAft>
                <a:spcPts val="0"/>
              </a:spcAft>
              <a:buClrTx/>
              <a:buSzPct val="75000"/>
              <a:buFontTx/>
              <a:buChar char="•"/>
              <a:tabLst/>
              <a:defRPr/>
            </a:lvl1pPr>
          </a:lstStyle>
          <a:p>
            <a:r>
              <a:rPr lang="en-AU" noProof="0"/>
              <a:t>Drop image here</a:t>
            </a:r>
          </a:p>
        </p:txBody>
      </p:sp>
      <p:sp>
        <p:nvSpPr>
          <p:cNvPr id="9" name="Text Placeholder 6">
            <a:extLst>
              <a:ext uri="{FF2B5EF4-FFF2-40B4-BE49-F238E27FC236}">
                <a16:creationId xmlns:a16="http://schemas.microsoft.com/office/drawing/2014/main" id="{4ACC344C-55F4-8940-9BF6-63E7AD8BF064}"/>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Tree>
    <p:extLst>
      <p:ext uri="{BB962C8B-B14F-4D97-AF65-F5344CB8AC3E}">
        <p14:creationId xmlns:p14="http://schemas.microsoft.com/office/powerpoint/2010/main" val="417887501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002FA3-3794-F7B5-AB41-5F3806F8F473}"/>
              </a:ext>
            </a:extLst>
          </p:cNvPr>
          <p:cNvSpPr>
            <a:spLocks noGrp="1"/>
          </p:cNvSpPr>
          <p:nvPr>
            <p:ph type="body" sz="quarter" idx="14" hasCustomPrompt="1"/>
          </p:nvPr>
        </p:nvSpPr>
        <p:spPr>
          <a:xfrm>
            <a:off x="965200" y="1995488"/>
            <a:ext cx="10219197" cy="3985193"/>
          </a:xfrm>
        </p:spPr>
        <p:txBody>
          <a:bodyPr>
            <a:noAutofit/>
          </a:bodyPr>
          <a:lstStyle>
            <a:lvl1pPr marL="0" indent="0">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
        <p:nvSpPr>
          <p:cNvPr id="4" name="Text Placeholder 6">
            <a:extLst>
              <a:ext uri="{FF2B5EF4-FFF2-40B4-BE49-F238E27FC236}">
                <a16:creationId xmlns:a16="http://schemas.microsoft.com/office/drawing/2014/main" id="{E488806C-A569-D4A9-8B82-A0EB20CDD2FB}"/>
              </a:ext>
            </a:extLst>
          </p:cNvPr>
          <p:cNvSpPr>
            <a:spLocks noGrp="1"/>
          </p:cNvSpPr>
          <p:nvPr>
            <p:ph type="body" sz="quarter" idx="19"/>
          </p:nvPr>
        </p:nvSpPr>
        <p:spPr>
          <a:xfrm>
            <a:off x="444500" y="332306"/>
            <a:ext cx="4843463"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
        <p:nvSpPr>
          <p:cNvPr id="2" name="Text Placeholder 28">
            <a:extLst>
              <a:ext uri="{FF2B5EF4-FFF2-40B4-BE49-F238E27FC236}">
                <a16:creationId xmlns:a16="http://schemas.microsoft.com/office/drawing/2014/main" id="{56F4C4E5-5AC0-ACAF-CE62-80B69C7B28A5}"/>
              </a:ext>
            </a:extLst>
          </p:cNvPr>
          <p:cNvSpPr>
            <a:spLocks noGrp="1"/>
          </p:cNvSpPr>
          <p:nvPr>
            <p:ph type="body" sz="quarter" idx="44" hasCustomPrompt="1"/>
          </p:nvPr>
        </p:nvSpPr>
        <p:spPr>
          <a:xfrm>
            <a:off x="965200" y="1316720"/>
            <a:ext cx="10219197" cy="412750"/>
          </a:xfrm>
        </p:spPr>
        <p:txBody>
          <a:bodyPr>
            <a:noAutofit/>
          </a:bodyPr>
          <a:lstStyle>
            <a:lvl1pPr>
              <a:defRPr kumimoji="0" lang="en-US" sz="2200" b="1" i="0" u="none" strike="noStrike" cap="none" spc="0" normalizeH="0" baseline="0" dirty="0">
                <a:ln>
                  <a:noFill/>
                </a:ln>
                <a:solidFill>
                  <a:srgbClr val="212121"/>
                </a:solidFill>
                <a:effectLst/>
                <a:uFillTx/>
                <a:latin typeface="Berlingske Sans Poster" panose="02000503050000020004" pitchFamily="2" charset="0"/>
                <a:ea typeface="+mj-ea"/>
                <a:cs typeface="+mj-cs"/>
                <a:sym typeface="Montserrat Semi Bold"/>
              </a:defRPr>
            </a:lvl1pPr>
          </a:lstStyle>
          <a:p>
            <a:pPr hangingPunct="1"/>
            <a:r>
              <a:rPr lang="en-US"/>
              <a:t>Click to edit title</a:t>
            </a:r>
          </a:p>
        </p:txBody>
      </p:sp>
      <p:sp>
        <p:nvSpPr>
          <p:cNvPr id="6" name="Title 5">
            <a:extLst>
              <a:ext uri="{FF2B5EF4-FFF2-40B4-BE49-F238E27FC236}">
                <a16:creationId xmlns:a16="http://schemas.microsoft.com/office/drawing/2014/main" id="{854D774F-A809-A152-3105-2FA5DE389C83}"/>
              </a:ext>
            </a:extLst>
          </p:cNvPr>
          <p:cNvSpPr>
            <a:spLocks noGrp="1"/>
          </p:cNvSpPr>
          <p:nvPr>
            <p:ph type="title"/>
          </p:nvPr>
        </p:nvSpPr>
        <p:spPr>
          <a:xfrm>
            <a:off x="914401" y="852941"/>
            <a:ext cx="10269996" cy="434216"/>
          </a:xfrm>
        </p:spPr>
        <p:txBody>
          <a:bodyPr/>
          <a:lstStyle/>
          <a:p>
            <a:r>
              <a:rPr lang="en-GB"/>
              <a:t>Click to edit Master title style</a:t>
            </a:r>
            <a:endParaRPr lang="en-US"/>
          </a:p>
        </p:txBody>
      </p:sp>
    </p:spTree>
    <p:extLst>
      <p:ext uri="{BB962C8B-B14F-4D97-AF65-F5344CB8AC3E}">
        <p14:creationId xmlns:p14="http://schemas.microsoft.com/office/powerpoint/2010/main" val="548631731"/>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body">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29C66B50-04B6-ECAD-A755-2110D39C6DF2}"/>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
        <p:nvSpPr>
          <p:cNvPr id="2" name="Text Placeholder 28">
            <a:extLst>
              <a:ext uri="{FF2B5EF4-FFF2-40B4-BE49-F238E27FC236}">
                <a16:creationId xmlns:a16="http://schemas.microsoft.com/office/drawing/2014/main" id="{47680E02-9A91-11E9-DD48-FCC533AA98EE}"/>
              </a:ext>
            </a:extLst>
          </p:cNvPr>
          <p:cNvSpPr>
            <a:spLocks noGrp="1"/>
          </p:cNvSpPr>
          <p:nvPr>
            <p:ph type="body" sz="quarter" idx="44" hasCustomPrompt="1"/>
          </p:nvPr>
        </p:nvSpPr>
        <p:spPr>
          <a:xfrm>
            <a:off x="965200" y="1316720"/>
            <a:ext cx="10219197" cy="412750"/>
          </a:xfrm>
        </p:spPr>
        <p:txBody>
          <a:bodyPr>
            <a:noAutofit/>
          </a:bodyPr>
          <a:lstStyle>
            <a:lvl1pPr algn="l">
              <a:defRPr kumimoji="0" lang="en-US" sz="2200" b="1" i="0" u="none" strike="noStrike" cap="none" spc="0" normalizeH="0" baseline="0" dirty="0">
                <a:ln>
                  <a:noFill/>
                </a:ln>
                <a:solidFill>
                  <a:srgbClr val="212121"/>
                </a:solidFill>
                <a:effectLst/>
                <a:uFillTx/>
                <a:latin typeface="Berlingske Sans Poster" panose="02000503050000020004" pitchFamily="2" charset="0"/>
                <a:ea typeface="+mj-ea"/>
                <a:cs typeface="+mj-cs"/>
                <a:sym typeface="Montserrat Semi Bold"/>
              </a:defRPr>
            </a:lvl1pPr>
          </a:lstStyle>
          <a:p>
            <a:pPr hangingPunct="1"/>
            <a:r>
              <a:rPr lang="en-US"/>
              <a:t>Click to edit title</a:t>
            </a:r>
          </a:p>
        </p:txBody>
      </p:sp>
      <p:sp>
        <p:nvSpPr>
          <p:cNvPr id="5" name="Title 4">
            <a:extLst>
              <a:ext uri="{FF2B5EF4-FFF2-40B4-BE49-F238E27FC236}">
                <a16:creationId xmlns:a16="http://schemas.microsoft.com/office/drawing/2014/main" id="{B3F94DAE-2D77-6A46-C3B3-492FC421A163}"/>
              </a:ext>
            </a:extLst>
          </p:cNvPr>
          <p:cNvSpPr>
            <a:spLocks noGrp="1"/>
          </p:cNvSpPr>
          <p:nvPr>
            <p:ph type="title" hasCustomPrompt="1"/>
          </p:nvPr>
        </p:nvSpPr>
        <p:spPr>
          <a:xfrm>
            <a:off x="914401" y="852941"/>
            <a:ext cx="10269996" cy="434216"/>
          </a:xfrm>
        </p:spPr>
        <p:txBody>
          <a:bodyPr/>
          <a:lstStyle/>
          <a:p>
            <a:r>
              <a:rPr lang="en-GB"/>
              <a:t>Click to edit title style</a:t>
            </a:r>
            <a:endParaRPr lang="en-US"/>
          </a:p>
        </p:txBody>
      </p:sp>
      <p:sp>
        <p:nvSpPr>
          <p:cNvPr id="3" name="Text Placeholder 10">
            <a:extLst>
              <a:ext uri="{FF2B5EF4-FFF2-40B4-BE49-F238E27FC236}">
                <a16:creationId xmlns:a16="http://schemas.microsoft.com/office/drawing/2014/main" id="{02893CCB-4D16-A4B8-45DA-E526686AD3D1}"/>
              </a:ext>
            </a:extLst>
          </p:cNvPr>
          <p:cNvSpPr>
            <a:spLocks noGrp="1"/>
          </p:cNvSpPr>
          <p:nvPr>
            <p:ph type="body" sz="quarter" idx="45" hasCustomPrompt="1"/>
          </p:nvPr>
        </p:nvSpPr>
        <p:spPr>
          <a:xfrm>
            <a:off x="965200" y="1995488"/>
            <a:ext cx="10219197" cy="3985193"/>
          </a:xfrm>
        </p:spPr>
        <p:txBody>
          <a:bodyPr>
            <a:noAutofit/>
          </a:bodyPr>
          <a:lstStyle>
            <a:lvl1pPr marL="0" indent="0">
              <a:buNone/>
              <a:defRPr lang="en-US" sz="2800" b="0" i="0" u="none" strike="noStrike" cap="none" spc="0" baseline="0">
                <a:ln>
                  <a:noFill/>
                </a:ln>
                <a:solidFill>
                  <a:schemeClr val="bg1"/>
                </a:solidFill>
                <a:uFillTx/>
                <a:latin typeface="Berlingske Serif Cn Md" panose="02000506080000020004" pitchFamily="2" charset="0"/>
                <a:ea typeface="Berlingske Sans Medium" panose="02000503050000020004" pitchFamily="2" charset="0"/>
                <a:cs typeface="Berlingske Sans Medium" panose="02000503050000020004" pitchFamily="2" charset="0"/>
                <a:sym typeface="Montserrat Light"/>
              </a:defRPr>
            </a:lvl1pPr>
            <a:lvl2pPr>
              <a:defRPr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Tree>
    <p:extLst>
      <p:ext uri="{BB962C8B-B14F-4D97-AF65-F5344CB8AC3E}">
        <p14:creationId xmlns:p14="http://schemas.microsoft.com/office/powerpoint/2010/main" val="1696807134"/>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st Slide">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89F06E44-2FAA-93B6-CBC3-998B6CBAAF00}"/>
              </a:ext>
            </a:extLst>
          </p:cNvPr>
          <p:cNvSpPr>
            <a:spLocks noGrp="1"/>
          </p:cNvSpPr>
          <p:nvPr>
            <p:ph type="body" sz="quarter" idx="17" hasCustomPrompt="1"/>
          </p:nvPr>
        </p:nvSpPr>
        <p:spPr>
          <a:xfrm>
            <a:off x="1734206" y="1995489"/>
            <a:ext cx="3851991" cy="623826"/>
          </a:xfrm>
        </p:spPr>
        <p:txBody>
          <a:bodyPr>
            <a:noAutofit/>
          </a:bodyPr>
          <a:lstStyle>
            <a:lvl1pPr marL="0" indent="0">
              <a:buNone/>
              <a:defRPr sz="1200" b="0" i="0">
                <a:latin typeface="Berlingske Sans Medium" panose="02000503050000020004" pitchFamily="2" charset="0"/>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a:t>
            </a:r>
            <a:endParaRPr lang="en-US"/>
          </a:p>
        </p:txBody>
      </p:sp>
      <p:sp>
        <p:nvSpPr>
          <p:cNvPr id="4" name="Text Placeholder 6">
            <a:extLst>
              <a:ext uri="{FF2B5EF4-FFF2-40B4-BE49-F238E27FC236}">
                <a16:creationId xmlns:a16="http://schemas.microsoft.com/office/drawing/2014/main" id="{009C73C3-3A7C-E7BE-0588-E36DC1B2C5C3}"/>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
        <p:nvSpPr>
          <p:cNvPr id="5" name="Text Placeholder 10">
            <a:extLst>
              <a:ext uri="{FF2B5EF4-FFF2-40B4-BE49-F238E27FC236}">
                <a16:creationId xmlns:a16="http://schemas.microsoft.com/office/drawing/2014/main" id="{78FEF9D1-3289-0C94-9A1A-B779B29F686B}"/>
              </a:ext>
            </a:extLst>
          </p:cNvPr>
          <p:cNvSpPr>
            <a:spLocks noGrp="1"/>
          </p:cNvSpPr>
          <p:nvPr>
            <p:ph type="body" sz="quarter" idx="20" hasCustomPrompt="1"/>
          </p:nvPr>
        </p:nvSpPr>
        <p:spPr>
          <a:xfrm>
            <a:off x="961696" y="1924542"/>
            <a:ext cx="701566" cy="623826"/>
          </a:xfrm>
        </p:spPr>
        <p:txBody>
          <a:bodyPr>
            <a:noAutofit/>
          </a:bodyPr>
          <a:lstStyle>
            <a:lvl1pPr marL="0" indent="0">
              <a:buNone/>
              <a:defRPr sz="3300" b="1" i="0">
                <a:latin typeface="Berlingske Sans Poster" panose="02000503050000020004" pitchFamily="2" charset="0"/>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00</a:t>
            </a:r>
            <a:endParaRPr lang="en-US"/>
          </a:p>
        </p:txBody>
      </p:sp>
      <p:sp>
        <p:nvSpPr>
          <p:cNvPr id="6" name="Text Placeholder 10">
            <a:extLst>
              <a:ext uri="{FF2B5EF4-FFF2-40B4-BE49-F238E27FC236}">
                <a16:creationId xmlns:a16="http://schemas.microsoft.com/office/drawing/2014/main" id="{DF12C5EB-D4C4-437E-7481-4AEA0DB67E95}"/>
              </a:ext>
            </a:extLst>
          </p:cNvPr>
          <p:cNvSpPr>
            <a:spLocks noGrp="1"/>
          </p:cNvSpPr>
          <p:nvPr>
            <p:ph type="body" sz="quarter" idx="21" hasCustomPrompt="1"/>
          </p:nvPr>
        </p:nvSpPr>
        <p:spPr>
          <a:xfrm>
            <a:off x="7378261" y="1995489"/>
            <a:ext cx="3851991" cy="623826"/>
          </a:xfrm>
        </p:spPr>
        <p:txBody>
          <a:bodyPr>
            <a:noAutofit/>
          </a:bodyPr>
          <a:lstStyle>
            <a:lvl1pPr marL="0" indent="0">
              <a:buNone/>
              <a:defRPr sz="1200" b="0" i="0">
                <a:latin typeface="Berlingske Sans Medium" panose="02000503050000020004" pitchFamily="2" charset="0"/>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a:t>
            </a:r>
            <a:endParaRPr lang="en-US"/>
          </a:p>
        </p:txBody>
      </p:sp>
      <p:sp>
        <p:nvSpPr>
          <p:cNvPr id="7" name="Text Placeholder 10">
            <a:extLst>
              <a:ext uri="{FF2B5EF4-FFF2-40B4-BE49-F238E27FC236}">
                <a16:creationId xmlns:a16="http://schemas.microsoft.com/office/drawing/2014/main" id="{0C36268F-9706-AE05-A944-D256EB4419C8}"/>
              </a:ext>
            </a:extLst>
          </p:cNvPr>
          <p:cNvSpPr>
            <a:spLocks noGrp="1"/>
          </p:cNvSpPr>
          <p:nvPr>
            <p:ph type="body" sz="quarter" idx="22" hasCustomPrompt="1"/>
          </p:nvPr>
        </p:nvSpPr>
        <p:spPr>
          <a:xfrm>
            <a:off x="6605751" y="1924542"/>
            <a:ext cx="701566" cy="623826"/>
          </a:xfrm>
        </p:spPr>
        <p:txBody>
          <a:bodyPr>
            <a:noAutofit/>
          </a:bodyPr>
          <a:lstStyle>
            <a:lvl1pPr marL="0" indent="0">
              <a:buNone/>
              <a:defRPr sz="3300" b="1" i="0">
                <a:latin typeface="Berlingske Sans Poster" panose="02000503050000020004" pitchFamily="2" charset="0"/>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00</a:t>
            </a:r>
            <a:endParaRPr lang="en-US"/>
          </a:p>
        </p:txBody>
      </p:sp>
      <p:sp>
        <p:nvSpPr>
          <p:cNvPr id="10" name="Text Placeholder 10">
            <a:extLst>
              <a:ext uri="{FF2B5EF4-FFF2-40B4-BE49-F238E27FC236}">
                <a16:creationId xmlns:a16="http://schemas.microsoft.com/office/drawing/2014/main" id="{972548E6-2CA4-4F68-8CAB-D5D2620B1719}"/>
              </a:ext>
            </a:extLst>
          </p:cNvPr>
          <p:cNvSpPr>
            <a:spLocks noGrp="1"/>
          </p:cNvSpPr>
          <p:nvPr>
            <p:ph type="body" sz="quarter" idx="23" hasCustomPrompt="1"/>
          </p:nvPr>
        </p:nvSpPr>
        <p:spPr>
          <a:xfrm>
            <a:off x="1734206" y="2752233"/>
            <a:ext cx="3851991" cy="623826"/>
          </a:xfrm>
        </p:spPr>
        <p:txBody>
          <a:bodyPr>
            <a:noAutofit/>
          </a:bodyPr>
          <a:lstStyle>
            <a:lvl1pPr marL="0" indent="0">
              <a:buNone/>
              <a:defRPr sz="1200" b="0" i="0">
                <a:latin typeface="Berlingske Sans Medium" panose="02000503050000020004" pitchFamily="2" charset="0"/>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a:t>
            </a:r>
            <a:endParaRPr lang="en-US"/>
          </a:p>
        </p:txBody>
      </p:sp>
      <p:sp>
        <p:nvSpPr>
          <p:cNvPr id="11" name="Text Placeholder 10">
            <a:extLst>
              <a:ext uri="{FF2B5EF4-FFF2-40B4-BE49-F238E27FC236}">
                <a16:creationId xmlns:a16="http://schemas.microsoft.com/office/drawing/2014/main" id="{702CBB54-23B7-EF7C-AF9E-DE3FD2C08A00}"/>
              </a:ext>
            </a:extLst>
          </p:cNvPr>
          <p:cNvSpPr>
            <a:spLocks noGrp="1"/>
          </p:cNvSpPr>
          <p:nvPr>
            <p:ph type="body" sz="quarter" idx="24" hasCustomPrompt="1"/>
          </p:nvPr>
        </p:nvSpPr>
        <p:spPr>
          <a:xfrm>
            <a:off x="961696" y="2681286"/>
            <a:ext cx="701566" cy="623826"/>
          </a:xfrm>
        </p:spPr>
        <p:txBody>
          <a:bodyPr>
            <a:noAutofit/>
          </a:bodyPr>
          <a:lstStyle>
            <a:lvl1pPr marL="0" indent="0">
              <a:buNone/>
              <a:defRPr sz="3300" b="1" i="0">
                <a:latin typeface="Berlingske Sans Poster" panose="02000503050000020004" pitchFamily="2" charset="0"/>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00</a:t>
            </a:r>
            <a:endParaRPr lang="en-US"/>
          </a:p>
        </p:txBody>
      </p:sp>
      <p:sp>
        <p:nvSpPr>
          <p:cNvPr id="12" name="Text Placeholder 10">
            <a:extLst>
              <a:ext uri="{FF2B5EF4-FFF2-40B4-BE49-F238E27FC236}">
                <a16:creationId xmlns:a16="http://schemas.microsoft.com/office/drawing/2014/main" id="{268FB804-B138-CD94-D0C4-A0BE3AFC6040}"/>
              </a:ext>
            </a:extLst>
          </p:cNvPr>
          <p:cNvSpPr>
            <a:spLocks noGrp="1"/>
          </p:cNvSpPr>
          <p:nvPr>
            <p:ph type="body" sz="quarter" idx="25" hasCustomPrompt="1"/>
          </p:nvPr>
        </p:nvSpPr>
        <p:spPr>
          <a:xfrm>
            <a:off x="7378261" y="2752233"/>
            <a:ext cx="3851991" cy="623826"/>
          </a:xfrm>
        </p:spPr>
        <p:txBody>
          <a:bodyPr>
            <a:noAutofit/>
          </a:bodyPr>
          <a:lstStyle>
            <a:lvl1pPr marL="0" indent="0">
              <a:buNone/>
              <a:defRPr sz="1200" b="0" i="0">
                <a:latin typeface="Berlingske Sans Medium" panose="02000503050000020004" pitchFamily="2" charset="0"/>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a:t>
            </a:r>
            <a:endParaRPr lang="en-US"/>
          </a:p>
        </p:txBody>
      </p:sp>
      <p:sp>
        <p:nvSpPr>
          <p:cNvPr id="16" name="Text Placeholder 10">
            <a:extLst>
              <a:ext uri="{FF2B5EF4-FFF2-40B4-BE49-F238E27FC236}">
                <a16:creationId xmlns:a16="http://schemas.microsoft.com/office/drawing/2014/main" id="{6694D0E8-AE96-3E03-0E85-012387285254}"/>
              </a:ext>
            </a:extLst>
          </p:cNvPr>
          <p:cNvSpPr>
            <a:spLocks noGrp="1"/>
          </p:cNvSpPr>
          <p:nvPr>
            <p:ph type="body" sz="quarter" idx="26" hasCustomPrompt="1"/>
          </p:nvPr>
        </p:nvSpPr>
        <p:spPr>
          <a:xfrm>
            <a:off x="6605751" y="2681286"/>
            <a:ext cx="701566" cy="623826"/>
          </a:xfrm>
        </p:spPr>
        <p:txBody>
          <a:bodyPr>
            <a:noAutofit/>
          </a:bodyPr>
          <a:lstStyle>
            <a:lvl1pPr marL="0" indent="0">
              <a:buNone/>
              <a:defRPr sz="3300" b="1" i="0">
                <a:latin typeface="Berlingske Sans Poster" panose="02000503050000020004" pitchFamily="2" charset="0"/>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00</a:t>
            </a:r>
            <a:endParaRPr lang="en-US"/>
          </a:p>
        </p:txBody>
      </p:sp>
      <p:sp>
        <p:nvSpPr>
          <p:cNvPr id="20" name="Text Placeholder 10">
            <a:extLst>
              <a:ext uri="{FF2B5EF4-FFF2-40B4-BE49-F238E27FC236}">
                <a16:creationId xmlns:a16="http://schemas.microsoft.com/office/drawing/2014/main" id="{B2F941E8-7155-E807-35C6-E028B79F2833}"/>
              </a:ext>
            </a:extLst>
          </p:cNvPr>
          <p:cNvSpPr>
            <a:spLocks noGrp="1"/>
          </p:cNvSpPr>
          <p:nvPr>
            <p:ph type="body" sz="quarter" idx="27" hasCustomPrompt="1"/>
          </p:nvPr>
        </p:nvSpPr>
        <p:spPr>
          <a:xfrm>
            <a:off x="1734206" y="3501096"/>
            <a:ext cx="3851991" cy="623826"/>
          </a:xfrm>
        </p:spPr>
        <p:txBody>
          <a:bodyPr>
            <a:noAutofit/>
          </a:bodyPr>
          <a:lstStyle>
            <a:lvl1pPr marL="0" indent="0">
              <a:buNone/>
              <a:defRPr sz="1200" b="0" i="0">
                <a:latin typeface="Berlingske Sans Medium" panose="02000503050000020004" pitchFamily="2" charset="0"/>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a:t>
            </a:r>
            <a:endParaRPr lang="en-US"/>
          </a:p>
        </p:txBody>
      </p:sp>
      <p:sp>
        <p:nvSpPr>
          <p:cNvPr id="24" name="Text Placeholder 10">
            <a:extLst>
              <a:ext uri="{FF2B5EF4-FFF2-40B4-BE49-F238E27FC236}">
                <a16:creationId xmlns:a16="http://schemas.microsoft.com/office/drawing/2014/main" id="{F0D9A5D8-3591-60DA-6DF0-0E26D1558EFD}"/>
              </a:ext>
            </a:extLst>
          </p:cNvPr>
          <p:cNvSpPr>
            <a:spLocks noGrp="1"/>
          </p:cNvSpPr>
          <p:nvPr>
            <p:ph type="body" sz="quarter" idx="28" hasCustomPrompt="1"/>
          </p:nvPr>
        </p:nvSpPr>
        <p:spPr>
          <a:xfrm>
            <a:off x="961696" y="3430149"/>
            <a:ext cx="701566" cy="623826"/>
          </a:xfrm>
        </p:spPr>
        <p:txBody>
          <a:bodyPr>
            <a:noAutofit/>
          </a:bodyPr>
          <a:lstStyle>
            <a:lvl1pPr marL="0" indent="0">
              <a:buNone/>
              <a:defRPr sz="3300" b="1" i="0">
                <a:latin typeface="Berlingske Sans Poster" panose="02000503050000020004" pitchFamily="2" charset="0"/>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00</a:t>
            </a:r>
            <a:endParaRPr lang="en-US"/>
          </a:p>
        </p:txBody>
      </p:sp>
      <p:sp>
        <p:nvSpPr>
          <p:cNvPr id="28" name="Text Placeholder 10">
            <a:extLst>
              <a:ext uri="{FF2B5EF4-FFF2-40B4-BE49-F238E27FC236}">
                <a16:creationId xmlns:a16="http://schemas.microsoft.com/office/drawing/2014/main" id="{D73BC855-0E6C-BD2B-C062-658B558833F8}"/>
              </a:ext>
            </a:extLst>
          </p:cNvPr>
          <p:cNvSpPr>
            <a:spLocks noGrp="1"/>
          </p:cNvSpPr>
          <p:nvPr>
            <p:ph type="body" sz="quarter" idx="29" hasCustomPrompt="1"/>
          </p:nvPr>
        </p:nvSpPr>
        <p:spPr>
          <a:xfrm>
            <a:off x="7378261" y="3501096"/>
            <a:ext cx="3851991" cy="623826"/>
          </a:xfrm>
        </p:spPr>
        <p:txBody>
          <a:bodyPr>
            <a:noAutofit/>
          </a:bodyPr>
          <a:lstStyle>
            <a:lvl1pPr marL="0" indent="0">
              <a:buNone/>
              <a:defRPr sz="1200" b="0" i="0">
                <a:latin typeface="Berlingske Sans Medium" panose="02000503050000020004" pitchFamily="2" charset="0"/>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a:t>
            </a:r>
            <a:endParaRPr lang="en-US"/>
          </a:p>
        </p:txBody>
      </p:sp>
      <p:sp>
        <p:nvSpPr>
          <p:cNvPr id="31" name="Text Placeholder 10">
            <a:extLst>
              <a:ext uri="{FF2B5EF4-FFF2-40B4-BE49-F238E27FC236}">
                <a16:creationId xmlns:a16="http://schemas.microsoft.com/office/drawing/2014/main" id="{FF934196-D03B-D109-1556-CBC9F796702C}"/>
              </a:ext>
            </a:extLst>
          </p:cNvPr>
          <p:cNvSpPr>
            <a:spLocks noGrp="1"/>
          </p:cNvSpPr>
          <p:nvPr>
            <p:ph type="body" sz="quarter" idx="30" hasCustomPrompt="1"/>
          </p:nvPr>
        </p:nvSpPr>
        <p:spPr>
          <a:xfrm>
            <a:off x="6605751" y="3430149"/>
            <a:ext cx="701566" cy="623826"/>
          </a:xfrm>
        </p:spPr>
        <p:txBody>
          <a:bodyPr>
            <a:noAutofit/>
          </a:bodyPr>
          <a:lstStyle>
            <a:lvl1pPr marL="0" indent="0">
              <a:buNone/>
              <a:defRPr sz="3300" b="1" i="0">
                <a:latin typeface="Berlingske Sans Poster" panose="02000503050000020004" pitchFamily="2" charset="0"/>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00</a:t>
            </a:r>
            <a:endParaRPr lang="en-US"/>
          </a:p>
        </p:txBody>
      </p:sp>
      <p:sp>
        <p:nvSpPr>
          <p:cNvPr id="32" name="Text Placeholder 10">
            <a:extLst>
              <a:ext uri="{FF2B5EF4-FFF2-40B4-BE49-F238E27FC236}">
                <a16:creationId xmlns:a16="http://schemas.microsoft.com/office/drawing/2014/main" id="{C02F3FC4-C814-C68E-576F-3A7A3589C2DA}"/>
              </a:ext>
            </a:extLst>
          </p:cNvPr>
          <p:cNvSpPr>
            <a:spLocks noGrp="1"/>
          </p:cNvSpPr>
          <p:nvPr>
            <p:ph type="body" sz="quarter" idx="31" hasCustomPrompt="1"/>
          </p:nvPr>
        </p:nvSpPr>
        <p:spPr>
          <a:xfrm>
            <a:off x="1734206" y="4249958"/>
            <a:ext cx="3851991" cy="623826"/>
          </a:xfrm>
        </p:spPr>
        <p:txBody>
          <a:bodyPr>
            <a:noAutofit/>
          </a:bodyPr>
          <a:lstStyle>
            <a:lvl1pPr marL="0" indent="0">
              <a:buNone/>
              <a:defRPr sz="1200" b="0" i="0">
                <a:latin typeface="Berlingske Sans Medium" panose="02000503050000020004" pitchFamily="2" charset="0"/>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a:t>
            </a:r>
            <a:endParaRPr lang="en-US"/>
          </a:p>
        </p:txBody>
      </p:sp>
      <p:sp>
        <p:nvSpPr>
          <p:cNvPr id="33" name="Text Placeholder 10">
            <a:extLst>
              <a:ext uri="{FF2B5EF4-FFF2-40B4-BE49-F238E27FC236}">
                <a16:creationId xmlns:a16="http://schemas.microsoft.com/office/drawing/2014/main" id="{0D90BF4E-B3AF-2978-9E9E-3E2380172FD9}"/>
              </a:ext>
            </a:extLst>
          </p:cNvPr>
          <p:cNvSpPr>
            <a:spLocks noGrp="1"/>
          </p:cNvSpPr>
          <p:nvPr>
            <p:ph type="body" sz="quarter" idx="32" hasCustomPrompt="1"/>
          </p:nvPr>
        </p:nvSpPr>
        <p:spPr>
          <a:xfrm>
            <a:off x="961696" y="4179011"/>
            <a:ext cx="701566" cy="623826"/>
          </a:xfrm>
        </p:spPr>
        <p:txBody>
          <a:bodyPr>
            <a:noAutofit/>
          </a:bodyPr>
          <a:lstStyle>
            <a:lvl1pPr marL="0" indent="0">
              <a:buNone/>
              <a:defRPr sz="3300" b="1" i="0">
                <a:latin typeface="Berlingske Sans Poster" panose="02000503050000020004" pitchFamily="2" charset="0"/>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00</a:t>
            </a:r>
            <a:endParaRPr lang="en-US"/>
          </a:p>
        </p:txBody>
      </p:sp>
      <p:sp>
        <p:nvSpPr>
          <p:cNvPr id="34" name="Text Placeholder 10">
            <a:extLst>
              <a:ext uri="{FF2B5EF4-FFF2-40B4-BE49-F238E27FC236}">
                <a16:creationId xmlns:a16="http://schemas.microsoft.com/office/drawing/2014/main" id="{25D3C1CD-B4D9-C645-1CAB-3F306488E80A}"/>
              </a:ext>
            </a:extLst>
          </p:cNvPr>
          <p:cNvSpPr>
            <a:spLocks noGrp="1"/>
          </p:cNvSpPr>
          <p:nvPr>
            <p:ph type="body" sz="quarter" idx="33" hasCustomPrompt="1"/>
          </p:nvPr>
        </p:nvSpPr>
        <p:spPr>
          <a:xfrm>
            <a:off x="7378261" y="4257841"/>
            <a:ext cx="3851991" cy="623826"/>
          </a:xfrm>
        </p:spPr>
        <p:txBody>
          <a:bodyPr>
            <a:noAutofit/>
          </a:bodyPr>
          <a:lstStyle>
            <a:lvl1pPr marL="0" indent="0">
              <a:buNone/>
              <a:defRPr sz="1200" b="0" i="0">
                <a:latin typeface="Berlingske Sans Medium" panose="02000503050000020004" pitchFamily="2" charset="0"/>
              </a:defRPr>
            </a:lvl1pPr>
            <a:lvl2pPr>
              <a:defRPr sz="12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a:t>
            </a:r>
            <a:endParaRPr lang="en-US"/>
          </a:p>
        </p:txBody>
      </p:sp>
      <p:sp>
        <p:nvSpPr>
          <p:cNvPr id="35" name="Text Placeholder 10">
            <a:extLst>
              <a:ext uri="{FF2B5EF4-FFF2-40B4-BE49-F238E27FC236}">
                <a16:creationId xmlns:a16="http://schemas.microsoft.com/office/drawing/2014/main" id="{46000560-329C-9F09-DABE-81B835D18416}"/>
              </a:ext>
            </a:extLst>
          </p:cNvPr>
          <p:cNvSpPr>
            <a:spLocks noGrp="1"/>
          </p:cNvSpPr>
          <p:nvPr>
            <p:ph type="body" sz="quarter" idx="34" hasCustomPrompt="1"/>
          </p:nvPr>
        </p:nvSpPr>
        <p:spPr>
          <a:xfrm>
            <a:off x="6605751" y="4179011"/>
            <a:ext cx="701566" cy="623826"/>
          </a:xfrm>
        </p:spPr>
        <p:txBody>
          <a:bodyPr>
            <a:noAutofit/>
          </a:bodyPr>
          <a:lstStyle>
            <a:lvl1pPr marL="0" indent="0">
              <a:buNone/>
              <a:defRPr sz="3300" b="1" i="0">
                <a:latin typeface="Berlingske Sans Poster" panose="02000503050000020004" pitchFamily="2" charset="0"/>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00</a:t>
            </a:r>
            <a:endParaRPr lang="en-US"/>
          </a:p>
        </p:txBody>
      </p:sp>
      <p:sp>
        <p:nvSpPr>
          <p:cNvPr id="2" name="Title 1">
            <a:extLst>
              <a:ext uri="{FF2B5EF4-FFF2-40B4-BE49-F238E27FC236}">
                <a16:creationId xmlns:a16="http://schemas.microsoft.com/office/drawing/2014/main" id="{36B87EDC-A481-29AB-934A-A1ABC7C73480}"/>
              </a:ext>
            </a:extLst>
          </p:cNvPr>
          <p:cNvSpPr>
            <a:spLocks noGrp="1"/>
          </p:cNvSpPr>
          <p:nvPr>
            <p:ph type="title" hasCustomPrompt="1"/>
          </p:nvPr>
        </p:nvSpPr>
        <p:spPr>
          <a:xfrm>
            <a:off x="914401" y="852941"/>
            <a:ext cx="10377713" cy="434216"/>
          </a:xfrm>
        </p:spPr>
        <p:txBody>
          <a:bodyPr/>
          <a:lstStyle/>
          <a:p>
            <a:r>
              <a:rPr lang="en-GB"/>
              <a:t>Click to edit title style</a:t>
            </a:r>
            <a:endParaRPr lang="en-US"/>
          </a:p>
        </p:txBody>
      </p:sp>
    </p:spTree>
    <p:extLst>
      <p:ext uri="{BB962C8B-B14F-4D97-AF65-F5344CB8AC3E}">
        <p14:creationId xmlns:p14="http://schemas.microsoft.com/office/powerpoint/2010/main" val="275552109"/>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Only Slide (12 points)">
    <p:spTree>
      <p:nvGrpSpPr>
        <p:cNvPr id="1" name=""/>
        <p:cNvGrpSpPr/>
        <p:nvPr/>
      </p:nvGrpSpPr>
      <p:grpSpPr>
        <a:xfrm>
          <a:off x="0" y="0"/>
          <a:ext cx="0" cy="0"/>
          <a:chOff x="0" y="0"/>
          <a:chExt cx="0" cy="0"/>
        </a:xfrm>
      </p:grpSpPr>
      <p:sp>
        <p:nvSpPr>
          <p:cNvPr id="8" name="Shape 4">
            <a:extLst>
              <a:ext uri="{FF2B5EF4-FFF2-40B4-BE49-F238E27FC236}">
                <a16:creationId xmlns:a16="http://schemas.microsoft.com/office/drawing/2014/main" id="{8E3CCB3B-E45A-5FAC-B368-68DF5F38C967}"/>
              </a:ext>
            </a:extLst>
          </p:cNvPr>
          <p:cNvSpPr>
            <a:spLocks noGrp="1"/>
          </p:cNvSpPr>
          <p:nvPr>
            <p:ph type="title" hasCustomPrompt="1"/>
          </p:nvPr>
        </p:nvSpPr>
        <p:spPr>
          <a:xfrm>
            <a:off x="965199" y="1291684"/>
            <a:ext cx="10261601" cy="60921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a:defRPr sz="4800" b="0" i="0">
                <a:latin typeface="Berlingske Serif Cn Md" panose="02000506080000020004" pitchFamily="2" charset="0"/>
              </a:defRPr>
            </a:lvl1pPr>
          </a:lstStyle>
          <a:p>
            <a:r>
              <a:rPr lang="en-US"/>
              <a:t>Click to edit master title</a:t>
            </a:r>
            <a:endParaRPr/>
          </a:p>
        </p:txBody>
      </p:sp>
      <p:sp>
        <p:nvSpPr>
          <p:cNvPr id="11" name="Text Placeholder 10">
            <a:extLst>
              <a:ext uri="{FF2B5EF4-FFF2-40B4-BE49-F238E27FC236}">
                <a16:creationId xmlns:a16="http://schemas.microsoft.com/office/drawing/2014/main" id="{A4002FA3-3794-F7B5-AB41-5F3806F8F473}"/>
              </a:ext>
            </a:extLst>
          </p:cNvPr>
          <p:cNvSpPr>
            <a:spLocks noGrp="1"/>
          </p:cNvSpPr>
          <p:nvPr>
            <p:ph type="body" sz="quarter" idx="14" hasCustomPrompt="1"/>
          </p:nvPr>
        </p:nvSpPr>
        <p:spPr>
          <a:xfrm>
            <a:off x="965199" y="1995489"/>
            <a:ext cx="10261601" cy="3983364"/>
          </a:xfrm>
        </p:spPr>
        <p:txBody>
          <a:bodyPr>
            <a:noAutofit/>
          </a:bodyPr>
          <a:lstStyle>
            <a:lvl1pPr marL="0" indent="0">
              <a:spcBef>
                <a:spcPts val="800"/>
              </a:spcBef>
              <a:buNone/>
              <a:defRPr lang="en-GB" sz="12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 (Body Copy 12 Points)</a:t>
            </a:r>
          </a:p>
        </p:txBody>
      </p:sp>
      <p:sp>
        <p:nvSpPr>
          <p:cNvPr id="4" name="Text Placeholder 6">
            <a:extLst>
              <a:ext uri="{FF2B5EF4-FFF2-40B4-BE49-F238E27FC236}">
                <a16:creationId xmlns:a16="http://schemas.microsoft.com/office/drawing/2014/main" id="{DBFCDEC9-22F0-6925-2536-0461B6120502}"/>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Tree>
    <p:extLst>
      <p:ext uri="{BB962C8B-B14F-4D97-AF65-F5344CB8AC3E}">
        <p14:creationId xmlns:p14="http://schemas.microsoft.com/office/powerpoint/2010/main" val="4192139999"/>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Centere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002FA3-3794-F7B5-AB41-5F3806F8F473}"/>
              </a:ext>
            </a:extLst>
          </p:cNvPr>
          <p:cNvSpPr>
            <a:spLocks noGrp="1"/>
          </p:cNvSpPr>
          <p:nvPr>
            <p:ph type="body" sz="quarter" idx="14" hasCustomPrompt="1"/>
          </p:nvPr>
        </p:nvSpPr>
        <p:spPr>
          <a:xfrm>
            <a:off x="965199" y="1995489"/>
            <a:ext cx="10261601" cy="3983364"/>
          </a:xfrm>
        </p:spPr>
        <p:txBody>
          <a:bodyPr>
            <a:noAutofit/>
          </a:bodyPr>
          <a:lstStyle>
            <a:lvl1pPr marL="0" indent="0" algn="ctr">
              <a:spcBef>
                <a:spcPts val="0"/>
              </a:spcBef>
              <a:buNone/>
              <a:defRPr sz="2800" b="0" i="0">
                <a:latin typeface="Berlingske Serif Cn Md" panose="02000506080000020004" pitchFamily="2" charset="0"/>
              </a:defRPr>
            </a:lvl1pPr>
            <a:lvl2pPr>
              <a:defRPr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ctr" defTabSz="412750" eaLnBrk="1" fontAlgn="auto" latinLnBrk="0" hangingPunct="1">
              <a:lnSpc>
                <a:spcPct val="100000"/>
              </a:lnSpc>
              <a:spcBef>
                <a:spcPts val="2600"/>
              </a:spcBef>
              <a:spcAft>
                <a:spcPts val="0"/>
              </a:spcAft>
              <a:buClrTx/>
              <a:buSzPct val="75000"/>
              <a:buFontTx/>
              <a:buNone/>
              <a:tabLst/>
              <a:defRPr/>
            </a:pPr>
            <a:r>
              <a:rPr lang="en-GB"/>
              <a:t>Click to edit master text styles</a:t>
            </a:r>
          </a:p>
        </p:txBody>
      </p:sp>
      <p:sp>
        <p:nvSpPr>
          <p:cNvPr id="4" name="Text Placeholder 6">
            <a:extLst>
              <a:ext uri="{FF2B5EF4-FFF2-40B4-BE49-F238E27FC236}">
                <a16:creationId xmlns:a16="http://schemas.microsoft.com/office/drawing/2014/main" id="{29C66B50-04B6-ECAD-A755-2110D39C6DF2}"/>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
        <p:nvSpPr>
          <p:cNvPr id="2" name="Text Placeholder 28">
            <a:extLst>
              <a:ext uri="{FF2B5EF4-FFF2-40B4-BE49-F238E27FC236}">
                <a16:creationId xmlns:a16="http://schemas.microsoft.com/office/drawing/2014/main" id="{47680E02-9A91-11E9-DD48-FCC533AA98EE}"/>
              </a:ext>
            </a:extLst>
          </p:cNvPr>
          <p:cNvSpPr>
            <a:spLocks noGrp="1"/>
          </p:cNvSpPr>
          <p:nvPr>
            <p:ph type="body" sz="quarter" idx="44" hasCustomPrompt="1"/>
          </p:nvPr>
        </p:nvSpPr>
        <p:spPr>
          <a:xfrm>
            <a:off x="965200" y="1316720"/>
            <a:ext cx="10261600" cy="412750"/>
          </a:xfrm>
        </p:spPr>
        <p:txBody>
          <a:bodyPr>
            <a:noAutofit/>
          </a:bodyPr>
          <a:lstStyle>
            <a:lvl1pPr algn="ctr">
              <a:defRPr kumimoji="0" lang="en-US" sz="2200" b="1" i="0" u="none" strike="noStrike" cap="none" spc="0" normalizeH="0" baseline="0" dirty="0">
                <a:ln>
                  <a:noFill/>
                </a:ln>
                <a:solidFill>
                  <a:srgbClr val="212121"/>
                </a:solidFill>
                <a:effectLst/>
                <a:uFillTx/>
                <a:latin typeface="Berlingske Sans Poster" panose="02000503050000020004" pitchFamily="2" charset="0"/>
                <a:ea typeface="+mj-ea"/>
                <a:cs typeface="+mj-cs"/>
                <a:sym typeface="Montserrat Semi Bold"/>
              </a:defRPr>
            </a:lvl1pPr>
          </a:lstStyle>
          <a:p>
            <a:pPr hangingPunct="1"/>
            <a:r>
              <a:rPr lang="en-US"/>
              <a:t>Click to edit title</a:t>
            </a:r>
          </a:p>
        </p:txBody>
      </p:sp>
      <p:sp>
        <p:nvSpPr>
          <p:cNvPr id="5" name="Title 4">
            <a:extLst>
              <a:ext uri="{FF2B5EF4-FFF2-40B4-BE49-F238E27FC236}">
                <a16:creationId xmlns:a16="http://schemas.microsoft.com/office/drawing/2014/main" id="{B3F94DAE-2D77-6A46-C3B3-492FC421A163}"/>
              </a:ext>
            </a:extLst>
          </p:cNvPr>
          <p:cNvSpPr>
            <a:spLocks noGrp="1"/>
          </p:cNvSpPr>
          <p:nvPr>
            <p:ph type="title" hasCustomPrompt="1"/>
          </p:nvPr>
        </p:nvSpPr>
        <p:spPr>
          <a:xfrm>
            <a:off x="914401" y="852941"/>
            <a:ext cx="10219197" cy="434216"/>
          </a:xfrm>
        </p:spPr>
        <p:txBody>
          <a:bodyPr/>
          <a:lstStyle/>
          <a:p>
            <a:r>
              <a:rPr lang="en-GB"/>
              <a:t>Click to edit title style</a:t>
            </a:r>
            <a:endParaRPr lang="en-US"/>
          </a:p>
        </p:txBody>
      </p:sp>
    </p:spTree>
    <p:extLst>
      <p:ext uri="{BB962C8B-B14F-4D97-AF65-F5344CB8AC3E}">
        <p14:creationId xmlns:p14="http://schemas.microsoft.com/office/powerpoint/2010/main" val="257682236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002FA3-3794-F7B5-AB41-5F3806F8F473}"/>
              </a:ext>
            </a:extLst>
          </p:cNvPr>
          <p:cNvSpPr>
            <a:spLocks noGrp="1"/>
          </p:cNvSpPr>
          <p:nvPr>
            <p:ph type="body" sz="quarter" idx="14" hasCustomPrompt="1"/>
          </p:nvPr>
        </p:nvSpPr>
        <p:spPr>
          <a:xfrm>
            <a:off x="965200" y="1995488"/>
            <a:ext cx="4620998" cy="3983364"/>
          </a:xfrm>
        </p:spPr>
        <p:txBody>
          <a:bodyPr>
            <a:noAutofit/>
          </a:bodyPr>
          <a:lstStyle>
            <a:lvl1pPr marL="0" indent="0">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 Sans Medium"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
        <p:nvSpPr>
          <p:cNvPr id="4" name="Text Placeholder 3">
            <a:extLst>
              <a:ext uri="{FF2B5EF4-FFF2-40B4-BE49-F238E27FC236}">
                <a16:creationId xmlns:a16="http://schemas.microsoft.com/office/drawing/2014/main" id="{34FEC1C5-2C6E-C189-15C3-6D70CEF7D817}"/>
              </a:ext>
            </a:extLst>
          </p:cNvPr>
          <p:cNvSpPr>
            <a:spLocks noGrp="1"/>
          </p:cNvSpPr>
          <p:nvPr>
            <p:ph type="body" sz="quarter" idx="15" hasCustomPrompt="1"/>
          </p:nvPr>
        </p:nvSpPr>
        <p:spPr>
          <a:xfrm>
            <a:off x="6619324" y="1995488"/>
            <a:ext cx="4607473" cy="3983366"/>
          </a:xfrm>
        </p:spPr>
        <p:txBody>
          <a:bodyPr>
            <a:noAutofit/>
          </a:bodyPr>
          <a:lstStyle>
            <a:lvl1pPr marL="0" indent="0">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stStyle>
          <a:p>
            <a:pPr marL="0" marR="0" lvl="0" indent="0" algn="l" defTabSz="412750" latinLnBrk="0">
              <a:lnSpc>
                <a:spcPct val="100000"/>
              </a:lnSpc>
              <a:spcBef>
                <a:spcPts val="2600"/>
              </a:spcBef>
              <a:spcAft>
                <a:spcPts val="0"/>
              </a:spcAft>
              <a:buClrTx/>
              <a:buSzPct val="75000"/>
              <a:buFontTx/>
              <a:buNone/>
              <a:tabLst/>
            </a:pPr>
            <a:r>
              <a:rPr lang="en-GB"/>
              <a:t>Click to edit master text styles</a:t>
            </a:r>
            <a:endParaRPr lang="en-US"/>
          </a:p>
        </p:txBody>
      </p:sp>
      <p:sp>
        <p:nvSpPr>
          <p:cNvPr id="6" name="Text Placeholder 6">
            <a:extLst>
              <a:ext uri="{FF2B5EF4-FFF2-40B4-BE49-F238E27FC236}">
                <a16:creationId xmlns:a16="http://schemas.microsoft.com/office/drawing/2014/main" id="{4F5B60B3-D40B-61F2-5156-EBF91987BC75}"/>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
        <p:nvSpPr>
          <p:cNvPr id="7" name="Text Placeholder 28">
            <a:extLst>
              <a:ext uri="{FF2B5EF4-FFF2-40B4-BE49-F238E27FC236}">
                <a16:creationId xmlns:a16="http://schemas.microsoft.com/office/drawing/2014/main" id="{A66AD47C-EB82-F465-7E05-0BBC7B8D213C}"/>
              </a:ext>
            </a:extLst>
          </p:cNvPr>
          <p:cNvSpPr>
            <a:spLocks noGrp="1"/>
          </p:cNvSpPr>
          <p:nvPr>
            <p:ph type="body" sz="quarter" idx="44" hasCustomPrompt="1"/>
          </p:nvPr>
        </p:nvSpPr>
        <p:spPr>
          <a:xfrm>
            <a:off x="965200" y="1316720"/>
            <a:ext cx="4620998" cy="412750"/>
          </a:xfrm>
        </p:spPr>
        <p:txBody>
          <a:bodyPr>
            <a:noAutofit/>
          </a:bodyPr>
          <a:lstStyle>
            <a:lvl1pPr>
              <a:defRPr kumimoji="0" lang="en-US" sz="2200" b="1" i="0" u="none" strike="noStrike" cap="none" spc="0" normalizeH="0" baseline="0" dirty="0">
                <a:ln>
                  <a:noFill/>
                </a:ln>
                <a:solidFill>
                  <a:srgbClr val="212121"/>
                </a:solidFill>
                <a:effectLst/>
                <a:uFillTx/>
                <a:latin typeface="Berlingske Sans Poster" panose="02000503050000020004" pitchFamily="2" charset="0"/>
                <a:ea typeface="+mj-ea"/>
                <a:cs typeface="+mj-cs"/>
                <a:sym typeface="Montserrat Semi Bold"/>
              </a:defRPr>
            </a:lvl1pPr>
          </a:lstStyle>
          <a:p>
            <a:pPr hangingPunct="1"/>
            <a:r>
              <a:rPr lang="en-US"/>
              <a:t>Click to edit title</a:t>
            </a:r>
          </a:p>
        </p:txBody>
      </p:sp>
      <p:sp>
        <p:nvSpPr>
          <p:cNvPr id="10" name="Title 9">
            <a:extLst>
              <a:ext uri="{FF2B5EF4-FFF2-40B4-BE49-F238E27FC236}">
                <a16:creationId xmlns:a16="http://schemas.microsoft.com/office/drawing/2014/main" id="{B51E87B3-BC92-8FBC-E0A8-7288BAB009EC}"/>
              </a:ext>
            </a:extLst>
          </p:cNvPr>
          <p:cNvSpPr>
            <a:spLocks noGrp="1"/>
          </p:cNvSpPr>
          <p:nvPr>
            <p:ph type="title" hasCustomPrompt="1"/>
          </p:nvPr>
        </p:nvSpPr>
        <p:spPr>
          <a:xfrm>
            <a:off x="914401" y="852941"/>
            <a:ext cx="10312396" cy="434216"/>
          </a:xfrm>
        </p:spPr>
        <p:txBody>
          <a:bodyPr/>
          <a:lstStyle/>
          <a:p>
            <a:r>
              <a:rPr lang="en-GB"/>
              <a:t>Click to edit title style</a:t>
            </a:r>
            <a:endParaRPr lang="en-US"/>
          </a:p>
        </p:txBody>
      </p:sp>
    </p:spTree>
    <p:extLst>
      <p:ext uri="{BB962C8B-B14F-4D97-AF65-F5344CB8AC3E}">
        <p14:creationId xmlns:p14="http://schemas.microsoft.com/office/powerpoint/2010/main" val="247932621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Text with Bold Intro Paragraph 12 p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002FA3-3794-F7B5-AB41-5F3806F8F473}"/>
              </a:ext>
            </a:extLst>
          </p:cNvPr>
          <p:cNvSpPr>
            <a:spLocks noGrp="1"/>
          </p:cNvSpPr>
          <p:nvPr>
            <p:ph type="body" sz="quarter" idx="14" hasCustomPrompt="1"/>
          </p:nvPr>
        </p:nvSpPr>
        <p:spPr>
          <a:xfrm>
            <a:off x="965200" y="1995488"/>
            <a:ext cx="4620998" cy="3983364"/>
          </a:xfrm>
        </p:spPr>
        <p:txBody>
          <a:bodyPr>
            <a:noAutofit/>
          </a:bodyPr>
          <a:lstStyle>
            <a:lvl1pPr marL="0" indent="0">
              <a:buNone/>
              <a:defRPr lang="en-GB" sz="12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eaLnBrk="1" fontAlgn="auto" latinLnBrk="0" hangingPunct="1">
              <a:lnSpc>
                <a:spcPct val="100000"/>
              </a:lnSpc>
              <a:spcBef>
                <a:spcPts val="800"/>
              </a:spcBef>
              <a:spcAft>
                <a:spcPts val="0"/>
              </a:spcAft>
              <a:buClrTx/>
              <a:buSzPct val="75000"/>
              <a:buFontTx/>
              <a:buNone/>
              <a:tabLst/>
              <a:defRPr/>
            </a:pPr>
            <a:r>
              <a:rPr lang="en-GB"/>
              <a:t>(Body Copy 12 Points) Click to edit master text styles</a:t>
            </a:r>
            <a:endParaRPr lang="en-US"/>
          </a:p>
        </p:txBody>
      </p:sp>
      <p:sp>
        <p:nvSpPr>
          <p:cNvPr id="4" name="Text Placeholder 3">
            <a:extLst>
              <a:ext uri="{FF2B5EF4-FFF2-40B4-BE49-F238E27FC236}">
                <a16:creationId xmlns:a16="http://schemas.microsoft.com/office/drawing/2014/main" id="{34FEC1C5-2C6E-C189-15C3-6D70CEF7D817}"/>
              </a:ext>
            </a:extLst>
          </p:cNvPr>
          <p:cNvSpPr>
            <a:spLocks noGrp="1"/>
          </p:cNvSpPr>
          <p:nvPr>
            <p:ph type="body" sz="quarter" idx="15" hasCustomPrompt="1"/>
          </p:nvPr>
        </p:nvSpPr>
        <p:spPr>
          <a:xfrm>
            <a:off x="6619324" y="1995488"/>
            <a:ext cx="4607473" cy="3983366"/>
          </a:xfrm>
        </p:spPr>
        <p:txBody>
          <a:bodyPr>
            <a:noAutofit/>
          </a:bodyPr>
          <a:lstStyle>
            <a:lvl1pPr marL="0" indent="0">
              <a:buNone/>
              <a:defRPr lang="en-GB" sz="12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stStyle>
          <a:p>
            <a:pPr marL="0" marR="0" lvl="0" indent="0" algn="l" defTabSz="412750" eaLnBrk="1" fontAlgn="auto" latinLnBrk="0" hangingPunct="1">
              <a:lnSpc>
                <a:spcPct val="100000"/>
              </a:lnSpc>
              <a:spcBef>
                <a:spcPts val="800"/>
              </a:spcBef>
              <a:spcAft>
                <a:spcPts val="0"/>
              </a:spcAft>
              <a:buClrTx/>
              <a:buSzPct val="75000"/>
              <a:buFontTx/>
              <a:buNone/>
              <a:tabLst/>
              <a:defRPr/>
            </a:pPr>
            <a:r>
              <a:rPr lang="en-GB"/>
              <a:t>(Body Copy 12 Points) Click to edit master text styles</a:t>
            </a:r>
            <a:endParaRPr lang="en-US"/>
          </a:p>
        </p:txBody>
      </p:sp>
      <p:sp>
        <p:nvSpPr>
          <p:cNvPr id="6" name="Text Placeholder 6">
            <a:extLst>
              <a:ext uri="{FF2B5EF4-FFF2-40B4-BE49-F238E27FC236}">
                <a16:creationId xmlns:a16="http://schemas.microsoft.com/office/drawing/2014/main" id="{4F5B60B3-D40B-61F2-5156-EBF91987BC75}"/>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
        <p:nvSpPr>
          <p:cNvPr id="2" name="Title 9">
            <a:extLst>
              <a:ext uri="{FF2B5EF4-FFF2-40B4-BE49-F238E27FC236}">
                <a16:creationId xmlns:a16="http://schemas.microsoft.com/office/drawing/2014/main" id="{A3348891-18F6-8DDF-7383-D7EA995620EC}"/>
              </a:ext>
            </a:extLst>
          </p:cNvPr>
          <p:cNvSpPr>
            <a:spLocks noGrp="1"/>
          </p:cNvSpPr>
          <p:nvPr>
            <p:ph type="title" hasCustomPrompt="1"/>
          </p:nvPr>
        </p:nvSpPr>
        <p:spPr>
          <a:xfrm>
            <a:off x="914401" y="852940"/>
            <a:ext cx="10312396" cy="1062945"/>
          </a:xfrm>
        </p:spPr>
        <p:txBody>
          <a:bodyPr>
            <a:noAutofit/>
          </a:bodyPr>
          <a:lstStyle/>
          <a:p>
            <a:r>
              <a:rPr lang="en-GB"/>
              <a:t>Click to edit title style</a:t>
            </a:r>
            <a:endParaRPr lang="en-US"/>
          </a:p>
        </p:txBody>
      </p:sp>
    </p:spTree>
    <p:extLst>
      <p:ext uri="{BB962C8B-B14F-4D97-AF65-F5344CB8AC3E}">
        <p14:creationId xmlns:p14="http://schemas.microsoft.com/office/powerpoint/2010/main" val="2341677774"/>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quare Image Right Full Page Large Header">
    <p:spTree>
      <p:nvGrpSpPr>
        <p:cNvPr id="1" name=""/>
        <p:cNvGrpSpPr/>
        <p:nvPr/>
      </p:nvGrpSpPr>
      <p:grpSpPr>
        <a:xfrm>
          <a:off x="0" y="0"/>
          <a:ext cx="0" cy="0"/>
          <a:chOff x="0" y="0"/>
          <a:chExt cx="0" cy="0"/>
        </a:xfrm>
      </p:grpSpPr>
      <p:sp>
        <p:nvSpPr>
          <p:cNvPr id="3" name="Shape 39"/>
          <p:cNvSpPr>
            <a:spLocks noGrp="1"/>
          </p:cNvSpPr>
          <p:nvPr>
            <p:ph type="pic" sz="quarter" idx="13" hasCustomPrompt="1"/>
          </p:nvPr>
        </p:nvSpPr>
        <p:spPr>
          <a:xfrm>
            <a:off x="5586198" y="0"/>
            <a:ext cx="6605802" cy="6858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a:defRPr baseline="0"/>
            </a:lvl1pPr>
          </a:lstStyle>
          <a:p>
            <a:r>
              <a:rPr lang="en-AU" noProof="0"/>
              <a:t>Drop image here</a:t>
            </a:r>
          </a:p>
        </p:txBody>
      </p:sp>
      <p:sp>
        <p:nvSpPr>
          <p:cNvPr id="8" name="Shape 4">
            <a:extLst>
              <a:ext uri="{FF2B5EF4-FFF2-40B4-BE49-F238E27FC236}">
                <a16:creationId xmlns:a16="http://schemas.microsoft.com/office/drawing/2014/main" id="{8E3CCB3B-E45A-5FAC-B368-68DF5F38C967}"/>
              </a:ext>
            </a:extLst>
          </p:cNvPr>
          <p:cNvSpPr>
            <a:spLocks noGrp="1"/>
          </p:cNvSpPr>
          <p:nvPr>
            <p:ph type="title" hasCustomPrompt="1"/>
          </p:nvPr>
        </p:nvSpPr>
        <p:spPr>
          <a:xfrm>
            <a:off x="965200" y="1439694"/>
            <a:ext cx="4322763" cy="445420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a:defRPr sz="5400" b="1" i="0">
                <a:latin typeface="Berlingske Sans Poster" panose="02000503050000020004" pitchFamily="2" charset="0"/>
              </a:defRPr>
            </a:lvl1pPr>
          </a:lstStyle>
          <a:p>
            <a:r>
              <a:rPr lang="en-US"/>
              <a:t>Click to edit master title</a:t>
            </a:r>
            <a:endParaRPr/>
          </a:p>
        </p:txBody>
      </p:sp>
      <p:sp>
        <p:nvSpPr>
          <p:cNvPr id="11" name="Text Placeholder 10">
            <a:extLst>
              <a:ext uri="{FF2B5EF4-FFF2-40B4-BE49-F238E27FC236}">
                <a16:creationId xmlns:a16="http://schemas.microsoft.com/office/drawing/2014/main" id="{A4002FA3-3794-F7B5-AB41-5F3806F8F473}"/>
              </a:ext>
            </a:extLst>
          </p:cNvPr>
          <p:cNvSpPr>
            <a:spLocks noGrp="1"/>
          </p:cNvSpPr>
          <p:nvPr>
            <p:ph type="body" sz="quarter" idx="14" hasCustomPrompt="1"/>
          </p:nvPr>
        </p:nvSpPr>
        <p:spPr>
          <a:xfrm>
            <a:off x="965200" y="819928"/>
            <a:ext cx="4322763" cy="578915"/>
          </a:xfrm>
        </p:spPr>
        <p:txBody>
          <a:bodyPr>
            <a:noAutofit/>
          </a:bodyPr>
          <a:lstStyle>
            <a:lvl1pPr marL="0" indent="0">
              <a:buNone/>
              <a:defRPr sz="2800" b="0" i="0">
                <a:latin typeface="Berlingske Serif Cn Md" panose="02000506080000020004" pitchFamily="2" charset="0"/>
              </a:defRPr>
            </a:lvl1pPr>
            <a:lvl2pPr>
              <a:defRPr b="0" i="0">
                <a:latin typeface="Berlingske Sans Medium"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2600"/>
              </a:spcBef>
              <a:spcAft>
                <a:spcPts val="0"/>
              </a:spcAft>
              <a:buClrTx/>
              <a:buSzPct val="75000"/>
              <a:buFontTx/>
              <a:buNone/>
              <a:tabLst/>
            </a:pPr>
            <a:r>
              <a:rPr lang="en-US"/>
              <a:t>Click to edit master title</a:t>
            </a:r>
          </a:p>
        </p:txBody>
      </p:sp>
      <p:sp>
        <p:nvSpPr>
          <p:cNvPr id="4" name="Text Placeholder 6">
            <a:extLst>
              <a:ext uri="{FF2B5EF4-FFF2-40B4-BE49-F238E27FC236}">
                <a16:creationId xmlns:a16="http://schemas.microsoft.com/office/drawing/2014/main" id="{568894B2-8C47-B76A-7B16-487DF38B4C29}"/>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Tree>
    <p:extLst>
      <p:ext uri="{BB962C8B-B14F-4D97-AF65-F5344CB8AC3E}">
        <p14:creationId xmlns:p14="http://schemas.microsoft.com/office/powerpoint/2010/main" val="132160774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Chart Options">
    <p:spTree>
      <p:nvGrpSpPr>
        <p:cNvPr id="1" name=""/>
        <p:cNvGrpSpPr/>
        <p:nvPr/>
      </p:nvGrpSpPr>
      <p:grpSpPr>
        <a:xfrm>
          <a:off x="0" y="0"/>
          <a:ext cx="0" cy="0"/>
          <a:chOff x="0" y="0"/>
          <a:chExt cx="0" cy="0"/>
        </a:xfrm>
      </p:grpSpPr>
      <p:graphicFrame>
        <p:nvGraphicFramePr>
          <p:cNvPr id="2" name="Chart 2408">
            <a:extLst>
              <a:ext uri="{FF2B5EF4-FFF2-40B4-BE49-F238E27FC236}">
                <a16:creationId xmlns:a16="http://schemas.microsoft.com/office/drawing/2014/main" id="{DABA14B5-71BE-0541-0DAF-F3D802344E52}"/>
              </a:ext>
            </a:extLst>
          </p:cNvPr>
          <p:cNvGraphicFramePr/>
          <p:nvPr userDrawn="1">
            <p:extLst>
              <p:ext uri="{D42A27DB-BD31-4B8C-83A1-F6EECF244321}">
                <p14:modId xmlns:p14="http://schemas.microsoft.com/office/powerpoint/2010/main" val="2949039481"/>
              </p:ext>
            </p:extLst>
          </p:nvPr>
        </p:nvGraphicFramePr>
        <p:xfrm>
          <a:off x="1548224" y="3569712"/>
          <a:ext cx="2454009" cy="2543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22D6D941-6565-0045-3549-1ABBF01DE01D}"/>
              </a:ext>
            </a:extLst>
          </p:cNvPr>
          <p:cNvGraphicFramePr>
            <a:graphicFrameLocks noGrp="1"/>
          </p:cNvGraphicFramePr>
          <p:nvPr userDrawn="1">
            <p:extLst>
              <p:ext uri="{D42A27DB-BD31-4B8C-83A1-F6EECF244321}">
                <p14:modId xmlns:p14="http://schemas.microsoft.com/office/powerpoint/2010/main" val="1551098579"/>
              </p:ext>
            </p:extLst>
          </p:nvPr>
        </p:nvGraphicFramePr>
        <p:xfrm>
          <a:off x="5447512" y="4026340"/>
          <a:ext cx="5196264" cy="2107935"/>
        </p:xfrm>
        <a:graphic>
          <a:graphicData uri="http://schemas.openxmlformats.org/drawingml/2006/table">
            <a:tbl>
              <a:tblPr firstRow="1" bandRow="1">
                <a:tableStyleId>{5940675A-B579-460E-94D1-54222C63F5DA}</a:tableStyleId>
              </a:tblPr>
              <a:tblGrid>
                <a:gridCol w="1299066">
                  <a:extLst>
                    <a:ext uri="{9D8B030D-6E8A-4147-A177-3AD203B41FA5}">
                      <a16:colId xmlns:a16="http://schemas.microsoft.com/office/drawing/2014/main" val="3400205630"/>
                    </a:ext>
                  </a:extLst>
                </a:gridCol>
                <a:gridCol w="1299066">
                  <a:extLst>
                    <a:ext uri="{9D8B030D-6E8A-4147-A177-3AD203B41FA5}">
                      <a16:colId xmlns:a16="http://schemas.microsoft.com/office/drawing/2014/main" val="2850850147"/>
                    </a:ext>
                  </a:extLst>
                </a:gridCol>
                <a:gridCol w="1299066">
                  <a:extLst>
                    <a:ext uri="{9D8B030D-6E8A-4147-A177-3AD203B41FA5}">
                      <a16:colId xmlns:a16="http://schemas.microsoft.com/office/drawing/2014/main" val="4053387230"/>
                    </a:ext>
                  </a:extLst>
                </a:gridCol>
                <a:gridCol w="1299066">
                  <a:extLst>
                    <a:ext uri="{9D8B030D-6E8A-4147-A177-3AD203B41FA5}">
                      <a16:colId xmlns:a16="http://schemas.microsoft.com/office/drawing/2014/main" val="1823497471"/>
                    </a:ext>
                  </a:extLst>
                </a:gridCol>
              </a:tblGrid>
              <a:tr h="550415">
                <a:tc>
                  <a:txBody>
                    <a:bodyPr/>
                    <a:lstStyle/>
                    <a:p>
                      <a:pPr marL="0" marR="0" indent="0" algn="l" defTabSz="412750" rtl="0" latinLnBrk="0">
                        <a:lnSpc>
                          <a:spcPct val="100000"/>
                        </a:lnSpc>
                        <a:spcBef>
                          <a:spcPts val="0"/>
                        </a:spcBef>
                        <a:spcAft>
                          <a:spcPts val="0"/>
                        </a:spcAft>
                        <a:buClrTx/>
                        <a:buSzTx/>
                        <a:buFontTx/>
                        <a:buNone/>
                        <a:tabLst/>
                      </a:pPr>
                      <a:r>
                        <a:rPr lang="en-US" sz="1200" b="1" i="0" u="none" strike="noStrike" cap="none" spc="0" baseline="0">
                          <a:ln>
                            <a:noFill/>
                          </a:ln>
                          <a:solidFill>
                            <a:schemeClr val="tx1"/>
                          </a:solidFill>
                          <a:effectLst/>
                          <a:uFillTx/>
                          <a:latin typeface="Berlingske Sans Poster" panose="02000503050000020004" pitchFamily="2" charset="0"/>
                          <a:ea typeface="+mn-ea"/>
                          <a:cs typeface="+mn-cs"/>
                          <a:sym typeface="Helvetica Light"/>
                        </a:rPr>
                        <a:t>Lorem ipsum </a:t>
                      </a:r>
                      <a:endParaRPr lang="en-US" sz="1200" b="1" i="0">
                        <a:latin typeface="Berlingske Sans Poster" panose="02000503050000020004" pitchFamily="2" charset="0"/>
                      </a:endParaRPr>
                    </a:p>
                  </a:txBody>
                  <a:tcPr>
                    <a:lnL w="12700" cap="flat" cmpd="sng" algn="ctr">
                      <a:solidFill>
                        <a:schemeClr val="tx2"/>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l" defTabSz="412750" rtl="0" latinLnBrk="0">
                        <a:lnSpc>
                          <a:spcPct val="100000"/>
                        </a:lnSpc>
                        <a:spcBef>
                          <a:spcPts val="0"/>
                        </a:spcBef>
                        <a:spcAft>
                          <a:spcPts val="0"/>
                        </a:spcAft>
                        <a:buClrTx/>
                        <a:buSzTx/>
                        <a:buFontTx/>
                        <a:buNone/>
                        <a:tabLst/>
                      </a:pPr>
                      <a:r>
                        <a:rPr lang="en-US" sz="1200" b="1" i="0" u="none" strike="noStrike" cap="none" spc="0" baseline="0">
                          <a:ln>
                            <a:noFill/>
                          </a:ln>
                          <a:solidFill>
                            <a:schemeClr val="tx1"/>
                          </a:solidFill>
                          <a:effectLst/>
                          <a:uFillTx/>
                          <a:latin typeface="Berlingske Sans Poster" panose="02000503050000020004" pitchFamily="2" charset="0"/>
                          <a:ea typeface="+mn-ea"/>
                          <a:cs typeface="+mn-cs"/>
                          <a:sym typeface="Helvetica Light"/>
                        </a:rPr>
                        <a:t>Lorem ipsum </a:t>
                      </a:r>
                      <a:endParaRPr lang="en-US" sz="1200" b="1" i="0">
                        <a:latin typeface="Berlingske Sans Poster" panose="02000503050000020004" pitchFamily="2"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l" defTabSz="412750" rtl="0" latinLnBrk="0">
                        <a:lnSpc>
                          <a:spcPct val="100000"/>
                        </a:lnSpc>
                        <a:spcBef>
                          <a:spcPts val="0"/>
                        </a:spcBef>
                        <a:spcAft>
                          <a:spcPts val="0"/>
                        </a:spcAft>
                        <a:buClrTx/>
                        <a:buSzTx/>
                        <a:buFontTx/>
                        <a:buNone/>
                        <a:tabLst/>
                      </a:pPr>
                      <a:r>
                        <a:rPr lang="en-US" sz="1200" b="1" i="0" u="none" strike="noStrike" cap="none" spc="0" baseline="0">
                          <a:ln>
                            <a:noFill/>
                          </a:ln>
                          <a:solidFill>
                            <a:schemeClr val="tx1"/>
                          </a:solidFill>
                          <a:effectLst/>
                          <a:uFillTx/>
                          <a:latin typeface="Berlingske Sans Poster" panose="02000503050000020004" pitchFamily="2" charset="0"/>
                          <a:ea typeface="+mn-ea"/>
                          <a:cs typeface="+mn-cs"/>
                          <a:sym typeface="Helvetica Light"/>
                        </a:rPr>
                        <a:t>Lorem ipsum </a:t>
                      </a:r>
                      <a:endParaRPr lang="en-US" sz="1200" b="1" i="0">
                        <a:latin typeface="Berlingske Sans Poster" panose="02000503050000020004" pitchFamily="2"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l" defTabSz="412750" rtl="0" latinLnBrk="0">
                        <a:lnSpc>
                          <a:spcPct val="100000"/>
                        </a:lnSpc>
                        <a:spcBef>
                          <a:spcPts val="0"/>
                        </a:spcBef>
                        <a:spcAft>
                          <a:spcPts val="0"/>
                        </a:spcAft>
                        <a:buClrTx/>
                        <a:buSzTx/>
                        <a:buFontTx/>
                        <a:buNone/>
                        <a:tabLst/>
                      </a:pPr>
                      <a:r>
                        <a:rPr lang="en-US" sz="1200" b="1" i="0" u="none" strike="noStrike" cap="none" spc="0" baseline="0">
                          <a:ln>
                            <a:noFill/>
                          </a:ln>
                          <a:solidFill>
                            <a:schemeClr val="tx1"/>
                          </a:solidFill>
                          <a:effectLst/>
                          <a:uFillTx/>
                          <a:latin typeface="Berlingske Sans Poster" panose="02000503050000020004" pitchFamily="2" charset="0"/>
                          <a:ea typeface="+mn-ea"/>
                          <a:cs typeface="+mn-cs"/>
                          <a:sym typeface="Helvetica Light"/>
                        </a:rPr>
                        <a:t>Lorem ipsum </a:t>
                      </a:r>
                      <a:endParaRPr lang="en-US" sz="1200" b="1" i="0">
                        <a:latin typeface="Berlingske Sans Poster" panose="02000503050000020004" pitchFamily="2" charset="0"/>
                      </a:endParaRPr>
                    </a:p>
                  </a:txBody>
                  <a:tcPr>
                    <a:lnL w="9525"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9642071"/>
                  </a:ext>
                </a:extLst>
              </a:tr>
              <a:tr h="778760">
                <a:tc>
                  <a:txBody>
                    <a:bodyPr/>
                    <a:lstStyle/>
                    <a:p>
                      <a:pPr marL="0" marR="0" indent="0" algn="l" defTabSz="412750" rtl="0" latinLnBrk="0">
                        <a:lnSpc>
                          <a:spcPct val="100000"/>
                        </a:lnSpc>
                        <a:spcBef>
                          <a:spcPts val="0"/>
                        </a:spcBef>
                        <a:spcAft>
                          <a:spcPts val="0"/>
                        </a:spcAft>
                        <a:buClrTx/>
                        <a:buSzTx/>
                        <a:buFontTx/>
                        <a:buNone/>
                        <a:tabLst/>
                      </a:pPr>
                      <a:r>
                        <a:rPr lang="en-US" sz="800" b="0" i="0" u="none" strike="noStrike" cap="none" spc="0" baseline="0">
                          <a:ln>
                            <a:noFill/>
                          </a:ln>
                          <a:solidFill>
                            <a:schemeClr val="tx1"/>
                          </a:solidFill>
                          <a:effectLst/>
                          <a:uFillTx/>
                          <a:latin typeface="Berlingske Sans Medium" panose="02000503050000020004" pitchFamily="2" charset="0"/>
                          <a:ea typeface="+mn-ea"/>
                          <a:cs typeface="+mn-cs"/>
                          <a:sym typeface="Helvetica Light"/>
                        </a:rPr>
                        <a:t>Lorem ipsum </a:t>
                      </a:r>
                      <a:endParaRPr lang="en-US" sz="800" b="0" i="0">
                        <a:latin typeface="Berlingske Sans Medium" panose="02000503050000020004" pitchFamily="2" charset="0"/>
                      </a:endParaRPr>
                    </a:p>
                  </a:txBody>
                  <a:tcPr>
                    <a:lnL w="12700" cap="flat" cmpd="sng" algn="ctr">
                      <a:solidFill>
                        <a:schemeClr val="tx2"/>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l" defTabSz="412750" rtl="0" latinLnBrk="0">
                        <a:lnSpc>
                          <a:spcPct val="100000"/>
                        </a:lnSpc>
                        <a:spcBef>
                          <a:spcPts val="0"/>
                        </a:spcBef>
                        <a:spcAft>
                          <a:spcPts val="0"/>
                        </a:spcAft>
                        <a:buClrTx/>
                        <a:buSzTx/>
                        <a:buFontTx/>
                        <a:buNone/>
                        <a:tabLst/>
                      </a:pPr>
                      <a:r>
                        <a:rPr lang="en-US" sz="800" b="0" i="0" u="none" strike="noStrike" cap="none" spc="0" baseline="0">
                          <a:ln>
                            <a:noFill/>
                          </a:ln>
                          <a:solidFill>
                            <a:schemeClr val="tx1"/>
                          </a:solidFill>
                          <a:effectLst/>
                          <a:uFillTx/>
                          <a:latin typeface="Berlingske Sans Medium" panose="02000503050000020004" pitchFamily="2" charset="0"/>
                          <a:ea typeface="+mn-ea"/>
                          <a:cs typeface="+mn-cs"/>
                          <a:sym typeface="Helvetica Light"/>
                        </a:rPr>
                        <a:t>Lorem ipsum </a:t>
                      </a:r>
                      <a:endParaRPr lang="en-US" sz="800" b="0" i="0">
                        <a:latin typeface="Berlingske Sans Medium" panose="02000503050000020004" pitchFamily="2"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l" defTabSz="412750" rtl="0" latinLnBrk="0">
                        <a:lnSpc>
                          <a:spcPct val="100000"/>
                        </a:lnSpc>
                        <a:spcBef>
                          <a:spcPts val="0"/>
                        </a:spcBef>
                        <a:spcAft>
                          <a:spcPts val="0"/>
                        </a:spcAft>
                        <a:buClrTx/>
                        <a:buSzTx/>
                        <a:buFontTx/>
                        <a:buNone/>
                        <a:tabLst/>
                      </a:pPr>
                      <a:r>
                        <a:rPr lang="en-US" sz="800" b="0" i="0" u="none" strike="noStrike" cap="none" spc="0" baseline="0">
                          <a:ln>
                            <a:noFill/>
                          </a:ln>
                          <a:solidFill>
                            <a:schemeClr val="tx1"/>
                          </a:solidFill>
                          <a:effectLst/>
                          <a:uFillTx/>
                          <a:latin typeface="Berlingske Sans Medium" panose="02000503050000020004" pitchFamily="2" charset="0"/>
                          <a:ea typeface="+mn-ea"/>
                          <a:cs typeface="+mn-cs"/>
                          <a:sym typeface="Helvetica Light"/>
                        </a:rPr>
                        <a:t>Lorem ipsum </a:t>
                      </a:r>
                      <a:endParaRPr lang="en-US" sz="800" b="0" i="0">
                        <a:latin typeface="Berlingske Sans Medium" panose="02000503050000020004" pitchFamily="2"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a:txBody>
                    <a:bodyPr/>
                    <a:lstStyle/>
                    <a:p>
                      <a:pPr marL="0" marR="0" indent="0" algn="l" defTabSz="412750" rtl="0" latinLnBrk="0">
                        <a:lnSpc>
                          <a:spcPct val="100000"/>
                        </a:lnSpc>
                        <a:spcBef>
                          <a:spcPts val="0"/>
                        </a:spcBef>
                        <a:spcAft>
                          <a:spcPts val="0"/>
                        </a:spcAft>
                        <a:buClrTx/>
                        <a:buSzTx/>
                        <a:buFontTx/>
                        <a:buNone/>
                        <a:tabLst/>
                      </a:pPr>
                      <a:r>
                        <a:rPr lang="en-US" sz="800" b="0" i="0" u="none" strike="noStrike" cap="none" spc="0" baseline="0">
                          <a:ln>
                            <a:noFill/>
                          </a:ln>
                          <a:solidFill>
                            <a:schemeClr val="tx1"/>
                          </a:solidFill>
                          <a:effectLst/>
                          <a:uFillTx/>
                          <a:latin typeface="Berlingske Sans Medium" panose="02000503050000020004" pitchFamily="2" charset="0"/>
                          <a:ea typeface="+mn-ea"/>
                          <a:cs typeface="+mn-cs"/>
                          <a:sym typeface="Helvetica Light"/>
                        </a:rPr>
                        <a:t>Lorem ipsum </a:t>
                      </a:r>
                      <a:endParaRPr lang="en-US" sz="800" b="0" i="0">
                        <a:latin typeface="Berlingske Sans Medium" panose="02000503050000020004" pitchFamily="2" charset="0"/>
                      </a:endParaRPr>
                    </a:p>
                  </a:txBody>
                  <a:tcPr>
                    <a:lnL w="9525"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6155563"/>
                  </a:ext>
                </a:extLst>
              </a:tr>
              <a:tr h="778760">
                <a:tc>
                  <a:txBody>
                    <a:bodyPr/>
                    <a:lstStyle/>
                    <a:p>
                      <a:pPr marL="0" marR="0" indent="0" algn="l" defTabSz="412750" rtl="0" latinLnBrk="0">
                        <a:lnSpc>
                          <a:spcPct val="100000"/>
                        </a:lnSpc>
                        <a:spcBef>
                          <a:spcPts val="0"/>
                        </a:spcBef>
                        <a:spcAft>
                          <a:spcPts val="0"/>
                        </a:spcAft>
                        <a:buClrTx/>
                        <a:buSzTx/>
                        <a:buFontTx/>
                        <a:buNone/>
                        <a:tabLst/>
                      </a:pPr>
                      <a:r>
                        <a:rPr lang="en-US" sz="800" b="0" i="0" u="none" strike="noStrike" cap="none" spc="0" baseline="0">
                          <a:ln>
                            <a:noFill/>
                          </a:ln>
                          <a:solidFill>
                            <a:schemeClr val="tx1"/>
                          </a:solidFill>
                          <a:effectLst/>
                          <a:uFillTx/>
                          <a:latin typeface="Berlingske Sans Medium" panose="02000503050000020004" pitchFamily="2" charset="0"/>
                          <a:ea typeface="+mn-ea"/>
                          <a:cs typeface="+mn-cs"/>
                          <a:sym typeface="Helvetica Light"/>
                        </a:rPr>
                        <a:t>Lorem ipsum </a:t>
                      </a:r>
                      <a:endParaRPr lang="en-US" sz="800" b="0" i="0">
                        <a:latin typeface="Berlingske Sans Medium" panose="02000503050000020004" pitchFamily="2" charset="0"/>
                      </a:endParaRPr>
                    </a:p>
                  </a:txBody>
                  <a:tcPr>
                    <a:lnL w="12700" cap="flat" cmpd="sng" algn="ctr">
                      <a:solidFill>
                        <a:schemeClr val="tx2"/>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12750" rtl="0" latinLnBrk="0">
                        <a:lnSpc>
                          <a:spcPct val="100000"/>
                        </a:lnSpc>
                        <a:spcBef>
                          <a:spcPts val="0"/>
                        </a:spcBef>
                        <a:spcAft>
                          <a:spcPts val="0"/>
                        </a:spcAft>
                        <a:buClrTx/>
                        <a:buSzTx/>
                        <a:buFontTx/>
                        <a:buNone/>
                        <a:tabLst/>
                      </a:pPr>
                      <a:r>
                        <a:rPr lang="en-US" sz="800" b="0" i="0" u="none" strike="noStrike" cap="none" spc="0" baseline="0">
                          <a:ln>
                            <a:noFill/>
                          </a:ln>
                          <a:solidFill>
                            <a:schemeClr val="tx1"/>
                          </a:solidFill>
                          <a:effectLst/>
                          <a:uFillTx/>
                          <a:latin typeface="Berlingske Sans Medium" panose="02000503050000020004" pitchFamily="2" charset="0"/>
                          <a:ea typeface="+mn-ea"/>
                          <a:cs typeface="+mn-cs"/>
                          <a:sym typeface="Helvetica Light"/>
                        </a:rPr>
                        <a:t>Lorem ipsum </a:t>
                      </a:r>
                      <a:endParaRPr lang="en-US" sz="800" b="0" i="0">
                        <a:latin typeface="Berlingske Sans Medium" panose="02000503050000020004" pitchFamily="2"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12750" rtl="0" latinLnBrk="0">
                        <a:lnSpc>
                          <a:spcPct val="100000"/>
                        </a:lnSpc>
                        <a:spcBef>
                          <a:spcPts val="0"/>
                        </a:spcBef>
                        <a:spcAft>
                          <a:spcPts val="0"/>
                        </a:spcAft>
                        <a:buClrTx/>
                        <a:buSzTx/>
                        <a:buFontTx/>
                        <a:buNone/>
                        <a:tabLst/>
                      </a:pPr>
                      <a:r>
                        <a:rPr lang="en-US" sz="800" b="0" i="0" u="none" strike="noStrike" cap="none" spc="0" baseline="0">
                          <a:ln>
                            <a:noFill/>
                          </a:ln>
                          <a:solidFill>
                            <a:schemeClr val="tx1"/>
                          </a:solidFill>
                          <a:effectLst/>
                          <a:uFillTx/>
                          <a:latin typeface="Berlingske Sans Medium" panose="02000503050000020004" pitchFamily="2" charset="0"/>
                          <a:ea typeface="+mn-ea"/>
                          <a:cs typeface="+mn-cs"/>
                          <a:sym typeface="Helvetica Light"/>
                        </a:rPr>
                        <a:t>Lorem ipsum </a:t>
                      </a:r>
                      <a:endParaRPr lang="en-US" sz="800" b="0" i="0">
                        <a:latin typeface="Berlingske Sans Medium" panose="02000503050000020004" pitchFamily="2"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indent="0" algn="l" defTabSz="412750" rtl="0" latinLnBrk="0">
                        <a:lnSpc>
                          <a:spcPct val="100000"/>
                        </a:lnSpc>
                        <a:spcBef>
                          <a:spcPts val="0"/>
                        </a:spcBef>
                        <a:spcAft>
                          <a:spcPts val="0"/>
                        </a:spcAft>
                        <a:buClrTx/>
                        <a:buSzTx/>
                        <a:buFontTx/>
                        <a:buNone/>
                        <a:tabLst/>
                      </a:pPr>
                      <a:r>
                        <a:rPr lang="en-US" sz="800" b="0" i="0" u="none" strike="noStrike" cap="none" spc="0" baseline="0">
                          <a:ln>
                            <a:noFill/>
                          </a:ln>
                          <a:solidFill>
                            <a:schemeClr val="tx1"/>
                          </a:solidFill>
                          <a:effectLst/>
                          <a:uFillTx/>
                          <a:latin typeface="Berlingske Sans Medium" panose="02000503050000020004" pitchFamily="2" charset="0"/>
                          <a:ea typeface="+mn-ea"/>
                          <a:cs typeface="+mn-cs"/>
                          <a:sym typeface="Helvetica Light"/>
                        </a:rPr>
                        <a:t>Lorem ipsum </a:t>
                      </a:r>
                      <a:endParaRPr lang="en-US" sz="800" b="0" i="0">
                        <a:latin typeface="Berlingske Sans Medium" panose="02000503050000020004" pitchFamily="2" charset="0"/>
                      </a:endParaRPr>
                    </a:p>
                  </a:txBody>
                  <a:tcPr>
                    <a:lnL w="9525"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63892333"/>
                  </a:ext>
                </a:extLst>
              </a:tr>
            </a:tbl>
          </a:graphicData>
        </a:graphic>
      </p:graphicFrame>
      <p:graphicFrame>
        <p:nvGraphicFramePr>
          <p:cNvPr id="8" name="Table 4">
            <a:extLst>
              <a:ext uri="{FF2B5EF4-FFF2-40B4-BE49-F238E27FC236}">
                <a16:creationId xmlns:a16="http://schemas.microsoft.com/office/drawing/2014/main" id="{3E8E2782-7A1A-E03E-02F9-651BECD9AAA9}"/>
              </a:ext>
            </a:extLst>
          </p:cNvPr>
          <p:cNvGraphicFramePr>
            <a:graphicFrameLocks noGrp="1"/>
          </p:cNvGraphicFramePr>
          <p:nvPr userDrawn="1">
            <p:extLst>
              <p:ext uri="{D42A27DB-BD31-4B8C-83A1-F6EECF244321}">
                <p14:modId xmlns:p14="http://schemas.microsoft.com/office/powerpoint/2010/main" val="1205200914"/>
              </p:ext>
            </p:extLst>
          </p:nvPr>
        </p:nvGraphicFramePr>
        <p:xfrm>
          <a:off x="374650" y="740108"/>
          <a:ext cx="11442700" cy="2869518"/>
        </p:xfrm>
        <a:graphic>
          <a:graphicData uri="http://schemas.openxmlformats.org/drawingml/2006/table">
            <a:tbl>
              <a:tblPr firstRow="1" bandRow="1">
                <a:tableStyleId>{5C22544A-7EE6-4342-B048-85BDC9FD1C3A}</a:tableStyleId>
              </a:tblPr>
              <a:tblGrid>
                <a:gridCol w="2125073">
                  <a:extLst>
                    <a:ext uri="{9D8B030D-6E8A-4147-A177-3AD203B41FA5}">
                      <a16:colId xmlns:a16="http://schemas.microsoft.com/office/drawing/2014/main" val="2185707234"/>
                    </a:ext>
                  </a:extLst>
                </a:gridCol>
                <a:gridCol w="5288831">
                  <a:extLst>
                    <a:ext uri="{9D8B030D-6E8A-4147-A177-3AD203B41FA5}">
                      <a16:colId xmlns:a16="http://schemas.microsoft.com/office/drawing/2014/main" val="1026670399"/>
                    </a:ext>
                  </a:extLst>
                </a:gridCol>
                <a:gridCol w="4028796">
                  <a:extLst>
                    <a:ext uri="{9D8B030D-6E8A-4147-A177-3AD203B41FA5}">
                      <a16:colId xmlns:a16="http://schemas.microsoft.com/office/drawing/2014/main" val="78922310"/>
                    </a:ext>
                  </a:extLst>
                </a:gridCol>
              </a:tblGrid>
              <a:tr h="304214">
                <a:tc>
                  <a:txBody>
                    <a:bodyPr/>
                    <a:lstStyle/>
                    <a:p>
                      <a:pPr algn="l"/>
                      <a:r>
                        <a:rPr lang="en-US" sz="1400" b="1" i="0">
                          <a:solidFill>
                            <a:schemeClr val="tx2"/>
                          </a:solidFill>
                          <a:latin typeface="Berlingske Sans Poster" panose="02000503050000020004" pitchFamily="2" charset="0"/>
                        </a:rPr>
                        <a:t>Demographic</a:t>
                      </a:r>
                    </a:p>
                  </a:txBody>
                  <a:tcPr marL="85821" marR="85821" marT="42910" marB="42910">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n-US" sz="1400" b="1" i="0">
                          <a:solidFill>
                            <a:schemeClr val="tx2"/>
                          </a:solidFill>
                          <a:latin typeface="Berlingske Sans Poster" panose="02000503050000020004" pitchFamily="2" charset="0"/>
                        </a:rPr>
                        <a:t>Findings</a:t>
                      </a:r>
                    </a:p>
                  </a:txBody>
                  <a:tcPr marL="85821" marR="85821" marT="42910" marB="4291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n-US" sz="1400" b="1" i="0">
                          <a:solidFill>
                            <a:schemeClr val="tx2"/>
                          </a:solidFill>
                          <a:latin typeface="Berlingske Sans Poster" panose="02000503050000020004" pitchFamily="2" charset="0"/>
                        </a:rPr>
                        <a:t>Implications</a:t>
                      </a:r>
                    </a:p>
                  </a:txBody>
                  <a:tcPr marL="85821" marR="85821" marT="42910" marB="42910">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1655100"/>
                  </a:ext>
                </a:extLst>
              </a:tr>
              <a:tr h="791045">
                <a:tc>
                  <a:txBody>
                    <a:bodyPr/>
                    <a:lstStyle/>
                    <a:p>
                      <a:pPr marL="0" marR="0" lvl="0" indent="0" algn="l">
                        <a:lnSpc>
                          <a:spcPct val="100000"/>
                        </a:lnSpc>
                        <a:spcBef>
                          <a:spcPts val="0"/>
                        </a:spcBef>
                        <a:spcAft>
                          <a:spcPts val="0"/>
                        </a:spcAft>
                        <a:buNone/>
                      </a:pPr>
                      <a:r>
                        <a:rPr lang="en-US" sz="1200" b="1" i="0" u="none" strike="noStrike" noProof="0">
                          <a:solidFill>
                            <a:schemeClr val="tx1"/>
                          </a:solidFill>
                          <a:latin typeface="Berlingske Sans Poster" panose="02000503050000020004" pitchFamily="2" charset="0"/>
                        </a:rPr>
                        <a:t>Ashkenazi Jewish</a:t>
                      </a:r>
                      <a:endParaRPr lang="en-US" sz="1200" b="1" i="0">
                        <a:solidFill>
                          <a:schemeClr val="tx1"/>
                        </a:solidFill>
                        <a:latin typeface="Berlingske Sans Poster" panose="02000503050000020004" pitchFamily="2" charset="0"/>
                      </a:endParaRPr>
                    </a:p>
                  </a:txBody>
                  <a:tcPr marL="85821" marR="85821" marT="42910" marB="42910">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a:txBody>
                    <a:bodyPr/>
                    <a:lstStyle/>
                    <a:p>
                      <a:pPr marL="0" lvl="0" indent="0" algn="l">
                        <a:buNone/>
                      </a:pPr>
                      <a:r>
                        <a:rPr lang="en-US" sz="1200" b="0" i="0" u="none" strike="noStrike" noProof="0">
                          <a:solidFill>
                            <a:schemeClr val="tx1"/>
                          </a:solidFill>
                          <a:latin typeface="Berlingske Sans" panose="02000503050000020004" pitchFamily="2" charset="0"/>
                        </a:rPr>
                        <a:t>Ashkenazi Jewish women are more aware of their breast cancer risk, often sharing information about BRCA carriers, being cancer-free, and family health history. </a:t>
                      </a:r>
                      <a:endParaRPr lang="en-US" sz="1200" b="0" i="0">
                        <a:solidFill>
                          <a:schemeClr val="tx1"/>
                        </a:solidFill>
                        <a:latin typeface="Berlingske Sans" panose="02000503050000020004" pitchFamily="2" charset="0"/>
                      </a:endParaRPr>
                    </a:p>
                  </a:txBody>
                  <a:tcPr marL="85821" marR="85821" marT="42910" marB="4291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a:txBody>
                    <a:bodyPr/>
                    <a:lstStyle/>
                    <a:p>
                      <a:pPr marL="0" lvl="0" indent="0" algn="l">
                        <a:buNone/>
                      </a:pPr>
                      <a:r>
                        <a:rPr lang="en-US" sz="1200" b="0" i="0" u="none" strike="noStrike" noProof="0">
                          <a:solidFill>
                            <a:schemeClr val="tx1"/>
                          </a:solidFill>
                          <a:latin typeface="Berlingske Sans" panose="02000503050000020004" pitchFamily="2" charset="0"/>
                        </a:rPr>
                        <a:t>Continue promoting resources on managing risk and adding stories so they routinely return to the BYB website and share resources with their peers.</a:t>
                      </a:r>
                      <a:endParaRPr lang="en-US" sz="1200" b="0" i="0">
                        <a:solidFill>
                          <a:schemeClr val="tx1"/>
                        </a:solidFill>
                        <a:latin typeface="Berlingske Sans" panose="02000503050000020004" pitchFamily="2" charset="0"/>
                      </a:endParaRPr>
                    </a:p>
                  </a:txBody>
                  <a:tcPr marL="85821" marR="85821" marT="42910" marB="42910">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028893916"/>
                  </a:ext>
                </a:extLst>
              </a:tr>
              <a:tr h="944663">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i="0">
                          <a:solidFill>
                            <a:schemeClr val="tx1"/>
                          </a:solidFill>
                          <a:latin typeface="Berlingske Sans Poster" panose="02000503050000020004" pitchFamily="2" charset="0"/>
                        </a:rPr>
                        <a:t>Black/African American  </a:t>
                      </a:r>
                    </a:p>
                  </a:txBody>
                  <a:tcPr marL="85821" marR="85821" marT="42910" marB="42910">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0F0F0">
                        <a:alpha val="20000"/>
                      </a:srgbClr>
                    </a:solidFill>
                  </a:tcPr>
                </a:tc>
                <a:tc>
                  <a:txBody>
                    <a:bodyPr/>
                    <a:lstStyle/>
                    <a:p>
                      <a:pPr marL="0" marR="0" lvl="0" indent="0" algn="l">
                        <a:lnSpc>
                          <a:spcPct val="100000"/>
                        </a:lnSpc>
                        <a:spcBef>
                          <a:spcPts val="0"/>
                        </a:spcBef>
                        <a:spcAft>
                          <a:spcPts val="0"/>
                        </a:spcAft>
                        <a:buNone/>
                      </a:pPr>
                      <a:r>
                        <a:rPr lang="en-US" sz="1200" b="0" i="0" u="none" strike="noStrike" noProof="0">
                          <a:latin typeface="Berlingske Sans" panose="02000503050000020004" pitchFamily="2" charset="0"/>
                        </a:rPr>
                        <a:t>A historical lack of access to screenings have meant that older generations have not always known about their risk and therefore have not been able to have informed conversations about family history with younger generations. </a:t>
                      </a:r>
                    </a:p>
                  </a:txBody>
                  <a:tcPr marL="85821" marR="85821" marT="42910" marB="4291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0F0F0">
                        <a:alpha val="20000"/>
                      </a:srgbClr>
                    </a:solidFill>
                  </a:tcPr>
                </a:tc>
                <a:tc>
                  <a:txBody>
                    <a:bodyPr/>
                    <a:lstStyle/>
                    <a:p>
                      <a:pPr marL="0" indent="0" algn="l">
                        <a:buNone/>
                      </a:pPr>
                      <a:r>
                        <a:rPr lang="en-US" sz="1200" b="0" i="0">
                          <a:solidFill>
                            <a:schemeClr val="tx1"/>
                          </a:solidFill>
                          <a:latin typeface="Berlingske Sans" panose="02000503050000020004" pitchFamily="2" charset="0"/>
                        </a:rPr>
                        <a:t>Highlight personal experiences of Black/African American women who talk about how they are addressing their breast and ovarian cancer risk and seeking genetic counseling.</a:t>
                      </a:r>
                    </a:p>
                  </a:txBody>
                  <a:tcPr marL="85821" marR="85821" marT="42910" marB="42910">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0F0F0">
                        <a:alpha val="20000"/>
                      </a:srgbClr>
                    </a:solidFill>
                  </a:tcPr>
                </a:tc>
                <a:extLst>
                  <a:ext uri="{0D108BD9-81ED-4DB2-BD59-A6C34878D82A}">
                    <a16:rowId xmlns:a16="http://schemas.microsoft.com/office/drawing/2014/main" val="3687866777"/>
                  </a:ext>
                </a:extLst>
              </a:tr>
              <a:tr h="829596">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i="0">
                          <a:solidFill>
                            <a:schemeClr val="tx1"/>
                          </a:solidFill>
                          <a:latin typeface="Berlingske Sans Poster" panose="02000503050000020004" pitchFamily="2" charset="0"/>
                        </a:rPr>
                        <a:t>Hispanic/Latina</a:t>
                      </a:r>
                    </a:p>
                  </a:txBody>
                  <a:tcPr marL="85821" marR="85821" marT="42910" marB="42910">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chemeClr val="tx2"/>
                    </a:solidFill>
                  </a:tcPr>
                </a:tc>
                <a:tc>
                  <a:txBody>
                    <a:bodyPr/>
                    <a:lstStyle/>
                    <a:p>
                      <a:pPr marL="0" marR="0" lvl="0" indent="0" algn="l" rtl="0" eaLnBrk="1" fontAlgn="auto" latinLnBrk="0" hangingPunct="1">
                        <a:lnSpc>
                          <a:spcPct val="100000"/>
                        </a:lnSpc>
                        <a:spcBef>
                          <a:spcPts val="0"/>
                        </a:spcBef>
                        <a:spcAft>
                          <a:spcPts val="0"/>
                        </a:spcAft>
                        <a:buClrTx/>
                        <a:buSzTx/>
                        <a:buNone/>
                      </a:pPr>
                      <a:r>
                        <a:rPr lang="en-US" sz="1200" b="0" i="0" u="none" strike="noStrike" noProof="0">
                          <a:solidFill>
                            <a:schemeClr val="tx1"/>
                          </a:solidFill>
                          <a:latin typeface="Berlingske Sans" panose="02000503050000020004" pitchFamily="2" charset="0"/>
                        </a:rPr>
                        <a:t>There is a lack of access to health information for those with family members outside of the US, and older family members may be unwilling to discuss health matters. However, there are more online conversations in this community, from survivors and people sharing memories of those who have passed. </a:t>
                      </a:r>
                      <a:endParaRPr lang="en-US" sz="1200" b="0" i="0">
                        <a:solidFill>
                          <a:schemeClr val="tx1"/>
                        </a:solidFill>
                        <a:latin typeface="Berlingske Sans" panose="02000503050000020004" pitchFamily="2" charset="0"/>
                      </a:endParaRPr>
                    </a:p>
                  </a:txBody>
                  <a:tcPr marL="85821" marR="85821" marT="42910" marB="4291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chemeClr val="tx2"/>
                    </a:solidFill>
                  </a:tcPr>
                </a:tc>
                <a:tc>
                  <a:txBody>
                    <a:bodyPr/>
                    <a:lstStyle/>
                    <a:p>
                      <a:pPr marL="0" lvl="0" indent="0" algn="l">
                        <a:buNone/>
                      </a:pPr>
                      <a:r>
                        <a:rPr lang="en-US" sz="1200" b="0" i="0" u="none" strike="noStrike" noProof="0">
                          <a:solidFill>
                            <a:schemeClr val="tx1"/>
                          </a:solidFill>
                          <a:latin typeface="Berlingske Sans" panose="02000503050000020004" pitchFamily="2" charset="0"/>
                        </a:rPr>
                        <a:t>Engage influencers and partners to share information about managing risk and identify Hispanic/Latina women who are willing to openly share their stories.</a:t>
                      </a:r>
                    </a:p>
                  </a:txBody>
                  <a:tcPr marL="85821" marR="85821" marT="42910" marB="42910">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1821102016"/>
                  </a:ext>
                </a:extLst>
              </a:tr>
            </a:tbl>
          </a:graphicData>
        </a:graphic>
      </p:graphicFrame>
    </p:spTree>
    <p:extLst>
      <p:ext uri="{BB962C8B-B14F-4D97-AF65-F5344CB8AC3E}">
        <p14:creationId xmlns:p14="http://schemas.microsoft.com/office/powerpoint/2010/main" val="4094943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ange Background">
    <p:spTree>
      <p:nvGrpSpPr>
        <p:cNvPr id="1" name=""/>
        <p:cNvGrpSpPr/>
        <p:nvPr/>
      </p:nvGrpSpPr>
      <p:grpSpPr>
        <a:xfrm>
          <a:off x="0" y="0"/>
          <a:ext cx="0" cy="0"/>
          <a:chOff x="0" y="0"/>
          <a:chExt cx="0" cy="0"/>
        </a:xfrm>
      </p:grpSpPr>
      <p:sp>
        <p:nvSpPr>
          <p:cNvPr id="3" name="Rectángulo 13">
            <a:extLst>
              <a:ext uri="{FF2B5EF4-FFF2-40B4-BE49-F238E27FC236}">
                <a16:creationId xmlns:a16="http://schemas.microsoft.com/office/drawing/2014/main" id="{8E0223F5-971F-334B-FB36-95A4BDE6D8D7}"/>
              </a:ext>
            </a:extLst>
          </p:cNvPr>
          <p:cNvSpPr/>
          <p:nvPr userDrawn="1"/>
        </p:nvSpPr>
        <p:spPr>
          <a:xfrm>
            <a:off x="0" y="0"/>
            <a:ext cx="12192000" cy="6858000"/>
          </a:xfrm>
          <a:prstGeom prst="rect">
            <a:avLst/>
          </a:prstGeom>
          <a:solidFill>
            <a:srgbClr val="FFA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8" name="Shape 4">
            <a:extLst>
              <a:ext uri="{FF2B5EF4-FFF2-40B4-BE49-F238E27FC236}">
                <a16:creationId xmlns:a16="http://schemas.microsoft.com/office/drawing/2014/main" id="{8E3CCB3B-E45A-5FAC-B368-68DF5F38C967}"/>
              </a:ext>
            </a:extLst>
          </p:cNvPr>
          <p:cNvSpPr>
            <a:spLocks noGrp="1"/>
          </p:cNvSpPr>
          <p:nvPr>
            <p:ph type="title" hasCustomPrompt="1"/>
          </p:nvPr>
        </p:nvSpPr>
        <p:spPr>
          <a:xfrm>
            <a:off x="965200" y="1439694"/>
            <a:ext cx="10219197" cy="445420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a:defRPr sz="6400" b="1" i="0">
                <a:latin typeface="Berlingske Sans Poster" panose="02000503050000020004" pitchFamily="2" charset="0"/>
              </a:defRPr>
            </a:lvl1pPr>
          </a:lstStyle>
          <a:p>
            <a:r>
              <a:t>Tit</a:t>
            </a:r>
            <a:r>
              <a:rPr lang="en-US"/>
              <a:t>le </a:t>
            </a:r>
            <a:r>
              <a:t>text</a:t>
            </a:r>
          </a:p>
        </p:txBody>
      </p:sp>
      <p:sp>
        <p:nvSpPr>
          <p:cNvPr id="11" name="Text Placeholder 10">
            <a:extLst>
              <a:ext uri="{FF2B5EF4-FFF2-40B4-BE49-F238E27FC236}">
                <a16:creationId xmlns:a16="http://schemas.microsoft.com/office/drawing/2014/main" id="{A4002FA3-3794-F7B5-AB41-5F3806F8F473}"/>
              </a:ext>
            </a:extLst>
          </p:cNvPr>
          <p:cNvSpPr>
            <a:spLocks noGrp="1"/>
          </p:cNvSpPr>
          <p:nvPr>
            <p:ph type="body" sz="quarter" idx="14"/>
          </p:nvPr>
        </p:nvSpPr>
        <p:spPr>
          <a:xfrm>
            <a:off x="965200" y="819928"/>
            <a:ext cx="10219197" cy="578915"/>
          </a:xfrm>
        </p:spPr>
        <p:txBody>
          <a:bodyPr>
            <a:noAutofit/>
          </a:bodyPr>
          <a:lstStyle>
            <a:lvl1pPr marL="0" indent="0">
              <a:buNone/>
              <a:defRPr sz="2800" b="0" i="0">
                <a:latin typeface="Berlingske Serif Cn Md" panose="02000506080000020004" pitchFamily="2" charset="0"/>
              </a:defRPr>
            </a:lvl1pPr>
            <a:lvl2pPr>
              <a:defRPr b="0" i="0">
                <a:latin typeface="Berlingske Sans Medium"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 styles</a:t>
            </a:r>
          </a:p>
          <a:p>
            <a:pPr lvl="1"/>
            <a:endParaRPr lang="en-US"/>
          </a:p>
        </p:txBody>
      </p:sp>
    </p:spTree>
    <p:extLst>
      <p:ext uri="{BB962C8B-B14F-4D97-AF65-F5344CB8AC3E}">
        <p14:creationId xmlns:p14="http://schemas.microsoft.com/office/powerpoint/2010/main" val="1792596198"/>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nk Background">
    <p:spTree>
      <p:nvGrpSpPr>
        <p:cNvPr id="1" name=""/>
        <p:cNvGrpSpPr/>
        <p:nvPr/>
      </p:nvGrpSpPr>
      <p:grpSpPr>
        <a:xfrm>
          <a:off x="0" y="0"/>
          <a:ext cx="0" cy="0"/>
          <a:chOff x="0" y="0"/>
          <a:chExt cx="0" cy="0"/>
        </a:xfrm>
      </p:grpSpPr>
      <p:sp>
        <p:nvSpPr>
          <p:cNvPr id="3" name="Rectángulo 13">
            <a:extLst>
              <a:ext uri="{FF2B5EF4-FFF2-40B4-BE49-F238E27FC236}">
                <a16:creationId xmlns:a16="http://schemas.microsoft.com/office/drawing/2014/main" id="{E2499A10-E418-5FF3-AFDD-B13CC60EBFBE}"/>
              </a:ext>
            </a:extLst>
          </p:cNvPr>
          <p:cNvSpPr/>
          <p:nvPr userDrawn="1"/>
        </p:nvSpPr>
        <p:spPr>
          <a:xfrm>
            <a:off x="0" y="0"/>
            <a:ext cx="12192000" cy="6858000"/>
          </a:xfrm>
          <a:prstGeom prst="rect">
            <a:avLst/>
          </a:prstGeom>
          <a:solidFill>
            <a:srgbClr val="E9C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8" name="Shape 4">
            <a:extLst>
              <a:ext uri="{FF2B5EF4-FFF2-40B4-BE49-F238E27FC236}">
                <a16:creationId xmlns:a16="http://schemas.microsoft.com/office/drawing/2014/main" id="{8E3CCB3B-E45A-5FAC-B368-68DF5F38C967}"/>
              </a:ext>
            </a:extLst>
          </p:cNvPr>
          <p:cNvSpPr>
            <a:spLocks noGrp="1"/>
          </p:cNvSpPr>
          <p:nvPr>
            <p:ph type="title" hasCustomPrompt="1"/>
          </p:nvPr>
        </p:nvSpPr>
        <p:spPr>
          <a:xfrm>
            <a:off x="965200" y="1439694"/>
            <a:ext cx="10219194" cy="445420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a:defRPr sz="6400" b="1" i="0">
                <a:latin typeface="Berlingske Sans Poster" panose="02000503050000020004" pitchFamily="2" charset="0"/>
              </a:defRPr>
            </a:lvl1pPr>
          </a:lstStyle>
          <a:p>
            <a:r>
              <a:t>Tit</a:t>
            </a:r>
            <a:r>
              <a:rPr lang="en-US"/>
              <a:t>le </a:t>
            </a:r>
            <a:r>
              <a:t>text</a:t>
            </a:r>
          </a:p>
        </p:txBody>
      </p:sp>
      <p:sp>
        <p:nvSpPr>
          <p:cNvPr id="11" name="Text Placeholder 10">
            <a:extLst>
              <a:ext uri="{FF2B5EF4-FFF2-40B4-BE49-F238E27FC236}">
                <a16:creationId xmlns:a16="http://schemas.microsoft.com/office/drawing/2014/main" id="{A4002FA3-3794-F7B5-AB41-5F3806F8F473}"/>
              </a:ext>
            </a:extLst>
          </p:cNvPr>
          <p:cNvSpPr>
            <a:spLocks noGrp="1"/>
          </p:cNvSpPr>
          <p:nvPr>
            <p:ph type="body" sz="quarter" idx="14"/>
          </p:nvPr>
        </p:nvSpPr>
        <p:spPr>
          <a:xfrm>
            <a:off x="965200" y="819928"/>
            <a:ext cx="10219194" cy="578915"/>
          </a:xfrm>
        </p:spPr>
        <p:txBody>
          <a:bodyPr>
            <a:noAutofit/>
          </a:bodyPr>
          <a:lstStyle>
            <a:lvl1pPr marL="0" indent="0">
              <a:buNone/>
              <a:defRPr sz="2800" b="0" i="0">
                <a:latin typeface="Berlingske Serif Cn Md" panose="02000506080000020004" pitchFamily="2" charset="0"/>
              </a:defRPr>
            </a:lvl1pPr>
            <a:lvl2pPr>
              <a:defRPr b="0" i="0">
                <a:latin typeface="Berlingske Sans Medium"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 styles</a:t>
            </a:r>
          </a:p>
          <a:p>
            <a:pPr lvl="1"/>
            <a:endParaRPr lang="en-US"/>
          </a:p>
        </p:txBody>
      </p:sp>
    </p:spTree>
    <p:extLst>
      <p:ext uri="{BB962C8B-B14F-4D97-AF65-F5344CB8AC3E}">
        <p14:creationId xmlns:p14="http://schemas.microsoft.com/office/powerpoint/2010/main" val="3137921180"/>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een Background">
    <p:spTree>
      <p:nvGrpSpPr>
        <p:cNvPr id="1" name=""/>
        <p:cNvGrpSpPr/>
        <p:nvPr/>
      </p:nvGrpSpPr>
      <p:grpSpPr>
        <a:xfrm>
          <a:off x="0" y="0"/>
          <a:ext cx="0" cy="0"/>
          <a:chOff x="0" y="0"/>
          <a:chExt cx="0" cy="0"/>
        </a:xfrm>
      </p:grpSpPr>
      <p:sp>
        <p:nvSpPr>
          <p:cNvPr id="3" name="Rectángulo 13">
            <a:extLst>
              <a:ext uri="{FF2B5EF4-FFF2-40B4-BE49-F238E27FC236}">
                <a16:creationId xmlns:a16="http://schemas.microsoft.com/office/drawing/2014/main" id="{BF5C2137-EE50-65F8-A9EC-8DF1C1CD15FD}"/>
              </a:ext>
            </a:extLst>
          </p:cNvPr>
          <p:cNvSpPr/>
          <p:nvPr userDrawn="1"/>
        </p:nvSpPr>
        <p:spPr>
          <a:xfrm>
            <a:off x="0" y="0"/>
            <a:ext cx="12192000" cy="6858000"/>
          </a:xfrm>
          <a:prstGeom prst="rect">
            <a:avLst/>
          </a:prstGeom>
          <a:solidFill>
            <a:srgbClr val="8FD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8" name="Shape 4">
            <a:extLst>
              <a:ext uri="{FF2B5EF4-FFF2-40B4-BE49-F238E27FC236}">
                <a16:creationId xmlns:a16="http://schemas.microsoft.com/office/drawing/2014/main" id="{8E3CCB3B-E45A-5FAC-B368-68DF5F38C967}"/>
              </a:ext>
            </a:extLst>
          </p:cNvPr>
          <p:cNvSpPr>
            <a:spLocks noGrp="1"/>
          </p:cNvSpPr>
          <p:nvPr>
            <p:ph type="title" hasCustomPrompt="1"/>
          </p:nvPr>
        </p:nvSpPr>
        <p:spPr>
          <a:xfrm>
            <a:off x="965200" y="1439694"/>
            <a:ext cx="10219195" cy="445420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a:defRPr sz="6400" b="1" i="0">
                <a:latin typeface="Berlingske Sans Poster" panose="02000503050000020004" pitchFamily="2" charset="0"/>
              </a:defRPr>
            </a:lvl1pPr>
          </a:lstStyle>
          <a:p>
            <a:r>
              <a:t>Tit</a:t>
            </a:r>
            <a:r>
              <a:rPr lang="en-US"/>
              <a:t>le </a:t>
            </a:r>
            <a:r>
              <a:t>text</a:t>
            </a:r>
          </a:p>
        </p:txBody>
      </p:sp>
      <p:sp>
        <p:nvSpPr>
          <p:cNvPr id="11" name="Text Placeholder 10">
            <a:extLst>
              <a:ext uri="{FF2B5EF4-FFF2-40B4-BE49-F238E27FC236}">
                <a16:creationId xmlns:a16="http://schemas.microsoft.com/office/drawing/2014/main" id="{A4002FA3-3794-F7B5-AB41-5F3806F8F473}"/>
              </a:ext>
            </a:extLst>
          </p:cNvPr>
          <p:cNvSpPr>
            <a:spLocks noGrp="1"/>
          </p:cNvSpPr>
          <p:nvPr>
            <p:ph type="body" sz="quarter" idx="14"/>
          </p:nvPr>
        </p:nvSpPr>
        <p:spPr>
          <a:xfrm>
            <a:off x="965200" y="819928"/>
            <a:ext cx="10219195" cy="578915"/>
          </a:xfrm>
        </p:spPr>
        <p:txBody>
          <a:bodyPr>
            <a:noAutofit/>
          </a:bodyPr>
          <a:lstStyle>
            <a:lvl1pPr marL="0" indent="0">
              <a:buNone/>
              <a:defRPr sz="2800" b="0" i="0">
                <a:latin typeface="Berlingske Serif Cn Md" panose="02000506080000020004" pitchFamily="2" charset="0"/>
              </a:defRPr>
            </a:lvl1pPr>
            <a:lvl2pPr>
              <a:defRPr b="0" i="0">
                <a:latin typeface="Berlingske Sans Medium"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 styles</a:t>
            </a:r>
          </a:p>
          <a:p>
            <a:pPr lvl="1"/>
            <a:endParaRPr lang="en-US"/>
          </a:p>
        </p:txBody>
      </p:sp>
    </p:spTree>
    <p:extLst>
      <p:ext uri="{BB962C8B-B14F-4D97-AF65-F5344CB8AC3E}">
        <p14:creationId xmlns:p14="http://schemas.microsoft.com/office/powerpoint/2010/main" val="2245152788"/>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4" name="Rectángulo 13">
            <a:extLst>
              <a:ext uri="{FF2B5EF4-FFF2-40B4-BE49-F238E27FC236}">
                <a16:creationId xmlns:a16="http://schemas.microsoft.com/office/drawing/2014/main" id="{C7A8D41E-AD09-6E1D-E4AE-786009FA8162}"/>
              </a:ext>
            </a:extLst>
          </p:cNvPr>
          <p:cNvSpPr/>
          <p:nvPr userDrawn="1"/>
        </p:nvSpPr>
        <p:spPr>
          <a:xfrm>
            <a:off x="0" y="0"/>
            <a:ext cx="12192000" cy="6858000"/>
          </a:xfrm>
          <a:prstGeom prst="rect">
            <a:avLst/>
          </a:prstGeom>
          <a:solidFill>
            <a:srgbClr val="47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8" name="Shape 4">
            <a:extLst>
              <a:ext uri="{FF2B5EF4-FFF2-40B4-BE49-F238E27FC236}">
                <a16:creationId xmlns:a16="http://schemas.microsoft.com/office/drawing/2014/main" id="{8E3CCB3B-E45A-5FAC-B368-68DF5F38C967}"/>
              </a:ext>
            </a:extLst>
          </p:cNvPr>
          <p:cNvSpPr>
            <a:spLocks noGrp="1"/>
          </p:cNvSpPr>
          <p:nvPr>
            <p:ph type="title" hasCustomPrompt="1"/>
          </p:nvPr>
        </p:nvSpPr>
        <p:spPr>
          <a:xfrm>
            <a:off x="965200" y="1439694"/>
            <a:ext cx="10219194" cy="445420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a:defRPr sz="6400" b="1" i="0">
                <a:latin typeface="Berlingske Sans Poster" panose="02000503050000020004" pitchFamily="2" charset="0"/>
              </a:defRPr>
            </a:lvl1pPr>
          </a:lstStyle>
          <a:p>
            <a:r>
              <a:t>Tit</a:t>
            </a:r>
            <a:r>
              <a:rPr lang="en-US"/>
              <a:t>le </a:t>
            </a:r>
            <a:r>
              <a:t>text</a:t>
            </a:r>
          </a:p>
        </p:txBody>
      </p:sp>
      <p:sp>
        <p:nvSpPr>
          <p:cNvPr id="11" name="Text Placeholder 10">
            <a:extLst>
              <a:ext uri="{FF2B5EF4-FFF2-40B4-BE49-F238E27FC236}">
                <a16:creationId xmlns:a16="http://schemas.microsoft.com/office/drawing/2014/main" id="{A4002FA3-3794-F7B5-AB41-5F3806F8F473}"/>
              </a:ext>
            </a:extLst>
          </p:cNvPr>
          <p:cNvSpPr>
            <a:spLocks noGrp="1"/>
          </p:cNvSpPr>
          <p:nvPr>
            <p:ph type="body" sz="quarter" idx="14"/>
          </p:nvPr>
        </p:nvSpPr>
        <p:spPr>
          <a:xfrm>
            <a:off x="965200" y="819928"/>
            <a:ext cx="10219194" cy="578915"/>
          </a:xfrm>
        </p:spPr>
        <p:txBody>
          <a:bodyPr>
            <a:noAutofit/>
          </a:bodyPr>
          <a:lstStyle>
            <a:lvl1pPr marL="0" indent="0">
              <a:buNone/>
              <a:defRPr sz="2800" b="0" i="0">
                <a:latin typeface="Berlingske Serif Cn Md" panose="02000506080000020004" pitchFamily="2" charset="0"/>
              </a:defRPr>
            </a:lvl1pPr>
            <a:lvl2pPr>
              <a:defRPr b="0" i="0">
                <a:latin typeface="Berlingske Sans Medium"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 styles</a:t>
            </a:r>
          </a:p>
          <a:p>
            <a:pPr lvl="1"/>
            <a:endParaRPr lang="en-US"/>
          </a:p>
        </p:txBody>
      </p:sp>
    </p:spTree>
    <p:extLst>
      <p:ext uri="{BB962C8B-B14F-4D97-AF65-F5344CB8AC3E}">
        <p14:creationId xmlns:p14="http://schemas.microsoft.com/office/powerpoint/2010/main" val="157473557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ur Boxes Right Gray Small Header">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FD34C054-CEA7-D5CC-EB62-92F561D1C376}"/>
              </a:ext>
            </a:extLst>
          </p:cNvPr>
          <p:cNvSpPr>
            <a:spLocks noGrp="1"/>
          </p:cNvSpPr>
          <p:nvPr>
            <p:ph type="body" sz="quarter" idx="17" hasCustomPrompt="1"/>
          </p:nvPr>
        </p:nvSpPr>
        <p:spPr>
          <a:xfrm>
            <a:off x="965200" y="1995489"/>
            <a:ext cx="4620998" cy="3326020"/>
          </a:xfrm>
        </p:spPr>
        <p:txBody>
          <a:bodyPr>
            <a:noAutofit/>
          </a:bodyPr>
          <a:lstStyle>
            <a:lvl1pPr marL="0" indent="0">
              <a:lnSpc>
                <a:spcPct val="80000"/>
              </a:lnSpc>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lnSpc>
                <a:spcPct val="80000"/>
              </a:lnSpc>
              <a:defRPr sz="4000" b="1" i="0">
                <a:latin typeface="Berlingske Sans Poster"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US"/>
              <a:t>Click to edit master title</a:t>
            </a:r>
          </a:p>
        </p:txBody>
      </p:sp>
      <p:sp>
        <p:nvSpPr>
          <p:cNvPr id="30" name="Text Placeholder 6">
            <a:extLst>
              <a:ext uri="{FF2B5EF4-FFF2-40B4-BE49-F238E27FC236}">
                <a16:creationId xmlns:a16="http://schemas.microsoft.com/office/drawing/2014/main" id="{6F8C9340-3142-69E2-4A7A-47ABA3E81FC2}"/>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
        <p:nvSpPr>
          <p:cNvPr id="2" name="Text Placeholder 28">
            <a:extLst>
              <a:ext uri="{FF2B5EF4-FFF2-40B4-BE49-F238E27FC236}">
                <a16:creationId xmlns:a16="http://schemas.microsoft.com/office/drawing/2014/main" id="{8D0DBC7D-BBC4-75F9-D7F8-FB3F1AB7E9BD}"/>
              </a:ext>
            </a:extLst>
          </p:cNvPr>
          <p:cNvSpPr>
            <a:spLocks noGrp="1"/>
          </p:cNvSpPr>
          <p:nvPr>
            <p:ph type="body" sz="quarter" idx="44" hasCustomPrompt="1"/>
          </p:nvPr>
        </p:nvSpPr>
        <p:spPr>
          <a:xfrm>
            <a:off x="965200" y="1316720"/>
            <a:ext cx="4620998" cy="412750"/>
          </a:xfrm>
        </p:spPr>
        <p:txBody>
          <a:bodyPr>
            <a:noAutofit/>
          </a:bodyPr>
          <a:lstStyle>
            <a:lvl1pPr>
              <a:defRPr kumimoji="0" lang="en-US" sz="2200" b="1" i="0" u="none" strike="noStrike" cap="none" spc="0" normalizeH="0" baseline="0" dirty="0">
                <a:ln>
                  <a:noFill/>
                </a:ln>
                <a:solidFill>
                  <a:srgbClr val="212121"/>
                </a:solidFill>
                <a:effectLst/>
                <a:uFillTx/>
                <a:latin typeface="Berlingske Sans Poster" panose="02000503050000020004" pitchFamily="2" charset="0"/>
                <a:ea typeface="+mj-ea"/>
                <a:cs typeface="+mj-cs"/>
                <a:sym typeface="Montserrat Semi Bold"/>
              </a:defRPr>
            </a:lvl1pPr>
          </a:lstStyle>
          <a:p>
            <a:pPr hangingPunct="1"/>
            <a:r>
              <a:rPr lang="en-US"/>
              <a:t>Click to edit title</a:t>
            </a:r>
          </a:p>
        </p:txBody>
      </p:sp>
      <p:sp>
        <p:nvSpPr>
          <p:cNvPr id="3" name="Title 2">
            <a:extLst>
              <a:ext uri="{FF2B5EF4-FFF2-40B4-BE49-F238E27FC236}">
                <a16:creationId xmlns:a16="http://schemas.microsoft.com/office/drawing/2014/main" id="{1F84D3BB-60C5-B1F7-BF2E-DAE1B765382B}"/>
              </a:ext>
            </a:extLst>
          </p:cNvPr>
          <p:cNvSpPr>
            <a:spLocks noGrp="1"/>
          </p:cNvSpPr>
          <p:nvPr>
            <p:ph type="title" hasCustomPrompt="1"/>
          </p:nvPr>
        </p:nvSpPr>
        <p:spPr>
          <a:xfrm>
            <a:off x="914402" y="852941"/>
            <a:ext cx="4671796" cy="434216"/>
          </a:xfrm>
        </p:spPr>
        <p:txBody>
          <a:bodyPr/>
          <a:lstStyle/>
          <a:p>
            <a:r>
              <a:rPr lang="en-GB"/>
              <a:t>Click to edit title style</a:t>
            </a:r>
            <a:endParaRPr lang="en-US"/>
          </a:p>
        </p:txBody>
      </p:sp>
      <p:sp>
        <p:nvSpPr>
          <p:cNvPr id="20" name="Rectángulo 6">
            <a:extLst>
              <a:ext uri="{FF2B5EF4-FFF2-40B4-BE49-F238E27FC236}">
                <a16:creationId xmlns:a16="http://schemas.microsoft.com/office/drawing/2014/main" id="{269B2C62-EC5C-806B-6B99-556BA96F45BF}"/>
              </a:ext>
            </a:extLst>
          </p:cNvPr>
          <p:cNvSpPr/>
          <p:nvPr userDrawn="1"/>
        </p:nvSpPr>
        <p:spPr>
          <a:xfrm>
            <a:off x="6413689" y="1360071"/>
            <a:ext cx="2462603" cy="2160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24" name="Text Placeholder 18">
            <a:extLst>
              <a:ext uri="{FF2B5EF4-FFF2-40B4-BE49-F238E27FC236}">
                <a16:creationId xmlns:a16="http://schemas.microsoft.com/office/drawing/2014/main" id="{942B24C1-8907-D0B4-9DFE-6279F6509B0D}"/>
              </a:ext>
            </a:extLst>
          </p:cNvPr>
          <p:cNvSpPr>
            <a:spLocks noGrp="1"/>
          </p:cNvSpPr>
          <p:nvPr>
            <p:ph type="body" sz="quarter" idx="45" hasCustomPrompt="1"/>
          </p:nvPr>
        </p:nvSpPr>
        <p:spPr>
          <a:xfrm>
            <a:off x="6613811" y="1898576"/>
            <a:ext cx="2046288" cy="1063625"/>
          </a:xfrm>
        </p:spPr>
        <p:txBody>
          <a:bodyPr>
            <a:noAutofit/>
          </a:bodyPr>
          <a:lstStyle>
            <a:lvl1pPr marL="0" indent="0">
              <a:spcBef>
                <a:spcPts val="0"/>
              </a:spcBef>
              <a:buNone/>
              <a:defRPr sz="1400" b="0" i="0">
                <a:latin typeface="Berlingske Sans Medium" panose="02000503050000020004" pitchFamily="2" charset="0"/>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28" name="Text Placeholder 18">
            <a:extLst>
              <a:ext uri="{FF2B5EF4-FFF2-40B4-BE49-F238E27FC236}">
                <a16:creationId xmlns:a16="http://schemas.microsoft.com/office/drawing/2014/main" id="{E77FC9E2-7571-7E77-7B55-EEE4D875BE95}"/>
              </a:ext>
            </a:extLst>
          </p:cNvPr>
          <p:cNvSpPr>
            <a:spLocks noGrp="1"/>
          </p:cNvSpPr>
          <p:nvPr>
            <p:ph type="body" sz="quarter" idx="22"/>
          </p:nvPr>
        </p:nvSpPr>
        <p:spPr>
          <a:xfrm>
            <a:off x="6613811" y="1574087"/>
            <a:ext cx="2046288" cy="324489"/>
          </a:xfrm>
        </p:spPr>
        <p:txBody>
          <a:bodyPr>
            <a:noAutofit/>
          </a:bodyPr>
          <a:lstStyle>
            <a:lvl1pPr marL="0" indent="0">
              <a:spcBef>
                <a:spcPts val="0"/>
              </a:spcBef>
              <a:buNone/>
              <a:defRPr sz="1400" b="1" i="0">
                <a:latin typeface="Berlingske Sans Black" panose="02000503050000020004" pitchFamily="2" charset="0"/>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lvl="0"/>
            <a:r>
              <a:rPr lang="en-GB"/>
              <a:t>Click to edit</a:t>
            </a:r>
            <a:endParaRPr lang="en-US"/>
          </a:p>
        </p:txBody>
      </p:sp>
      <p:sp>
        <p:nvSpPr>
          <p:cNvPr id="31" name="Rectángulo 6">
            <a:extLst>
              <a:ext uri="{FF2B5EF4-FFF2-40B4-BE49-F238E27FC236}">
                <a16:creationId xmlns:a16="http://schemas.microsoft.com/office/drawing/2014/main" id="{C0081268-10C9-18A9-05AC-9D90C782D01C}"/>
              </a:ext>
            </a:extLst>
          </p:cNvPr>
          <p:cNvSpPr/>
          <p:nvPr userDrawn="1"/>
        </p:nvSpPr>
        <p:spPr>
          <a:xfrm>
            <a:off x="8980097" y="1360071"/>
            <a:ext cx="2462603" cy="2160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32" name="Text Placeholder 18">
            <a:extLst>
              <a:ext uri="{FF2B5EF4-FFF2-40B4-BE49-F238E27FC236}">
                <a16:creationId xmlns:a16="http://schemas.microsoft.com/office/drawing/2014/main" id="{CB9C3D44-C8CB-4327-79CF-7DE9899FA389}"/>
              </a:ext>
            </a:extLst>
          </p:cNvPr>
          <p:cNvSpPr>
            <a:spLocks noGrp="1"/>
          </p:cNvSpPr>
          <p:nvPr>
            <p:ph type="body" sz="quarter" idx="46" hasCustomPrompt="1"/>
          </p:nvPr>
        </p:nvSpPr>
        <p:spPr>
          <a:xfrm>
            <a:off x="9180219" y="1898576"/>
            <a:ext cx="2046288" cy="1063625"/>
          </a:xfrm>
        </p:spPr>
        <p:txBody>
          <a:bodyPr>
            <a:noAutofit/>
          </a:bodyPr>
          <a:lstStyle>
            <a:lvl1pPr marL="0" indent="0">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33" name="Text Placeholder 18">
            <a:extLst>
              <a:ext uri="{FF2B5EF4-FFF2-40B4-BE49-F238E27FC236}">
                <a16:creationId xmlns:a16="http://schemas.microsoft.com/office/drawing/2014/main" id="{0A0BE785-D350-0563-2938-2A8B03BD6272}"/>
              </a:ext>
            </a:extLst>
          </p:cNvPr>
          <p:cNvSpPr>
            <a:spLocks noGrp="1"/>
          </p:cNvSpPr>
          <p:nvPr>
            <p:ph type="body" sz="quarter" idx="27"/>
          </p:nvPr>
        </p:nvSpPr>
        <p:spPr>
          <a:xfrm>
            <a:off x="9180219" y="1574087"/>
            <a:ext cx="2046288" cy="324489"/>
          </a:xfrm>
        </p:spPr>
        <p:txBody>
          <a:bodyPr>
            <a:noAutofit/>
          </a:bodyPr>
          <a:lstStyle>
            <a:lvl1pPr marL="0" indent="0">
              <a:buNone/>
              <a:defRPr lang="en-US" sz="1400" b="1" i="0" u="none" strike="noStrike" cap="none" spc="0" baseline="0">
                <a:ln>
                  <a:noFill/>
                </a:ln>
                <a:solidFill>
                  <a:schemeClr val="bg1"/>
                </a:solidFill>
                <a:uFillTx/>
                <a:latin typeface="Berlingske Sans Black"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0"/>
              </a:spcBef>
              <a:spcAft>
                <a:spcPts val="0"/>
              </a:spcAft>
              <a:buClrTx/>
              <a:buSzPct val="75000"/>
              <a:buFontTx/>
              <a:buNone/>
              <a:tabLst/>
            </a:pPr>
            <a:r>
              <a:rPr lang="en-GB"/>
              <a:t>Click to edit</a:t>
            </a:r>
            <a:endParaRPr lang="en-US"/>
          </a:p>
        </p:txBody>
      </p:sp>
      <p:sp>
        <p:nvSpPr>
          <p:cNvPr id="34" name="Rectángulo 6">
            <a:extLst>
              <a:ext uri="{FF2B5EF4-FFF2-40B4-BE49-F238E27FC236}">
                <a16:creationId xmlns:a16="http://schemas.microsoft.com/office/drawing/2014/main" id="{180CC96B-BD49-9F61-ABFF-8009B8439270}"/>
              </a:ext>
            </a:extLst>
          </p:cNvPr>
          <p:cNvSpPr/>
          <p:nvPr userDrawn="1"/>
        </p:nvSpPr>
        <p:spPr>
          <a:xfrm>
            <a:off x="6413689" y="3619181"/>
            <a:ext cx="2462603" cy="2160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35" name="Text Placeholder 18">
            <a:extLst>
              <a:ext uri="{FF2B5EF4-FFF2-40B4-BE49-F238E27FC236}">
                <a16:creationId xmlns:a16="http://schemas.microsoft.com/office/drawing/2014/main" id="{74116E40-6DEC-7293-EA8A-C32EAA19FCCD}"/>
              </a:ext>
            </a:extLst>
          </p:cNvPr>
          <p:cNvSpPr>
            <a:spLocks noGrp="1"/>
          </p:cNvSpPr>
          <p:nvPr>
            <p:ph type="body" sz="quarter" idx="47" hasCustomPrompt="1"/>
          </p:nvPr>
        </p:nvSpPr>
        <p:spPr>
          <a:xfrm>
            <a:off x="6613811" y="4157686"/>
            <a:ext cx="2046288" cy="1063625"/>
          </a:xfrm>
        </p:spPr>
        <p:txBody>
          <a:bodyPr>
            <a:noAutofit/>
          </a:bodyPr>
          <a:lstStyle>
            <a:lvl1pPr marL="0" indent="0">
              <a:spcBef>
                <a:spcPts val="0"/>
              </a:spcBef>
              <a:buNone/>
              <a:defRPr sz="1400" b="0" i="0">
                <a:latin typeface="Berlingske Sans Medium" panose="02000503050000020004" pitchFamily="2" charset="0"/>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36" name="Text Placeholder 18">
            <a:extLst>
              <a:ext uri="{FF2B5EF4-FFF2-40B4-BE49-F238E27FC236}">
                <a16:creationId xmlns:a16="http://schemas.microsoft.com/office/drawing/2014/main" id="{4D22648D-3D7A-D6A9-7131-BE2C848360B7}"/>
              </a:ext>
            </a:extLst>
          </p:cNvPr>
          <p:cNvSpPr>
            <a:spLocks noGrp="1"/>
          </p:cNvSpPr>
          <p:nvPr>
            <p:ph type="body" sz="quarter" idx="30"/>
          </p:nvPr>
        </p:nvSpPr>
        <p:spPr>
          <a:xfrm>
            <a:off x="6613811" y="3833197"/>
            <a:ext cx="2046288" cy="324489"/>
          </a:xfrm>
        </p:spPr>
        <p:txBody>
          <a:bodyPr>
            <a:noAutofit/>
          </a:bodyPr>
          <a:lstStyle>
            <a:lvl1pPr marL="0" indent="0">
              <a:buNone/>
              <a:defRPr lang="en-US" sz="1400" b="1" i="0" u="none" strike="noStrike" cap="none" spc="0" baseline="0">
                <a:ln>
                  <a:noFill/>
                </a:ln>
                <a:solidFill>
                  <a:schemeClr val="bg1"/>
                </a:solidFill>
                <a:uFillTx/>
                <a:latin typeface="Berlingske Sans Black"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0"/>
              </a:spcBef>
              <a:spcAft>
                <a:spcPts val="0"/>
              </a:spcAft>
              <a:buClrTx/>
              <a:buSzPct val="75000"/>
              <a:buFontTx/>
              <a:buNone/>
              <a:tabLst/>
            </a:pPr>
            <a:r>
              <a:rPr lang="en-GB"/>
              <a:t>Click to edit</a:t>
            </a:r>
            <a:endParaRPr lang="en-US"/>
          </a:p>
        </p:txBody>
      </p:sp>
      <p:sp>
        <p:nvSpPr>
          <p:cNvPr id="37" name="Rectángulo 6">
            <a:extLst>
              <a:ext uri="{FF2B5EF4-FFF2-40B4-BE49-F238E27FC236}">
                <a16:creationId xmlns:a16="http://schemas.microsoft.com/office/drawing/2014/main" id="{9FECCA88-FD48-D60C-1A95-9AA75E104176}"/>
              </a:ext>
            </a:extLst>
          </p:cNvPr>
          <p:cNvSpPr/>
          <p:nvPr userDrawn="1"/>
        </p:nvSpPr>
        <p:spPr>
          <a:xfrm>
            <a:off x="8980097" y="3619181"/>
            <a:ext cx="2462603" cy="2160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38" name="Text Placeholder 18">
            <a:extLst>
              <a:ext uri="{FF2B5EF4-FFF2-40B4-BE49-F238E27FC236}">
                <a16:creationId xmlns:a16="http://schemas.microsoft.com/office/drawing/2014/main" id="{ED30528E-B31C-7C4A-3FD9-1E9764A6DA31}"/>
              </a:ext>
            </a:extLst>
          </p:cNvPr>
          <p:cNvSpPr>
            <a:spLocks noGrp="1"/>
          </p:cNvSpPr>
          <p:nvPr>
            <p:ph type="body" sz="quarter" idx="48" hasCustomPrompt="1"/>
          </p:nvPr>
        </p:nvSpPr>
        <p:spPr>
          <a:xfrm>
            <a:off x="9180219" y="4157686"/>
            <a:ext cx="2046288" cy="1063625"/>
          </a:xfrm>
        </p:spPr>
        <p:txBody>
          <a:bodyPr>
            <a:noAutofit/>
          </a:bodyPr>
          <a:lstStyle>
            <a:lvl1pPr marL="0" indent="0">
              <a:buNone/>
              <a:defRPr lang="en-GB" sz="14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39" name="Text Placeholder 18">
            <a:extLst>
              <a:ext uri="{FF2B5EF4-FFF2-40B4-BE49-F238E27FC236}">
                <a16:creationId xmlns:a16="http://schemas.microsoft.com/office/drawing/2014/main" id="{9097D14A-33DB-637D-9CC1-F564B400EF8E}"/>
              </a:ext>
            </a:extLst>
          </p:cNvPr>
          <p:cNvSpPr>
            <a:spLocks noGrp="1"/>
          </p:cNvSpPr>
          <p:nvPr>
            <p:ph type="body" sz="quarter" idx="33"/>
          </p:nvPr>
        </p:nvSpPr>
        <p:spPr>
          <a:xfrm>
            <a:off x="9180219" y="3833197"/>
            <a:ext cx="2046288" cy="324489"/>
          </a:xfrm>
        </p:spPr>
        <p:txBody>
          <a:bodyPr>
            <a:noAutofit/>
          </a:bodyPr>
          <a:lstStyle>
            <a:lvl1pPr marL="0" indent="0">
              <a:buNone/>
              <a:defRPr lang="en-US" sz="1400" b="1" i="0" u="none" strike="noStrike" cap="none" spc="0" baseline="0">
                <a:ln>
                  <a:noFill/>
                </a:ln>
                <a:solidFill>
                  <a:schemeClr val="bg1"/>
                </a:solidFill>
                <a:uFillTx/>
                <a:latin typeface="Berlingske Sans Black"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0"/>
              </a:spcBef>
              <a:spcAft>
                <a:spcPts val="0"/>
              </a:spcAft>
              <a:buClrTx/>
              <a:buSzPct val="75000"/>
              <a:buFontTx/>
              <a:buNone/>
              <a:tabLst/>
            </a:pPr>
            <a:r>
              <a:rPr lang="en-GB"/>
              <a:t>Click to edit</a:t>
            </a:r>
            <a:endParaRPr lang="en-US"/>
          </a:p>
        </p:txBody>
      </p:sp>
    </p:spTree>
    <p:extLst>
      <p:ext uri="{BB962C8B-B14F-4D97-AF65-F5344CB8AC3E}">
        <p14:creationId xmlns:p14="http://schemas.microsoft.com/office/powerpoint/2010/main" val="3124566312"/>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rown Background">
    <p:spTree>
      <p:nvGrpSpPr>
        <p:cNvPr id="1" name=""/>
        <p:cNvGrpSpPr/>
        <p:nvPr/>
      </p:nvGrpSpPr>
      <p:grpSpPr>
        <a:xfrm>
          <a:off x="0" y="0"/>
          <a:ext cx="0" cy="0"/>
          <a:chOff x="0" y="0"/>
          <a:chExt cx="0" cy="0"/>
        </a:xfrm>
      </p:grpSpPr>
      <p:sp>
        <p:nvSpPr>
          <p:cNvPr id="2" name="Rectángulo 13">
            <a:extLst>
              <a:ext uri="{FF2B5EF4-FFF2-40B4-BE49-F238E27FC236}">
                <a16:creationId xmlns:a16="http://schemas.microsoft.com/office/drawing/2014/main" id="{0CA332EE-D7A8-93C9-B62E-52483387C85C}"/>
              </a:ext>
            </a:extLst>
          </p:cNvPr>
          <p:cNvSpPr/>
          <p:nvPr userDrawn="1"/>
        </p:nvSpPr>
        <p:spPr>
          <a:xfrm>
            <a:off x="0" y="0"/>
            <a:ext cx="12192000" cy="6858000"/>
          </a:xfrm>
          <a:prstGeom prst="rect">
            <a:avLst/>
          </a:prstGeom>
          <a:solidFill>
            <a:srgbClr val="C68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0" i="0">
              <a:noFill/>
              <a:latin typeface="Berlingske Sans Medium" panose="02000503050000020004" pitchFamily="2" charset="0"/>
            </a:endParaRPr>
          </a:p>
        </p:txBody>
      </p:sp>
      <p:sp>
        <p:nvSpPr>
          <p:cNvPr id="8" name="Shape 4">
            <a:extLst>
              <a:ext uri="{FF2B5EF4-FFF2-40B4-BE49-F238E27FC236}">
                <a16:creationId xmlns:a16="http://schemas.microsoft.com/office/drawing/2014/main" id="{8E3CCB3B-E45A-5FAC-B368-68DF5F38C967}"/>
              </a:ext>
            </a:extLst>
          </p:cNvPr>
          <p:cNvSpPr>
            <a:spLocks noGrp="1"/>
          </p:cNvSpPr>
          <p:nvPr>
            <p:ph type="title"/>
          </p:nvPr>
        </p:nvSpPr>
        <p:spPr>
          <a:xfrm>
            <a:off x="965200" y="1439694"/>
            <a:ext cx="10211637" cy="445420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a:defRPr sz="6400" b="1" i="0">
                <a:latin typeface="Berlingske Sans Poster" panose="02000503050000020004" pitchFamily="2" charset="0"/>
              </a:defRPr>
            </a:lvl1pPr>
          </a:lstStyle>
          <a:p>
            <a:r>
              <a:t>Tit</a:t>
            </a:r>
            <a:r>
              <a:rPr lang="en-US"/>
              <a:t>le </a:t>
            </a:r>
            <a:r>
              <a:t>text</a:t>
            </a:r>
          </a:p>
        </p:txBody>
      </p:sp>
      <p:sp>
        <p:nvSpPr>
          <p:cNvPr id="11" name="Text Placeholder 10">
            <a:extLst>
              <a:ext uri="{FF2B5EF4-FFF2-40B4-BE49-F238E27FC236}">
                <a16:creationId xmlns:a16="http://schemas.microsoft.com/office/drawing/2014/main" id="{A4002FA3-3794-F7B5-AB41-5F3806F8F473}"/>
              </a:ext>
            </a:extLst>
          </p:cNvPr>
          <p:cNvSpPr>
            <a:spLocks noGrp="1"/>
          </p:cNvSpPr>
          <p:nvPr>
            <p:ph type="body" sz="quarter" idx="14"/>
          </p:nvPr>
        </p:nvSpPr>
        <p:spPr>
          <a:xfrm>
            <a:off x="965200" y="819928"/>
            <a:ext cx="10211637" cy="578915"/>
          </a:xfrm>
        </p:spPr>
        <p:txBody>
          <a:bodyPr/>
          <a:lstStyle>
            <a:lvl1pPr marL="0" indent="0">
              <a:buNone/>
              <a:defRPr sz="2800" b="0" i="0">
                <a:latin typeface="Berlingske Serif Cn Md" panose="02000506080000020004" pitchFamily="2" charset="0"/>
              </a:defRPr>
            </a:lvl1pPr>
            <a:lvl2pPr>
              <a:defRPr b="0" i="0">
                <a:latin typeface="Berlingske Sans Medium"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lvl="0"/>
            <a:r>
              <a:rPr lang="en-GB"/>
              <a:t>Click to edit Master text styles</a:t>
            </a:r>
          </a:p>
          <a:p>
            <a:pPr lvl="1"/>
            <a:endParaRPr lang="en-US"/>
          </a:p>
        </p:txBody>
      </p:sp>
    </p:spTree>
    <p:extLst>
      <p:ext uri="{BB962C8B-B14F-4D97-AF65-F5344CB8AC3E}">
        <p14:creationId xmlns:p14="http://schemas.microsoft.com/office/powerpoint/2010/main" val="1910451714"/>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M Logo Page with Copyright">
    <p:spTree>
      <p:nvGrpSpPr>
        <p:cNvPr id="1" name=""/>
        <p:cNvGrpSpPr/>
        <p:nvPr/>
      </p:nvGrpSpPr>
      <p:grpSpPr>
        <a:xfrm>
          <a:off x="0" y="0"/>
          <a:ext cx="0" cy="0"/>
          <a:chOff x="0" y="0"/>
          <a:chExt cx="0" cy="0"/>
        </a:xfrm>
      </p:grpSpPr>
      <p:sp>
        <p:nvSpPr>
          <p:cNvPr id="2" name="Shape 889">
            <a:extLst>
              <a:ext uri="{FF2B5EF4-FFF2-40B4-BE49-F238E27FC236}">
                <a16:creationId xmlns:a16="http://schemas.microsoft.com/office/drawing/2014/main" id="{AA72FF50-BA9B-FC55-8D9E-D717F26B0F06}"/>
              </a:ext>
            </a:extLst>
          </p:cNvPr>
          <p:cNvSpPr/>
          <p:nvPr userDrawn="1"/>
        </p:nvSpPr>
        <p:spPr>
          <a:xfrm>
            <a:off x="-4066" y="0"/>
            <a:ext cx="12196066" cy="6858000"/>
          </a:xfrm>
          <a:prstGeom prst="rect">
            <a:avLst/>
          </a:prstGeom>
          <a:solidFill>
            <a:srgbClr val="FFA219"/>
          </a:solidFill>
          <a:ln w="12700">
            <a:miter lim="400000"/>
          </a:ln>
        </p:spPr>
        <p:txBody>
          <a:bodyPr lIns="25400" tIns="25400" rIns="25400" bIns="25400" anchor="ctr"/>
          <a:lstStyle/>
          <a:p>
            <a:pPr algn="ctr">
              <a:lnSpc>
                <a:spcPct val="100000"/>
              </a:lnSpc>
              <a:defRPr sz="3200">
                <a:solidFill>
                  <a:srgbClr val="FFFFFF"/>
                </a:solidFill>
              </a:defRPr>
            </a:pPr>
            <a:endParaRPr sz="1600"/>
          </a:p>
        </p:txBody>
      </p:sp>
      <p:pic>
        <p:nvPicPr>
          <p:cNvPr id="4" name="Picture 3" descr="Shape&#10;&#10;Description automatically generated with medium confidence">
            <a:extLst>
              <a:ext uri="{FF2B5EF4-FFF2-40B4-BE49-F238E27FC236}">
                <a16:creationId xmlns:a16="http://schemas.microsoft.com/office/drawing/2014/main" id="{AD563192-A1EC-ED9B-199E-8D1FECB7C6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2204" y="2841914"/>
            <a:ext cx="2547592" cy="486801"/>
          </a:xfrm>
          <a:prstGeom prst="rect">
            <a:avLst/>
          </a:prstGeom>
        </p:spPr>
      </p:pic>
      <p:sp>
        <p:nvSpPr>
          <p:cNvPr id="6" name="Text Placeholder 6">
            <a:extLst>
              <a:ext uri="{FF2B5EF4-FFF2-40B4-BE49-F238E27FC236}">
                <a16:creationId xmlns:a16="http://schemas.microsoft.com/office/drawing/2014/main" id="{B429CF42-1496-4E50-E54C-1FCC37C82ACB}"/>
              </a:ext>
            </a:extLst>
          </p:cNvPr>
          <p:cNvSpPr txBox="1">
            <a:spLocks/>
          </p:cNvSpPr>
          <p:nvPr userDrawn="1"/>
        </p:nvSpPr>
        <p:spPr>
          <a:xfrm>
            <a:off x="3523118" y="6227106"/>
            <a:ext cx="5141698" cy="392112"/>
          </a:xfrm>
          <a:prstGeom prst="rect">
            <a:avLst/>
          </a:prstGeom>
        </p:spPr>
        <p:txBody>
          <a:bodyPr>
            <a:noAutofit/>
          </a:bodyPr>
          <a:lstStyle>
            <a:lvl1pPr marL="0" marR="0" indent="0" algn="l" defTabSz="412750" latinLnBrk="0">
              <a:lnSpc>
                <a:spcPct val="100000"/>
              </a:lnSpc>
              <a:spcBef>
                <a:spcPts val="2600"/>
              </a:spcBef>
              <a:spcAft>
                <a:spcPts val="0"/>
              </a:spcAft>
              <a:buClrTx/>
              <a:buSzPct val="75000"/>
              <a:buFontTx/>
              <a:buNone/>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1pPr>
            <a:lvl2pPr marL="5006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2pPr>
            <a:lvl3pPr marL="8181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3pPr>
            <a:lvl4pPr marL="11356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4pPr>
            <a:lvl5pPr marL="14531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5pPr>
            <a:lvl6pPr marL="7082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6pPr>
            <a:lvl7pPr marL="7400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7pPr>
            <a:lvl8pPr marL="7717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8pPr>
            <a:lvl9pPr marL="8035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9pPr>
          </a:lstStyle>
          <a:p>
            <a:pPr algn="ctr" hangingPunct="1"/>
            <a:r>
              <a:rPr lang="en-GB" sz="1200">
                <a:solidFill>
                  <a:schemeClr val="tx1"/>
                </a:solidFill>
              </a:rPr>
              <a:t>© 2023 Fors Marsh</a:t>
            </a:r>
            <a:endParaRPr lang="en-US" sz="1200">
              <a:solidFill>
                <a:schemeClr val="tx1"/>
              </a:solidFill>
            </a:endParaRPr>
          </a:p>
        </p:txBody>
      </p:sp>
      <p:pic>
        <p:nvPicPr>
          <p:cNvPr id="7" name="Imagen 9">
            <a:extLst>
              <a:ext uri="{FF2B5EF4-FFF2-40B4-BE49-F238E27FC236}">
                <a16:creationId xmlns:a16="http://schemas.microsoft.com/office/drawing/2014/main" id="{3F1822C6-E53F-1079-0DC6-BF1E9D2E0D6A}"/>
              </a:ext>
            </a:extLst>
          </p:cNvPr>
          <p:cNvPicPr>
            <a:picLocks noChangeAspect="1"/>
          </p:cNvPicPr>
          <p:nvPr userDrawn="1"/>
        </p:nvPicPr>
        <p:blipFill>
          <a:blip r:embed="rId3"/>
          <a:stretch>
            <a:fillRect/>
          </a:stretch>
        </p:blipFill>
        <p:spPr>
          <a:xfrm rot="2127289">
            <a:off x="5565893" y="1543837"/>
            <a:ext cx="3175000" cy="1291167"/>
          </a:xfrm>
          <a:prstGeom prst="rect">
            <a:avLst/>
          </a:prstGeom>
        </p:spPr>
      </p:pic>
    </p:spTree>
    <p:extLst>
      <p:ext uri="{BB962C8B-B14F-4D97-AF65-F5344CB8AC3E}">
        <p14:creationId xmlns:p14="http://schemas.microsoft.com/office/powerpoint/2010/main" val="897657704"/>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2" name="Shape 889">
            <a:extLst>
              <a:ext uri="{FF2B5EF4-FFF2-40B4-BE49-F238E27FC236}">
                <a16:creationId xmlns:a16="http://schemas.microsoft.com/office/drawing/2014/main" id="{AA72FF50-BA9B-FC55-8D9E-D717F26B0F06}"/>
              </a:ext>
            </a:extLst>
          </p:cNvPr>
          <p:cNvSpPr/>
          <p:nvPr userDrawn="1"/>
        </p:nvSpPr>
        <p:spPr>
          <a:xfrm>
            <a:off x="-4066" y="0"/>
            <a:ext cx="12196066" cy="6858000"/>
          </a:xfrm>
          <a:prstGeom prst="rect">
            <a:avLst/>
          </a:prstGeom>
          <a:solidFill>
            <a:srgbClr val="FFA219"/>
          </a:solidFill>
          <a:ln w="12700">
            <a:miter lim="400000"/>
          </a:ln>
        </p:spPr>
        <p:txBody>
          <a:bodyPr lIns="25400" tIns="25400" rIns="25400" bIns="25400" anchor="ctr"/>
          <a:lstStyle/>
          <a:p>
            <a:pPr algn="ctr">
              <a:lnSpc>
                <a:spcPct val="100000"/>
              </a:lnSpc>
              <a:defRPr sz="3200">
                <a:solidFill>
                  <a:srgbClr val="FFFFFF"/>
                </a:solidFill>
              </a:defRPr>
            </a:pPr>
            <a:endParaRPr sz="1600"/>
          </a:p>
        </p:txBody>
      </p:sp>
      <p:pic>
        <p:nvPicPr>
          <p:cNvPr id="3" name="Imagen 9">
            <a:extLst>
              <a:ext uri="{FF2B5EF4-FFF2-40B4-BE49-F238E27FC236}">
                <a16:creationId xmlns:a16="http://schemas.microsoft.com/office/drawing/2014/main" id="{2F4B4F60-EC32-11D8-BBCD-F2B0839EC2D9}"/>
              </a:ext>
            </a:extLst>
          </p:cNvPr>
          <p:cNvPicPr>
            <a:picLocks noChangeAspect="1"/>
          </p:cNvPicPr>
          <p:nvPr userDrawn="1"/>
        </p:nvPicPr>
        <p:blipFill>
          <a:blip r:embed="rId2"/>
          <a:stretch>
            <a:fillRect/>
          </a:stretch>
        </p:blipFill>
        <p:spPr>
          <a:xfrm>
            <a:off x="5550127" y="3859343"/>
            <a:ext cx="3175000" cy="1291167"/>
          </a:xfrm>
          <a:prstGeom prst="rect">
            <a:avLst/>
          </a:prstGeom>
        </p:spPr>
      </p:pic>
      <p:sp>
        <p:nvSpPr>
          <p:cNvPr id="7" name="Text Placeholder 6">
            <a:extLst>
              <a:ext uri="{FF2B5EF4-FFF2-40B4-BE49-F238E27FC236}">
                <a16:creationId xmlns:a16="http://schemas.microsoft.com/office/drawing/2014/main" id="{50D413FF-498C-B819-7163-8A13948DFB98}"/>
              </a:ext>
            </a:extLst>
          </p:cNvPr>
          <p:cNvSpPr txBox="1">
            <a:spLocks/>
          </p:cNvSpPr>
          <p:nvPr userDrawn="1"/>
        </p:nvSpPr>
        <p:spPr>
          <a:xfrm>
            <a:off x="3523118" y="6227106"/>
            <a:ext cx="5141698" cy="392112"/>
          </a:xfrm>
          <a:prstGeom prst="rect">
            <a:avLst/>
          </a:prstGeom>
        </p:spPr>
        <p:txBody>
          <a:bodyPr>
            <a:noAutofit/>
          </a:bodyPr>
          <a:lstStyle>
            <a:lvl1pPr marL="0" marR="0" indent="0" algn="l" defTabSz="412750" latinLnBrk="0">
              <a:lnSpc>
                <a:spcPct val="100000"/>
              </a:lnSpc>
              <a:spcBef>
                <a:spcPts val="2600"/>
              </a:spcBef>
              <a:spcAft>
                <a:spcPts val="0"/>
              </a:spcAft>
              <a:buClrTx/>
              <a:buSzPct val="75000"/>
              <a:buFontTx/>
              <a:buNone/>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1pPr>
            <a:lvl2pPr marL="5006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2pPr>
            <a:lvl3pPr marL="8181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3pPr>
            <a:lvl4pPr marL="11356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4pPr>
            <a:lvl5pPr marL="14531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5pPr>
            <a:lvl6pPr marL="7082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6pPr>
            <a:lvl7pPr marL="7400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7pPr>
            <a:lvl8pPr marL="7717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8pPr>
            <a:lvl9pPr marL="8035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9pPr>
          </a:lstStyle>
          <a:p>
            <a:pPr algn="ctr" hangingPunct="1"/>
            <a:r>
              <a:rPr lang="en-GB" sz="1200">
                <a:solidFill>
                  <a:schemeClr val="tx1"/>
                </a:solidFill>
              </a:rPr>
              <a:t>© 2023 Fors Marsh</a:t>
            </a:r>
            <a:endParaRPr lang="en-US" sz="1200">
              <a:solidFill>
                <a:schemeClr val="tx1"/>
              </a:solidFill>
            </a:endParaRPr>
          </a:p>
        </p:txBody>
      </p:sp>
      <p:sp>
        <p:nvSpPr>
          <p:cNvPr id="5" name="Shape 4">
            <a:extLst>
              <a:ext uri="{FF2B5EF4-FFF2-40B4-BE49-F238E27FC236}">
                <a16:creationId xmlns:a16="http://schemas.microsoft.com/office/drawing/2014/main" id="{843235F7-F84E-32D4-D345-817461D54B11}"/>
              </a:ext>
            </a:extLst>
          </p:cNvPr>
          <p:cNvSpPr txBox="1">
            <a:spLocks/>
          </p:cNvSpPr>
          <p:nvPr userDrawn="1"/>
        </p:nvSpPr>
        <p:spPr>
          <a:xfrm>
            <a:off x="965200" y="2663105"/>
            <a:ext cx="10219194" cy="10679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ctr" defTabSz="412750" rtl="0" latinLnBrk="0">
              <a:lnSpc>
                <a:spcPct val="80000"/>
              </a:lnSpc>
              <a:spcBef>
                <a:spcPts val="0"/>
              </a:spcBef>
              <a:spcAft>
                <a:spcPts val="0"/>
              </a:spcAft>
              <a:buClrTx/>
              <a:buSzTx/>
              <a:buFontTx/>
              <a:buNone/>
              <a:tabLst/>
              <a:defRPr sz="6400" b="1" i="0" u="none" strike="noStrike" cap="none" spc="0" baseline="0">
                <a:ln>
                  <a:noFill/>
                </a:ln>
                <a:solidFill>
                  <a:srgbClr val="212121"/>
                </a:solidFill>
                <a:uFillTx/>
                <a:latin typeface="Berlingske Sans Poster" panose="02000503050000020004" pitchFamily="2" charset="0"/>
                <a:ea typeface="+mj-ea"/>
                <a:cs typeface="+mj-cs"/>
                <a:sym typeface="Montserrat Semi Bold"/>
              </a:defRPr>
            </a:lvl1pPr>
            <a:lvl2pPr marL="0" marR="0" indent="114300" algn="l" defTabSz="412750" rtl="0" latinLnBrk="0">
              <a:lnSpc>
                <a:spcPct val="80000"/>
              </a:lnSpc>
              <a:spcBef>
                <a:spcPts val="0"/>
              </a:spcBef>
              <a:spcAft>
                <a:spcPts val="0"/>
              </a:spcAft>
              <a:buClrTx/>
              <a:buSzTx/>
              <a:buFontTx/>
              <a:buNone/>
              <a:tabLst/>
              <a:defRPr sz="5600" b="0" i="0" u="none" strike="noStrike" cap="none" spc="280" baseline="0">
                <a:ln>
                  <a:noFill/>
                </a:ln>
                <a:solidFill>
                  <a:srgbClr val="212121"/>
                </a:solidFill>
                <a:uFillTx/>
                <a:latin typeface="+mj-lt"/>
                <a:ea typeface="+mj-ea"/>
                <a:cs typeface="+mj-cs"/>
                <a:sym typeface="Montserrat Semi Bold"/>
              </a:defRPr>
            </a:lvl2pPr>
            <a:lvl3pPr marL="0" marR="0" indent="228600" algn="l" defTabSz="412750" rtl="0" latinLnBrk="0">
              <a:lnSpc>
                <a:spcPct val="80000"/>
              </a:lnSpc>
              <a:spcBef>
                <a:spcPts val="0"/>
              </a:spcBef>
              <a:spcAft>
                <a:spcPts val="0"/>
              </a:spcAft>
              <a:buClrTx/>
              <a:buSzTx/>
              <a:buFontTx/>
              <a:buNone/>
              <a:tabLst/>
              <a:defRPr sz="5600" b="0" i="0" u="none" strike="noStrike" cap="none" spc="280" baseline="0">
                <a:ln>
                  <a:noFill/>
                </a:ln>
                <a:solidFill>
                  <a:srgbClr val="212121"/>
                </a:solidFill>
                <a:uFillTx/>
                <a:latin typeface="+mj-lt"/>
                <a:ea typeface="+mj-ea"/>
                <a:cs typeface="+mj-cs"/>
                <a:sym typeface="Montserrat Semi Bold"/>
              </a:defRPr>
            </a:lvl3pPr>
            <a:lvl4pPr marL="0" marR="0" indent="342900" algn="l" defTabSz="412750" rtl="0" latinLnBrk="0">
              <a:lnSpc>
                <a:spcPct val="80000"/>
              </a:lnSpc>
              <a:spcBef>
                <a:spcPts val="0"/>
              </a:spcBef>
              <a:spcAft>
                <a:spcPts val="0"/>
              </a:spcAft>
              <a:buClrTx/>
              <a:buSzTx/>
              <a:buFontTx/>
              <a:buNone/>
              <a:tabLst/>
              <a:defRPr sz="5600" b="0" i="0" u="none" strike="noStrike" cap="none" spc="280" baseline="0">
                <a:ln>
                  <a:noFill/>
                </a:ln>
                <a:solidFill>
                  <a:srgbClr val="212121"/>
                </a:solidFill>
                <a:uFillTx/>
                <a:latin typeface="+mj-lt"/>
                <a:ea typeface="+mj-ea"/>
                <a:cs typeface="+mj-cs"/>
                <a:sym typeface="Montserrat Semi Bold"/>
              </a:defRPr>
            </a:lvl4pPr>
            <a:lvl5pPr marL="0" marR="0" indent="457200" algn="l" defTabSz="412750" rtl="0" latinLnBrk="0">
              <a:lnSpc>
                <a:spcPct val="80000"/>
              </a:lnSpc>
              <a:spcBef>
                <a:spcPts val="0"/>
              </a:spcBef>
              <a:spcAft>
                <a:spcPts val="0"/>
              </a:spcAft>
              <a:buClrTx/>
              <a:buSzTx/>
              <a:buFontTx/>
              <a:buNone/>
              <a:tabLst/>
              <a:defRPr sz="5600" b="0" i="0" u="none" strike="noStrike" cap="none" spc="280" baseline="0">
                <a:ln>
                  <a:noFill/>
                </a:ln>
                <a:solidFill>
                  <a:srgbClr val="212121"/>
                </a:solidFill>
                <a:uFillTx/>
                <a:latin typeface="+mj-lt"/>
                <a:ea typeface="+mj-ea"/>
                <a:cs typeface="+mj-cs"/>
                <a:sym typeface="Montserrat Semi Bold"/>
              </a:defRPr>
            </a:lvl5pPr>
            <a:lvl6pPr marL="0" marR="0" indent="571500" algn="l" defTabSz="412750" rtl="0" latinLnBrk="0">
              <a:lnSpc>
                <a:spcPct val="80000"/>
              </a:lnSpc>
              <a:spcBef>
                <a:spcPts val="0"/>
              </a:spcBef>
              <a:spcAft>
                <a:spcPts val="0"/>
              </a:spcAft>
              <a:buClrTx/>
              <a:buSzTx/>
              <a:buFontTx/>
              <a:buNone/>
              <a:tabLst/>
              <a:defRPr sz="5600" b="0" i="0" u="none" strike="noStrike" cap="none" spc="280" baseline="0">
                <a:ln>
                  <a:noFill/>
                </a:ln>
                <a:solidFill>
                  <a:srgbClr val="212121"/>
                </a:solidFill>
                <a:uFillTx/>
                <a:latin typeface="+mj-lt"/>
                <a:ea typeface="+mj-ea"/>
                <a:cs typeface="+mj-cs"/>
                <a:sym typeface="Montserrat Semi Bold"/>
              </a:defRPr>
            </a:lvl6pPr>
            <a:lvl7pPr marL="0" marR="0" indent="685800" algn="l" defTabSz="412750" rtl="0" latinLnBrk="0">
              <a:lnSpc>
                <a:spcPct val="80000"/>
              </a:lnSpc>
              <a:spcBef>
                <a:spcPts val="0"/>
              </a:spcBef>
              <a:spcAft>
                <a:spcPts val="0"/>
              </a:spcAft>
              <a:buClrTx/>
              <a:buSzTx/>
              <a:buFontTx/>
              <a:buNone/>
              <a:tabLst/>
              <a:defRPr sz="5600" b="0" i="0" u="none" strike="noStrike" cap="none" spc="280" baseline="0">
                <a:ln>
                  <a:noFill/>
                </a:ln>
                <a:solidFill>
                  <a:srgbClr val="212121"/>
                </a:solidFill>
                <a:uFillTx/>
                <a:latin typeface="+mj-lt"/>
                <a:ea typeface="+mj-ea"/>
                <a:cs typeface="+mj-cs"/>
                <a:sym typeface="Montserrat Semi Bold"/>
              </a:defRPr>
            </a:lvl7pPr>
            <a:lvl8pPr marL="0" marR="0" indent="800100" algn="l" defTabSz="412750" rtl="0" latinLnBrk="0">
              <a:lnSpc>
                <a:spcPct val="80000"/>
              </a:lnSpc>
              <a:spcBef>
                <a:spcPts val="0"/>
              </a:spcBef>
              <a:spcAft>
                <a:spcPts val="0"/>
              </a:spcAft>
              <a:buClrTx/>
              <a:buSzTx/>
              <a:buFontTx/>
              <a:buNone/>
              <a:tabLst/>
              <a:defRPr sz="5600" b="0" i="0" u="none" strike="noStrike" cap="none" spc="280" baseline="0">
                <a:ln>
                  <a:noFill/>
                </a:ln>
                <a:solidFill>
                  <a:srgbClr val="212121"/>
                </a:solidFill>
                <a:uFillTx/>
                <a:latin typeface="+mj-lt"/>
                <a:ea typeface="+mj-ea"/>
                <a:cs typeface="+mj-cs"/>
                <a:sym typeface="Montserrat Semi Bold"/>
              </a:defRPr>
            </a:lvl8pPr>
            <a:lvl9pPr marL="0" marR="0" indent="914400" algn="l" defTabSz="412750" rtl="0" latinLnBrk="0">
              <a:lnSpc>
                <a:spcPct val="80000"/>
              </a:lnSpc>
              <a:spcBef>
                <a:spcPts val="0"/>
              </a:spcBef>
              <a:spcAft>
                <a:spcPts val="0"/>
              </a:spcAft>
              <a:buClrTx/>
              <a:buSzTx/>
              <a:buFontTx/>
              <a:buNone/>
              <a:tabLst/>
              <a:defRPr sz="5600" b="0" i="0" u="none" strike="noStrike" cap="none" spc="280" baseline="0">
                <a:ln>
                  <a:noFill/>
                </a:ln>
                <a:solidFill>
                  <a:srgbClr val="212121"/>
                </a:solidFill>
                <a:uFillTx/>
                <a:latin typeface="+mj-lt"/>
                <a:ea typeface="+mj-ea"/>
                <a:cs typeface="+mj-cs"/>
                <a:sym typeface="Montserrat Semi Bold"/>
              </a:defRPr>
            </a:lvl9pPr>
          </a:lstStyle>
          <a:p>
            <a:pPr hangingPunct="1"/>
            <a:r>
              <a:rPr lang="en-US"/>
              <a:t>Thank you. </a:t>
            </a:r>
          </a:p>
        </p:txBody>
      </p:sp>
    </p:spTree>
    <p:extLst>
      <p:ext uri="{BB962C8B-B14F-4D97-AF65-F5344CB8AC3E}">
        <p14:creationId xmlns:p14="http://schemas.microsoft.com/office/powerpoint/2010/main" val="106249944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Boxes Right Color Small Header">
    <p:spTree>
      <p:nvGrpSpPr>
        <p:cNvPr id="1" name=""/>
        <p:cNvGrpSpPr/>
        <p:nvPr/>
      </p:nvGrpSpPr>
      <p:grpSpPr>
        <a:xfrm>
          <a:off x="0" y="0"/>
          <a:ext cx="0" cy="0"/>
          <a:chOff x="0" y="0"/>
          <a:chExt cx="0" cy="0"/>
        </a:xfrm>
      </p:grpSpPr>
      <p:sp>
        <p:nvSpPr>
          <p:cNvPr id="30" name="Text Placeholder 6">
            <a:extLst>
              <a:ext uri="{FF2B5EF4-FFF2-40B4-BE49-F238E27FC236}">
                <a16:creationId xmlns:a16="http://schemas.microsoft.com/office/drawing/2014/main" id="{6F8C9340-3142-69E2-4A7A-47ABA3E81FC2}"/>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
        <p:nvSpPr>
          <p:cNvPr id="2" name="Text Placeholder 10">
            <a:extLst>
              <a:ext uri="{FF2B5EF4-FFF2-40B4-BE49-F238E27FC236}">
                <a16:creationId xmlns:a16="http://schemas.microsoft.com/office/drawing/2014/main" id="{5C5B28EA-3C33-53B1-54E0-027FED4EFA88}"/>
              </a:ext>
            </a:extLst>
          </p:cNvPr>
          <p:cNvSpPr>
            <a:spLocks noGrp="1"/>
          </p:cNvSpPr>
          <p:nvPr>
            <p:ph type="body" sz="quarter" idx="17" hasCustomPrompt="1"/>
          </p:nvPr>
        </p:nvSpPr>
        <p:spPr>
          <a:xfrm>
            <a:off x="965200" y="1995489"/>
            <a:ext cx="4620998" cy="3326020"/>
          </a:xfrm>
        </p:spPr>
        <p:txBody>
          <a:bodyPr>
            <a:noAutofit/>
          </a:bodyPr>
          <a:lstStyle>
            <a:lvl1pPr marL="0" indent="0">
              <a:lnSpc>
                <a:spcPct val="80000"/>
              </a:lnSpc>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lnSpc>
                <a:spcPct val="80000"/>
              </a:lnSpc>
              <a:defRPr sz="4000" b="1" i="0">
                <a:latin typeface="Berlingske Sans Poster"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US"/>
              <a:t>Click to edit master title</a:t>
            </a:r>
          </a:p>
        </p:txBody>
      </p:sp>
      <p:sp>
        <p:nvSpPr>
          <p:cNvPr id="35" name="Text Placeholder 28">
            <a:extLst>
              <a:ext uri="{FF2B5EF4-FFF2-40B4-BE49-F238E27FC236}">
                <a16:creationId xmlns:a16="http://schemas.microsoft.com/office/drawing/2014/main" id="{D4E7F1D0-AFD6-A404-BD8E-488592FD6450}"/>
              </a:ext>
            </a:extLst>
          </p:cNvPr>
          <p:cNvSpPr>
            <a:spLocks noGrp="1"/>
          </p:cNvSpPr>
          <p:nvPr>
            <p:ph type="body" sz="quarter" idx="44" hasCustomPrompt="1"/>
          </p:nvPr>
        </p:nvSpPr>
        <p:spPr>
          <a:xfrm>
            <a:off x="965200" y="1316720"/>
            <a:ext cx="4620998" cy="412750"/>
          </a:xfrm>
        </p:spPr>
        <p:txBody>
          <a:bodyPr>
            <a:noAutofit/>
          </a:bodyPr>
          <a:lstStyle>
            <a:lvl1pPr>
              <a:defRPr kumimoji="0" lang="en-US" sz="2200" b="1" i="0" u="none" strike="noStrike" cap="none" spc="0" normalizeH="0" baseline="0" dirty="0">
                <a:ln>
                  <a:noFill/>
                </a:ln>
                <a:solidFill>
                  <a:srgbClr val="212121"/>
                </a:solidFill>
                <a:effectLst/>
                <a:uFillTx/>
                <a:latin typeface="Berlingske Sans Poster" panose="02000503050000020004" pitchFamily="2" charset="0"/>
                <a:ea typeface="+mj-ea"/>
                <a:cs typeface="+mj-cs"/>
                <a:sym typeface="Montserrat Semi Bold"/>
              </a:defRPr>
            </a:lvl1pPr>
          </a:lstStyle>
          <a:p>
            <a:pPr hangingPunct="1"/>
            <a:r>
              <a:rPr lang="en-US"/>
              <a:t>Click to edit title</a:t>
            </a:r>
          </a:p>
        </p:txBody>
      </p:sp>
      <p:sp>
        <p:nvSpPr>
          <p:cNvPr id="41" name="Title 40">
            <a:extLst>
              <a:ext uri="{FF2B5EF4-FFF2-40B4-BE49-F238E27FC236}">
                <a16:creationId xmlns:a16="http://schemas.microsoft.com/office/drawing/2014/main" id="{838F31D5-9D33-D7FA-A3C2-03BD36E26895}"/>
              </a:ext>
            </a:extLst>
          </p:cNvPr>
          <p:cNvSpPr>
            <a:spLocks noGrp="1"/>
          </p:cNvSpPr>
          <p:nvPr>
            <p:ph type="title" hasCustomPrompt="1"/>
          </p:nvPr>
        </p:nvSpPr>
        <p:spPr>
          <a:xfrm>
            <a:off x="914402" y="852941"/>
            <a:ext cx="4671796" cy="434216"/>
          </a:xfrm>
        </p:spPr>
        <p:txBody>
          <a:bodyPr/>
          <a:lstStyle/>
          <a:p>
            <a:r>
              <a:rPr lang="en-GB"/>
              <a:t>Click to edit title style</a:t>
            </a:r>
            <a:endParaRPr lang="en-US"/>
          </a:p>
        </p:txBody>
      </p:sp>
      <p:sp>
        <p:nvSpPr>
          <p:cNvPr id="22" name="Rectángulo 6">
            <a:extLst>
              <a:ext uri="{FF2B5EF4-FFF2-40B4-BE49-F238E27FC236}">
                <a16:creationId xmlns:a16="http://schemas.microsoft.com/office/drawing/2014/main" id="{074DDE63-598D-FE6E-4C35-D24308DC8366}"/>
              </a:ext>
            </a:extLst>
          </p:cNvPr>
          <p:cNvSpPr/>
          <p:nvPr userDrawn="1"/>
        </p:nvSpPr>
        <p:spPr>
          <a:xfrm>
            <a:off x="6413689" y="1360071"/>
            <a:ext cx="2462603" cy="21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23" name="Text Placeholder 18">
            <a:extLst>
              <a:ext uri="{FF2B5EF4-FFF2-40B4-BE49-F238E27FC236}">
                <a16:creationId xmlns:a16="http://schemas.microsoft.com/office/drawing/2014/main" id="{E3521CF9-0F41-A6CF-B9AC-673A9545CFCA}"/>
              </a:ext>
            </a:extLst>
          </p:cNvPr>
          <p:cNvSpPr>
            <a:spLocks noGrp="1"/>
          </p:cNvSpPr>
          <p:nvPr>
            <p:ph type="body" sz="quarter" idx="45" hasCustomPrompt="1"/>
          </p:nvPr>
        </p:nvSpPr>
        <p:spPr>
          <a:xfrm>
            <a:off x="6613811" y="1898576"/>
            <a:ext cx="2046288" cy="1063625"/>
          </a:xfrm>
        </p:spPr>
        <p:txBody>
          <a:bodyPr>
            <a:noAutofit/>
          </a:bodyPr>
          <a:lstStyle>
            <a:lvl1pPr marL="0" indent="0">
              <a:spcBef>
                <a:spcPts val="0"/>
              </a:spcBef>
              <a:buNone/>
              <a:defRPr sz="1400" b="0" i="0">
                <a:latin typeface="Berlingske Sans Medium" panose="02000503050000020004" pitchFamily="2" charset="0"/>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24" name="Text Placeholder 18">
            <a:extLst>
              <a:ext uri="{FF2B5EF4-FFF2-40B4-BE49-F238E27FC236}">
                <a16:creationId xmlns:a16="http://schemas.microsoft.com/office/drawing/2014/main" id="{D2404AFE-A2D8-C61C-AE04-60D409B525F0}"/>
              </a:ext>
            </a:extLst>
          </p:cNvPr>
          <p:cNvSpPr>
            <a:spLocks noGrp="1"/>
          </p:cNvSpPr>
          <p:nvPr>
            <p:ph type="body" sz="quarter" idx="46"/>
          </p:nvPr>
        </p:nvSpPr>
        <p:spPr>
          <a:xfrm>
            <a:off x="6613811" y="1574087"/>
            <a:ext cx="2046288" cy="324489"/>
          </a:xfrm>
        </p:spPr>
        <p:txBody>
          <a:bodyPr>
            <a:noAutofit/>
          </a:bodyPr>
          <a:lstStyle>
            <a:lvl1pPr marL="0" indent="0">
              <a:spcBef>
                <a:spcPts val="0"/>
              </a:spcBef>
              <a:buNone/>
              <a:defRPr sz="1400" b="1" i="0">
                <a:latin typeface="Berlingske Sans Black" panose="02000503050000020004" pitchFamily="2" charset="0"/>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lvl="0"/>
            <a:r>
              <a:rPr lang="en-GB"/>
              <a:t>Click to edit</a:t>
            </a:r>
            <a:endParaRPr lang="en-US"/>
          </a:p>
        </p:txBody>
      </p:sp>
      <p:sp>
        <p:nvSpPr>
          <p:cNvPr id="26" name="Rectángulo 6">
            <a:extLst>
              <a:ext uri="{FF2B5EF4-FFF2-40B4-BE49-F238E27FC236}">
                <a16:creationId xmlns:a16="http://schemas.microsoft.com/office/drawing/2014/main" id="{E7DCD5EB-C638-19CE-B148-2AFE927FDD7B}"/>
              </a:ext>
            </a:extLst>
          </p:cNvPr>
          <p:cNvSpPr/>
          <p:nvPr userDrawn="1"/>
        </p:nvSpPr>
        <p:spPr>
          <a:xfrm>
            <a:off x="8980097" y="1360071"/>
            <a:ext cx="2462603" cy="21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27" name="Text Placeholder 18">
            <a:extLst>
              <a:ext uri="{FF2B5EF4-FFF2-40B4-BE49-F238E27FC236}">
                <a16:creationId xmlns:a16="http://schemas.microsoft.com/office/drawing/2014/main" id="{33F88F0E-0A7F-B8CF-ABC1-7F2911FA0AD5}"/>
              </a:ext>
            </a:extLst>
          </p:cNvPr>
          <p:cNvSpPr>
            <a:spLocks noGrp="1"/>
          </p:cNvSpPr>
          <p:nvPr>
            <p:ph type="body" sz="quarter" idx="47" hasCustomPrompt="1"/>
          </p:nvPr>
        </p:nvSpPr>
        <p:spPr>
          <a:xfrm>
            <a:off x="9180219" y="1898576"/>
            <a:ext cx="2046288" cy="1063625"/>
          </a:xfrm>
        </p:spPr>
        <p:txBody>
          <a:bodyPr>
            <a:noAutofit/>
          </a:bodyPr>
          <a:lstStyle>
            <a:lvl1pPr marL="0" indent="0">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28" name="Text Placeholder 18">
            <a:extLst>
              <a:ext uri="{FF2B5EF4-FFF2-40B4-BE49-F238E27FC236}">
                <a16:creationId xmlns:a16="http://schemas.microsoft.com/office/drawing/2014/main" id="{9DE6D9E4-4959-CAF4-3D08-B23D2E8EA172}"/>
              </a:ext>
            </a:extLst>
          </p:cNvPr>
          <p:cNvSpPr>
            <a:spLocks noGrp="1"/>
          </p:cNvSpPr>
          <p:nvPr>
            <p:ph type="body" sz="quarter" idx="48"/>
          </p:nvPr>
        </p:nvSpPr>
        <p:spPr>
          <a:xfrm>
            <a:off x="9180219" y="1574087"/>
            <a:ext cx="2046288" cy="324489"/>
          </a:xfrm>
        </p:spPr>
        <p:txBody>
          <a:bodyPr>
            <a:noAutofit/>
          </a:bodyPr>
          <a:lstStyle>
            <a:lvl1pPr marL="0" indent="0">
              <a:buNone/>
              <a:defRPr lang="en-US" sz="1400" b="1" i="0" u="none" strike="noStrike" cap="none" spc="0" baseline="0">
                <a:ln>
                  <a:noFill/>
                </a:ln>
                <a:solidFill>
                  <a:schemeClr val="bg1"/>
                </a:solidFill>
                <a:uFillTx/>
                <a:latin typeface="Berlingske Sans Black"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0"/>
              </a:spcBef>
              <a:spcAft>
                <a:spcPts val="0"/>
              </a:spcAft>
              <a:buClrTx/>
              <a:buSzPct val="75000"/>
              <a:buFontTx/>
              <a:buNone/>
              <a:tabLst/>
            </a:pPr>
            <a:r>
              <a:rPr lang="en-GB"/>
              <a:t>Click to edit</a:t>
            </a:r>
            <a:endParaRPr lang="en-US"/>
          </a:p>
        </p:txBody>
      </p:sp>
      <p:sp>
        <p:nvSpPr>
          <p:cNvPr id="32" name="Rectángulo 6">
            <a:extLst>
              <a:ext uri="{FF2B5EF4-FFF2-40B4-BE49-F238E27FC236}">
                <a16:creationId xmlns:a16="http://schemas.microsoft.com/office/drawing/2014/main" id="{7D7086EA-9AA3-C338-461B-FA01D600B4E6}"/>
              </a:ext>
            </a:extLst>
          </p:cNvPr>
          <p:cNvSpPr/>
          <p:nvPr userDrawn="1"/>
        </p:nvSpPr>
        <p:spPr>
          <a:xfrm>
            <a:off x="6413689" y="3619181"/>
            <a:ext cx="2462603" cy="21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33" name="Text Placeholder 18">
            <a:extLst>
              <a:ext uri="{FF2B5EF4-FFF2-40B4-BE49-F238E27FC236}">
                <a16:creationId xmlns:a16="http://schemas.microsoft.com/office/drawing/2014/main" id="{286EE81E-CE4C-3816-70C8-EE5C17A3DB2C}"/>
              </a:ext>
            </a:extLst>
          </p:cNvPr>
          <p:cNvSpPr>
            <a:spLocks noGrp="1"/>
          </p:cNvSpPr>
          <p:nvPr>
            <p:ph type="body" sz="quarter" idx="49" hasCustomPrompt="1"/>
          </p:nvPr>
        </p:nvSpPr>
        <p:spPr>
          <a:xfrm>
            <a:off x="6613811" y="4157686"/>
            <a:ext cx="2046288" cy="1063625"/>
          </a:xfrm>
        </p:spPr>
        <p:txBody>
          <a:bodyPr>
            <a:noAutofit/>
          </a:bodyPr>
          <a:lstStyle>
            <a:lvl1pPr marL="0" indent="0">
              <a:spcBef>
                <a:spcPts val="0"/>
              </a:spcBef>
              <a:buNone/>
              <a:defRPr sz="1400" b="0" i="0">
                <a:latin typeface="Berlingske Sans Medium" panose="02000503050000020004" pitchFamily="2" charset="0"/>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34" name="Text Placeholder 18">
            <a:extLst>
              <a:ext uri="{FF2B5EF4-FFF2-40B4-BE49-F238E27FC236}">
                <a16:creationId xmlns:a16="http://schemas.microsoft.com/office/drawing/2014/main" id="{A27F5A62-C64D-6CBB-3B71-0A34241AD3EE}"/>
              </a:ext>
            </a:extLst>
          </p:cNvPr>
          <p:cNvSpPr>
            <a:spLocks noGrp="1"/>
          </p:cNvSpPr>
          <p:nvPr>
            <p:ph type="body" sz="quarter" idx="50"/>
          </p:nvPr>
        </p:nvSpPr>
        <p:spPr>
          <a:xfrm>
            <a:off x="6613811" y="3833197"/>
            <a:ext cx="2046288" cy="324489"/>
          </a:xfrm>
        </p:spPr>
        <p:txBody>
          <a:bodyPr>
            <a:noAutofit/>
          </a:bodyPr>
          <a:lstStyle>
            <a:lvl1pPr marL="0" indent="0">
              <a:buNone/>
              <a:defRPr lang="en-US" sz="1400" b="1" i="0" u="none" strike="noStrike" cap="none" spc="0" baseline="0">
                <a:ln>
                  <a:noFill/>
                </a:ln>
                <a:solidFill>
                  <a:schemeClr val="bg1"/>
                </a:solidFill>
                <a:uFillTx/>
                <a:latin typeface="Berlingske Sans Black"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0"/>
              </a:spcBef>
              <a:spcAft>
                <a:spcPts val="0"/>
              </a:spcAft>
              <a:buClrTx/>
              <a:buSzPct val="75000"/>
              <a:buFontTx/>
              <a:buNone/>
              <a:tabLst/>
            </a:pPr>
            <a:r>
              <a:rPr lang="en-GB"/>
              <a:t>Click to edit</a:t>
            </a:r>
            <a:endParaRPr lang="en-US"/>
          </a:p>
        </p:txBody>
      </p:sp>
      <p:sp>
        <p:nvSpPr>
          <p:cNvPr id="36" name="Rectángulo 6">
            <a:extLst>
              <a:ext uri="{FF2B5EF4-FFF2-40B4-BE49-F238E27FC236}">
                <a16:creationId xmlns:a16="http://schemas.microsoft.com/office/drawing/2014/main" id="{587126E6-FB40-780C-C8D5-4D34A90CF117}"/>
              </a:ext>
            </a:extLst>
          </p:cNvPr>
          <p:cNvSpPr/>
          <p:nvPr userDrawn="1"/>
        </p:nvSpPr>
        <p:spPr>
          <a:xfrm>
            <a:off x="8980097" y="3619181"/>
            <a:ext cx="2462603" cy="21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37" name="Text Placeholder 18">
            <a:extLst>
              <a:ext uri="{FF2B5EF4-FFF2-40B4-BE49-F238E27FC236}">
                <a16:creationId xmlns:a16="http://schemas.microsoft.com/office/drawing/2014/main" id="{66E44EE7-2332-2CA1-2B25-E53ACD272091}"/>
              </a:ext>
            </a:extLst>
          </p:cNvPr>
          <p:cNvSpPr>
            <a:spLocks noGrp="1"/>
          </p:cNvSpPr>
          <p:nvPr>
            <p:ph type="body" sz="quarter" idx="51" hasCustomPrompt="1"/>
          </p:nvPr>
        </p:nvSpPr>
        <p:spPr>
          <a:xfrm>
            <a:off x="9180219" y="4157686"/>
            <a:ext cx="2046288" cy="1063625"/>
          </a:xfrm>
        </p:spPr>
        <p:txBody>
          <a:bodyPr>
            <a:noAutofit/>
          </a:bodyPr>
          <a:lstStyle>
            <a:lvl1pPr marL="0" indent="0">
              <a:buNone/>
              <a:defRPr lang="en-GB" sz="14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38" name="Text Placeholder 18">
            <a:extLst>
              <a:ext uri="{FF2B5EF4-FFF2-40B4-BE49-F238E27FC236}">
                <a16:creationId xmlns:a16="http://schemas.microsoft.com/office/drawing/2014/main" id="{7A694ADC-D6AE-032F-C718-88A25FD8632F}"/>
              </a:ext>
            </a:extLst>
          </p:cNvPr>
          <p:cNvSpPr>
            <a:spLocks noGrp="1"/>
          </p:cNvSpPr>
          <p:nvPr>
            <p:ph type="body" sz="quarter" idx="52"/>
          </p:nvPr>
        </p:nvSpPr>
        <p:spPr>
          <a:xfrm>
            <a:off x="9180219" y="3833197"/>
            <a:ext cx="2046288" cy="324489"/>
          </a:xfrm>
        </p:spPr>
        <p:txBody>
          <a:bodyPr>
            <a:noAutofit/>
          </a:bodyPr>
          <a:lstStyle>
            <a:lvl1pPr marL="0" indent="0">
              <a:buNone/>
              <a:defRPr lang="en-US" sz="1400" b="1" i="0" u="none" strike="noStrike" cap="none" spc="0" baseline="0">
                <a:ln>
                  <a:noFill/>
                </a:ln>
                <a:solidFill>
                  <a:schemeClr val="bg1"/>
                </a:solidFill>
                <a:uFillTx/>
                <a:latin typeface="Berlingske Sans Black"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0"/>
              </a:spcBef>
              <a:spcAft>
                <a:spcPts val="0"/>
              </a:spcAft>
              <a:buClrTx/>
              <a:buSzPct val="75000"/>
              <a:buFontTx/>
              <a:buNone/>
              <a:tabLst/>
            </a:pPr>
            <a:r>
              <a:rPr lang="en-GB"/>
              <a:t>Click to edit</a:t>
            </a:r>
            <a:endParaRPr lang="en-US"/>
          </a:p>
        </p:txBody>
      </p:sp>
    </p:spTree>
    <p:extLst>
      <p:ext uri="{BB962C8B-B14F-4D97-AF65-F5344CB8AC3E}">
        <p14:creationId xmlns:p14="http://schemas.microsoft.com/office/powerpoint/2010/main" val="308081825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x Boxes Right Color Grey">
    <p:spTree>
      <p:nvGrpSpPr>
        <p:cNvPr id="1" name=""/>
        <p:cNvGrpSpPr/>
        <p:nvPr/>
      </p:nvGrpSpPr>
      <p:grpSpPr>
        <a:xfrm>
          <a:off x="0" y="0"/>
          <a:ext cx="0" cy="0"/>
          <a:chOff x="0" y="0"/>
          <a:chExt cx="0" cy="0"/>
        </a:xfrm>
      </p:grpSpPr>
      <p:sp>
        <p:nvSpPr>
          <p:cNvPr id="13" name="Rectángulo 6">
            <a:extLst>
              <a:ext uri="{FF2B5EF4-FFF2-40B4-BE49-F238E27FC236}">
                <a16:creationId xmlns:a16="http://schemas.microsoft.com/office/drawing/2014/main" id="{815F8688-CD6C-055B-BCD3-3D9E38C664F8}"/>
              </a:ext>
            </a:extLst>
          </p:cNvPr>
          <p:cNvSpPr/>
          <p:nvPr userDrawn="1"/>
        </p:nvSpPr>
        <p:spPr>
          <a:xfrm>
            <a:off x="6421727" y="1360071"/>
            <a:ext cx="1809206" cy="1425475"/>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200" b="0" i="0">
              <a:latin typeface="Berlingske Sans Medium" panose="02000503050000020004" pitchFamily="2" charset="0"/>
            </a:endParaRPr>
          </a:p>
        </p:txBody>
      </p:sp>
      <p:sp>
        <p:nvSpPr>
          <p:cNvPr id="17" name="Rectángulo 6">
            <a:extLst>
              <a:ext uri="{FF2B5EF4-FFF2-40B4-BE49-F238E27FC236}">
                <a16:creationId xmlns:a16="http://schemas.microsoft.com/office/drawing/2014/main" id="{6F22A8F6-EAB7-81CF-4EF2-5CD6C4353077}"/>
              </a:ext>
            </a:extLst>
          </p:cNvPr>
          <p:cNvSpPr/>
          <p:nvPr userDrawn="1"/>
        </p:nvSpPr>
        <p:spPr>
          <a:xfrm>
            <a:off x="8325319" y="1360071"/>
            <a:ext cx="3117381" cy="1425475"/>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200" b="0" i="0">
              <a:latin typeface="Berlingske Sans Medium" panose="02000503050000020004" pitchFamily="2" charset="0"/>
            </a:endParaRPr>
          </a:p>
        </p:txBody>
      </p:sp>
      <p:sp>
        <p:nvSpPr>
          <p:cNvPr id="21" name="Rectángulo 6">
            <a:extLst>
              <a:ext uri="{FF2B5EF4-FFF2-40B4-BE49-F238E27FC236}">
                <a16:creationId xmlns:a16="http://schemas.microsoft.com/office/drawing/2014/main" id="{DBD5475C-2CDD-22EC-6EB4-A7E1C2DA978C}"/>
              </a:ext>
            </a:extLst>
          </p:cNvPr>
          <p:cNvSpPr/>
          <p:nvPr userDrawn="1"/>
        </p:nvSpPr>
        <p:spPr>
          <a:xfrm>
            <a:off x="6421727" y="2882543"/>
            <a:ext cx="3117380" cy="1425475"/>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200" b="0" i="0">
              <a:latin typeface="Berlingske Sans Medium" panose="02000503050000020004" pitchFamily="2" charset="0"/>
            </a:endParaRPr>
          </a:p>
        </p:txBody>
      </p:sp>
      <p:sp>
        <p:nvSpPr>
          <p:cNvPr id="25" name="Rectángulo 6">
            <a:extLst>
              <a:ext uri="{FF2B5EF4-FFF2-40B4-BE49-F238E27FC236}">
                <a16:creationId xmlns:a16="http://schemas.microsoft.com/office/drawing/2014/main" id="{6AB353B2-DB5E-C73A-ACC4-4D73DEFB2834}"/>
              </a:ext>
            </a:extLst>
          </p:cNvPr>
          <p:cNvSpPr/>
          <p:nvPr userDrawn="1"/>
        </p:nvSpPr>
        <p:spPr>
          <a:xfrm>
            <a:off x="9633494" y="2882543"/>
            <a:ext cx="1809206" cy="1425475"/>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200" b="0" i="0">
              <a:latin typeface="Berlingske Sans Medium" panose="02000503050000020004" pitchFamily="2" charset="0"/>
            </a:endParaRPr>
          </a:p>
        </p:txBody>
      </p:sp>
      <p:sp>
        <p:nvSpPr>
          <p:cNvPr id="30" name="Text Placeholder 6">
            <a:extLst>
              <a:ext uri="{FF2B5EF4-FFF2-40B4-BE49-F238E27FC236}">
                <a16:creationId xmlns:a16="http://schemas.microsoft.com/office/drawing/2014/main" id="{6F8C9340-3142-69E2-4A7A-47ABA3E81FC2}"/>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
        <p:nvSpPr>
          <p:cNvPr id="2" name="Text Placeholder 10">
            <a:extLst>
              <a:ext uri="{FF2B5EF4-FFF2-40B4-BE49-F238E27FC236}">
                <a16:creationId xmlns:a16="http://schemas.microsoft.com/office/drawing/2014/main" id="{5C5B28EA-3C33-53B1-54E0-027FED4EFA88}"/>
              </a:ext>
            </a:extLst>
          </p:cNvPr>
          <p:cNvSpPr>
            <a:spLocks noGrp="1"/>
          </p:cNvSpPr>
          <p:nvPr>
            <p:ph type="body" sz="quarter" idx="17" hasCustomPrompt="1"/>
          </p:nvPr>
        </p:nvSpPr>
        <p:spPr>
          <a:xfrm>
            <a:off x="965200" y="1995489"/>
            <a:ext cx="4620998" cy="3326020"/>
          </a:xfrm>
        </p:spPr>
        <p:txBody>
          <a:bodyPr>
            <a:noAutofit/>
          </a:bodyPr>
          <a:lstStyle>
            <a:lvl1pPr marL="0" indent="0">
              <a:lnSpc>
                <a:spcPct val="80000"/>
              </a:lnSpc>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lnSpc>
                <a:spcPct val="80000"/>
              </a:lnSpc>
              <a:defRPr sz="4000" b="1" i="0">
                <a:latin typeface="Berlingske Sans Poster"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US"/>
              <a:t>Click to edit master title</a:t>
            </a:r>
          </a:p>
        </p:txBody>
      </p:sp>
      <p:sp>
        <p:nvSpPr>
          <p:cNvPr id="3" name="Text Placeholder 18">
            <a:extLst>
              <a:ext uri="{FF2B5EF4-FFF2-40B4-BE49-F238E27FC236}">
                <a16:creationId xmlns:a16="http://schemas.microsoft.com/office/drawing/2014/main" id="{2FE9FC7D-EDE0-8F64-2555-1D0E648CFE19}"/>
              </a:ext>
            </a:extLst>
          </p:cNvPr>
          <p:cNvSpPr>
            <a:spLocks noGrp="1"/>
          </p:cNvSpPr>
          <p:nvPr>
            <p:ph type="body" sz="quarter" idx="21" hasCustomPrompt="1"/>
          </p:nvPr>
        </p:nvSpPr>
        <p:spPr>
          <a:xfrm>
            <a:off x="6621848" y="1574089"/>
            <a:ext cx="1503351" cy="1026420"/>
          </a:xfrm>
        </p:spPr>
        <p:txBody>
          <a:bodyPr>
            <a:noAutofit/>
          </a:bodyPr>
          <a:lstStyle>
            <a:lvl1pPr marL="0" indent="0">
              <a:spcBef>
                <a:spcPts val="0"/>
              </a:spcBef>
              <a:buNone/>
              <a:defRPr sz="1200" b="0" i="0">
                <a:latin typeface="Berlingske Sans Medium" panose="02000503050000020004" pitchFamily="2" charset="0"/>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6" name="Text Placeholder 18">
            <a:extLst>
              <a:ext uri="{FF2B5EF4-FFF2-40B4-BE49-F238E27FC236}">
                <a16:creationId xmlns:a16="http://schemas.microsoft.com/office/drawing/2014/main" id="{F4B2244A-DC33-776C-3674-E7663DB464F6}"/>
              </a:ext>
            </a:extLst>
          </p:cNvPr>
          <p:cNvSpPr>
            <a:spLocks noGrp="1"/>
          </p:cNvSpPr>
          <p:nvPr>
            <p:ph type="body" sz="quarter" idx="26" hasCustomPrompt="1"/>
          </p:nvPr>
        </p:nvSpPr>
        <p:spPr>
          <a:xfrm>
            <a:off x="8525441" y="1574089"/>
            <a:ext cx="2811525" cy="1026420"/>
          </a:xfrm>
        </p:spPr>
        <p:txBody>
          <a:bodyPr>
            <a:noAutofit/>
          </a:bodyPr>
          <a:lstStyle>
            <a:lvl1pPr marL="0" indent="0">
              <a:buNone/>
              <a:defRPr lang="en-GB" sz="12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9" name="Text Placeholder 18">
            <a:extLst>
              <a:ext uri="{FF2B5EF4-FFF2-40B4-BE49-F238E27FC236}">
                <a16:creationId xmlns:a16="http://schemas.microsoft.com/office/drawing/2014/main" id="{BB829208-5894-B6A4-A690-F78B3D1DC0E1}"/>
              </a:ext>
            </a:extLst>
          </p:cNvPr>
          <p:cNvSpPr>
            <a:spLocks noGrp="1"/>
          </p:cNvSpPr>
          <p:nvPr>
            <p:ph type="body" sz="quarter" idx="29" hasCustomPrompt="1"/>
          </p:nvPr>
        </p:nvSpPr>
        <p:spPr>
          <a:xfrm>
            <a:off x="6593705" y="3096561"/>
            <a:ext cx="2830857" cy="1026420"/>
          </a:xfrm>
        </p:spPr>
        <p:txBody>
          <a:bodyPr>
            <a:noAutofit/>
          </a:bodyPr>
          <a:lstStyle>
            <a:lvl1pPr marL="0" indent="0">
              <a:buNone/>
              <a:defRPr lang="en-GB" sz="12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12" name="Text Placeholder 18">
            <a:extLst>
              <a:ext uri="{FF2B5EF4-FFF2-40B4-BE49-F238E27FC236}">
                <a16:creationId xmlns:a16="http://schemas.microsoft.com/office/drawing/2014/main" id="{6CED1DDE-D6B2-2AA7-A5FC-F34F3FF651A6}"/>
              </a:ext>
            </a:extLst>
          </p:cNvPr>
          <p:cNvSpPr>
            <a:spLocks noGrp="1"/>
          </p:cNvSpPr>
          <p:nvPr>
            <p:ph type="body" sz="quarter" idx="32" hasCustomPrompt="1"/>
          </p:nvPr>
        </p:nvSpPr>
        <p:spPr>
          <a:xfrm>
            <a:off x="9833615" y="3096561"/>
            <a:ext cx="1503351" cy="1026420"/>
          </a:xfrm>
        </p:spPr>
        <p:txBody>
          <a:bodyPr>
            <a:noAutofit/>
          </a:bodyPr>
          <a:lstStyle>
            <a:lvl1pPr marL="0" indent="0">
              <a:buNone/>
              <a:defRPr lang="en-GB" sz="12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22" name="Rectángulo 6">
            <a:extLst>
              <a:ext uri="{FF2B5EF4-FFF2-40B4-BE49-F238E27FC236}">
                <a16:creationId xmlns:a16="http://schemas.microsoft.com/office/drawing/2014/main" id="{A366DDE3-6B9E-17FE-F755-EEC5CD4732A5}"/>
              </a:ext>
            </a:extLst>
          </p:cNvPr>
          <p:cNvSpPr/>
          <p:nvPr userDrawn="1"/>
        </p:nvSpPr>
        <p:spPr>
          <a:xfrm>
            <a:off x="6421727" y="4383595"/>
            <a:ext cx="1809206" cy="1425475"/>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200" b="0" i="0">
              <a:latin typeface="Berlingske Sans Medium" panose="02000503050000020004" pitchFamily="2" charset="0"/>
            </a:endParaRPr>
          </a:p>
        </p:txBody>
      </p:sp>
      <p:sp>
        <p:nvSpPr>
          <p:cNvPr id="23" name="Rectángulo 6">
            <a:extLst>
              <a:ext uri="{FF2B5EF4-FFF2-40B4-BE49-F238E27FC236}">
                <a16:creationId xmlns:a16="http://schemas.microsoft.com/office/drawing/2014/main" id="{2D4DC852-A353-67EB-E0BF-C0176FC44A4D}"/>
              </a:ext>
            </a:extLst>
          </p:cNvPr>
          <p:cNvSpPr/>
          <p:nvPr userDrawn="1"/>
        </p:nvSpPr>
        <p:spPr>
          <a:xfrm>
            <a:off x="8325319" y="4383595"/>
            <a:ext cx="3117381" cy="1425475"/>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200" b="0" i="0">
              <a:latin typeface="Berlingske Sans Medium" panose="02000503050000020004" pitchFamily="2" charset="0"/>
            </a:endParaRPr>
          </a:p>
        </p:txBody>
      </p:sp>
      <p:sp>
        <p:nvSpPr>
          <p:cNvPr id="24" name="Text Placeholder 18">
            <a:extLst>
              <a:ext uri="{FF2B5EF4-FFF2-40B4-BE49-F238E27FC236}">
                <a16:creationId xmlns:a16="http://schemas.microsoft.com/office/drawing/2014/main" id="{E3130B1E-290E-B29B-B604-4822ED871B29}"/>
              </a:ext>
            </a:extLst>
          </p:cNvPr>
          <p:cNvSpPr>
            <a:spLocks noGrp="1"/>
          </p:cNvSpPr>
          <p:nvPr>
            <p:ph type="body" sz="quarter" idx="34" hasCustomPrompt="1"/>
          </p:nvPr>
        </p:nvSpPr>
        <p:spPr>
          <a:xfrm>
            <a:off x="6621848" y="4597613"/>
            <a:ext cx="1503351" cy="1026420"/>
          </a:xfrm>
        </p:spPr>
        <p:txBody>
          <a:bodyPr>
            <a:noAutofit/>
          </a:bodyPr>
          <a:lstStyle>
            <a:lvl1pPr marL="0" indent="0">
              <a:buNone/>
              <a:defRPr lang="en-GB" sz="12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27" name="Text Placeholder 18">
            <a:extLst>
              <a:ext uri="{FF2B5EF4-FFF2-40B4-BE49-F238E27FC236}">
                <a16:creationId xmlns:a16="http://schemas.microsoft.com/office/drawing/2014/main" id="{9731BE4C-FD1E-A4F4-A160-078D105E9249}"/>
              </a:ext>
            </a:extLst>
          </p:cNvPr>
          <p:cNvSpPr>
            <a:spLocks noGrp="1"/>
          </p:cNvSpPr>
          <p:nvPr>
            <p:ph type="body" sz="quarter" idx="36" hasCustomPrompt="1"/>
          </p:nvPr>
        </p:nvSpPr>
        <p:spPr>
          <a:xfrm>
            <a:off x="8525441" y="4597613"/>
            <a:ext cx="2811525" cy="1026420"/>
          </a:xfrm>
        </p:spPr>
        <p:txBody>
          <a:bodyPr>
            <a:noAutofit/>
          </a:bodyPr>
          <a:lstStyle>
            <a:lvl1pPr marL="0" indent="0">
              <a:buNone/>
              <a:defRPr lang="en-GB" sz="12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32" name="Text Placeholder 28">
            <a:extLst>
              <a:ext uri="{FF2B5EF4-FFF2-40B4-BE49-F238E27FC236}">
                <a16:creationId xmlns:a16="http://schemas.microsoft.com/office/drawing/2014/main" id="{FF023089-9846-FE53-6D92-6D76938293EF}"/>
              </a:ext>
            </a:extLst>
          </p:cNvPr>
          <p:cNvSpPr>
            <a:spLocks noGrp="1"/>
          </p:cNvSpPr>
          <p:nvPr>
            <p:ph type="body" sz="quarter" idx="44" hasCustomPrompt="1"/>
          </p:nvPr>
        </p:nvSpPr>
        <p:spPr>
          <a:xfrm>
            <a:off x="965200" y="1316720"/>
            <a:ext cx="4620998" cy="412750"/>
          </a:xfrm>
        </p:spPr>
        <p:txBody>
          <a:bodyPr>
            <a:noAutofit/>
          </a:bodyPr>
          <a:lstStyle>
            <a:lvl1pPr>
              <a:defRPr kumimoji="0" lang="en-US" sz="2200" b="1" i="0" u="none" strike="noStrike" cap="none" spc="0" normalizeH="0" baseline="0" dirty="0">
                <a:ln>
                  <a:noFill/>
                </a:ln>
                <a:solidFill>
                  <a:srgbClr val="212121"/>
                </a:solidFill>
                <a:effectLst/>
                <a:uFillTx/>
                <a:latin typeface="Berlingske Sans Poster" panose="02000503050000020004" pitchFamily="2" charset="0"/>
                <a:ea typeface="+mj-ea"/>
                <a:cs typeface="+mj-cs"/>
                <a:sym typeface="Montserrat Semi Bold"/>
              </a:defRPr>
            </a:lvl1pPr>
          </a:lstStyle>
          <a:p>
            <a:pPr hangingPunct="1"/>
            <a:r>
              <a:rPr lang="en-US"/>
              <a:t>Click to edit title</a:t>
            </a:r>
          </a:p>
        </p:txBody>
      </p:sp>
      <p:sp>
        <p:nvSpPr>
          <p:cNvPr id="34" name="Title 33">
            <a:extLst>
              <a:ext uri="{FF2B5EF4-FFF2-40B4-BE49-F238E27FC236}">
                <a16:creationId xmlns:a16="http://schemas.microsoft.com/office/drawing/2014/main" id="{EB1050AD-052C-A013-3CF6-AFDDCCD387D0}"/>
              </a:ext>
            </a:extLst>
          </p:cNvPr>
          <p:cNvSpPr>
            <a:spLocks noGrp="1"/>
          </p:cNvSpPr>
          <p:nvPr>
            <p:ph type="title" hasCustomPrompt="1"/>
          </p:nvPr>
        </p:nvSpPr>
        <p:spPr>
          <a:xfrm>
            <a:off x="914402" y="852941"/>
            <a:ext cx="4671796" cy="434216"/>
          </a:xfrm>
        </p:spPr>
        <p:txBody>
          <a:bodyPr/>
          <a:lstStyle/>
          <a:p>
            <a:r>
              <a:rPr lang="en-GB"/>
              <a:t>Click to edit title style</a:t>
            </a:r>
            <a:endParaRPr lang="en-US"/>
          </a:p>
        </p:txBody>
      </p:sp>
    </p:spTree>
    <p:extLst>
      <p:ext uri="{BB962C8B-B14F-4D97-AF65-F5344CB8AC3E}">
        <p14:creationId xmlns:p14="http://schemas.microsoft.com/office/powerpoint/2010/main" val="311641821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x Boxes Right Color Small Header">
    <p:spTree>
      <p:nvGrpSpPr>
        <p:cNvPr id="1" name=""/>
        <p:cNvGrpSpPr/>
        <p:nvPr/>
      </p:nvGrpSpPr>
      <p:grpSpPr>
        <a:xfrm>
          <a:off x="0" y="0"/>
          <a:ext cx="0" cy="0"/>
          <a:chOff x="0" y="0"/>
          <a:chExt cx="0" cy="0"/>
        </a:xfrm>
      </p:grpSpPr>
      <p:sp>
        <p:nvSpPr>
          <p:cNvPr id="13" name="Rectángulo 6">
            <a:extLst>
              <a:ext uri="{FF2B5EF4-FFF2-40B4-BE49-F238E27FC236}">
                <a16:creationId xmlns:a16="http://schemas.microsoft.com/office/drawing/2014/main" id="{815F8688-CD6C-055B-BCD3-3D9E38C664F8}"/>
              </a:ext>
            </a:extLst>
          </p:cNvPr>
          <p:cNvSpPr/>
          <p:nvPr userDrawn="1"/>
        </p:nvSpPr>
        <p:spPr>
          <a:xfrm>
            <a:off x="6421727" y="1360071"/>
            <a:ext cx="1809206" cy="1425475"/>
          </a:xfrm>
          <a:prstGeom prst="rect">
            <a:avLst/>
          </a:prstGeom>
          <a:solidFill>
            <a:srgbClr val="FFA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200" b="0" i="0">
              <a:latin typeface="Berlingske Sans Medium" panose="02000503050000020004" pitchFamily="2" charset="0"/>
            </a:endParaRPr>
          </a:p>
        </p:txBody>
      </p:sp>
      <p:sp>
        <p:nvSpPr>
          <p:cNvPr id="17" name="Rectángulo 6">
            <a:extLst>
              <a:ext uri="{FF2B5EF4-FFF2-40B4-BE49-F238E27FC236}">
                <a16:creationId xmlns:a16="http://schemas.microsoft.com/office/drawing/2014/main" id="{6F22A8F6-EAB7-81CF-4EF2-5CD6C4353077}"/>
              </a:ext>
            </a:extLst>
          </p:cNvPr>
          <p:cNvSpPr/>
          <p:nvPr userDrawn="1"/>
        </p:nvSpPr>
        <p:spPr>
          <a:xfrm>
            <a:off x="8325319" y="1360071"/>
            <a:ext cx="3117381" cy="1425475"/>
          </a:xfrm>
          <a:prstGeom prst="rect">
            <a:avLst/>
          </a:prstGeom>
          <a:solidFill>
            <a:srgbClr val="8FD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200" b="0" i="0">
              <a:latin typeface="Berlingske Sans Medium" panose="02000503050000020004" pitchFamily="2" charset="0"/>
            </a:endParaRPr>
          </a:p>
        </p:txBody>
      </p:sp>
      <p:sp>
        <p:nvSpPr>
          <p:cNvPr id="21" name="Rectángulo 6">
            <a:extLst>
              <a:ext uri="{FF2B5EF4-FFF2-40B4-BE49-F238E27FC236}">
                <a16:creationId xmlns:a16="http://schemas.microsoft.com/office/drawing/2014/main" id="{DBD5475C-2CDD-22EC-6EB4-A7E1C2DA978C}"/>
              </a:ext>
            </a:extLst>
          </p:cNvPr>
          <p:cNvSpPr/>
          <p:nvPr userDrawn="1"/>
        </p:nvSpPr>
        <p:spPr>
          <a:xfrm>
            <a:off x="6421727" y="2882543"/>
            <a:ext cx="3117380" cy="1425475"/>
          </a:xfrm>
          <a:prstGeom prst="rect">
            <a:avLst/>
          </a:prstGeom>
          <a:solidFill>
            <a:srgbClr val="47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200" b="0" i="0">
              <a:latin typeface="Berlingske Sans Medium" panose="02000503050000020004" pitchFamily="2" charset="0"/>
            </a:endParaRPr>
          </a:p>
        </p:txBody>
      </p:sp>
      <p:sp>
        <p:nvSpPr>
          <p:cNvPr id="25" name="Rectángulo 6">
            <a:extLst>
              <a:ext uri="{FF2B5EF4-FFF2-40B4-BE49-F238E27FC236}">
                <a16:creationId xmlns:a16="http://schemas.microsoft.com/office/drawing/2014/main" id="{6AB353B2-DB5E-C73A-ACC4-4D73DEFB2834}"/>
              </a:ext>
            </a:extLst>
          </p:cNvPr>
          <p:cNvSpPr/>
          <p:nvPr userDrawn="1"/>
        </p:nvSpPr>
        <p:spPr>
          <a:xfrm>
            <a:off x="9633494" y="2882543"/>
            <a:ext cx="1809206" cy="1425475"/>
          </a:xfrm>
          <a:prstGeom prst="rect">
            <a:avLst/>
          </a:prstGeom>
          <a:solidFill>
            <a:srgbClr val="E9C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200" b="0" i="0">
              <a:latin typeface="Berlingske Sans Medium" panose="02000503050000020004" pitchFamily="2" charset="0"/>
            </a:endParaRPr>
          </a:p>
        </p:txBody>
      </p:sp>
      <p:sp>
        <p:nvSpPr>
          <p:cNvPr id="30" name="Text Placeholder 6">
            <a:extLst>
              <a:ext uri="{FF2B5EF4-FFF2-40B4-BE49-F238E27FC236}">
                <a16:creationId xmlns:a16="http://schemas.microsoft.com/office/drawing/2014/main" id="{6F8C9340-3142-69E2-4A7A-47ABA3E81FC2}"/>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
        <p:nvSpPr>
          <p:cNvPr id="2" name="Text Placeholder 10">
            <a:extLst>
              <a:ext uri="{FF2B5EF4-FFF2-40B4-BE49-F238E27FC236}">
                <a16:creationId xmlns:a16="http://schemas.microsoft.com/office/drawing/2014/main" id="{5C5B28EA-3C33-53B1-54E0-027FED4EFA88}"/>
              </a:ext>
            </a:extLst>
          </p:cNvPr>
          <p:cNvSpPr>
            <a:spLocks noGrp="1"/>
          </p:cNvSpPr>
          <p:nvPr>
            <p:ph type="body" sz="quarter" idx="17" hasCustomPrompt="1"/>
          </p:nvPr>
        </p:nvSpPr>
        <p:spPr>
          <a:xfrm>
            <a:off x="965200" y="1995489"/>
            <a:ext cx="4620998" cy="3326020"/>
          </a:xfrm>
        </p:spPr>
        <p:txBody>
          <a:bodyPr>
            <a:noAutofit/>
          </a:bodyPr>
          <a:lstStyle>
            <a:lvl1pPr marL="0" indent="0">
              <a:lnSpc>
                <a:spcPct val="80000"/>
              </a:lnSpc>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lnSpc>
                <a:spcPct val="80000"/>
              </a:lnSpc>
              <a:defRPr sz="4000" b="1" i="0">
                <a:latin typeface="Berlingske Sans Poster"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US"/>
              <a:t>Click to edit master title</a:t>
            </a:r>
          </a:p>
        </p:txBody>
      </p:sp>
      <p:sp>
        <p:nvSpPr>
          <p:cNvPr id="3" name="Text Placeholder 18">
            <a:extLst>
              <a:ext uri="{FF2B5EF4-FFF2-40B4-BE49-F238E27FC236}">
                <a16:creationId xmlns:a16="http://schemas.microsoft.com/office/drawing/2014/main" id="{2FE9FC7D-EDE0-8F64-2555-1D0E648CFE19}"/>
              </a:ext>
            </a:extLst>
          </p:cNvPr>
          <p:cNvSpPr>
            <a:spLocks noGrp="1"/>
          </p:cNvSpPr>
          <p:nvPr>
            <p:ph type="body" sz="quarter" idx="21" hasCustomPrompt="1"/>
          </p:nvPr>
        </p:nvSpPr>
        <p:spPr>
          <a:xfrm>
            <a:off x="6621848" y="1574089"/>
            <a:ext cx="1503351" cy="1026420"/>
          </a:xfrm>
        </p:spPr>
        <p:txBody>
          <a:bodyPr>
            <a:noAutofit/>
          </a:bodyPr>
          <a:lstStyle>
            <a:lvl1pPr marL="0" indent="0">
              <a:spcBef>
                <a:spcPts val="0"/>
              </a:spcBef>
              <a:buNone/>
              <a:defRPr sz="1200" b="0" i="0">
                <a:latin typeface="Berlingske Sans Medium" panose="02000503050000020004" pitchFamily="2" charset="0"/>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6" name="Text Placeholder 18">
            <a:extLst>
              <a:ext uri="{FF2B5EF4-FFF2-40B4-BE49-F238E27FC236}">
                <a16:creationId xmlns:a16="http://schemas.microsoft.com/office/drawing/2014/main" id="{F4B2244A-DC33-776C-3674-E7663DB464F6}"/>
              </a:ext>
            </a:extLst>
          </p:cNvPr>
          <p:cNvSpPr>
            <a:spLocks noGrp="1"/>
          </p:cNvSpPr>
          <p:nvPr>
            <p:ph type="body" sz="quarter" idx="26" hasCustomPrompt="1"/>
          </p:nvPr>
        </p:nvSpPr>
        <p:spPr>
          <a:xfrm>
            <a:off x="8525441" y="1574089"/>
            <a:ext cx="2811525" cy="1026420"/>
          </a:xfrm>
        </p:spPr>
        <p:txBody>
          <a:bodyPr>
            <a:noAutofit/>
          </a:bodyPr>
          <a:lstStyle>
            <a:lvl1pPr marL="0" indent="0">
              <a:buNone/>
              <a:defRPr lang="en-GB" sz="12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9" name="Text Placeholder 18">
            <a:extLst>
              <a:ext uri="{FF2B5EF4-FFF2-40B4-BE49-F238E27FC236}">
                <a16:creationId xmlns:a16="http://schemas.microsoft.com/office/drawing/2014/main" id="{BB829208-5894-B6A4-A690-F78B3D1DC0E1}"/>
              </a:ext>
            </a:extLst>
          </p:cNvPr>
          <p:cNvSpPr>
            <a:spLocks noGrp="1"/>
          </p:cNvSpPr>
          <p:nvPr>
            <p:ph type="body" sz="quarter" idx="29" hasCustomPrompt="1"/>
          </p:nvPr>
        </p:nvSpPr>
        <p:spPr>
          <a:xfrm>
            <a:off x="6593705" y="3096561"/>
            <a:ext cx="2830857" cy="1026420"/>
          </a:xfrm>
        </p:spPr>
        <p:txBody>
          <a:bodyPr>
            <a:noAutofit/>
          </a:bodyPr>
          <a:lstStyle>
            <a:lvl1pPr marL="0" indent="0">
              <a:buNone/>
              <a:defRPr lang="en-GB" sz="12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12" name="Text Placeholder 18">
            <a:extLst>
              <a:ext uri="{FF2B5EF4-FFF2-40B4-BE49-F238E27FC236}">
                <a16:creationId xmlns:a16="http://schemas.microsoft.com/office/drawing/2014/main" id="{6CED1DDE-D6B2-2AA7-A5FC-F34F3FF651A6}"/>
              </a:ext>
            </a:extLst>
          </p:cNvPr>
          <p:cNvSpPr>
            <a:spLocks noGrp="1"/>
          </p:cNvSpPr>
          <p:nvPr>
            <p:ph type="body" sz="quarter" idx="32" hasCustomPrompt="1"/>
          </p:nvPr>
        </p:nvSpPr>
        <p:spPr>
          <a:xfrm>
            <a:off x="9833615" y="3096561"/>
            <a:ext cx="1503351" cy="1026420"/>
          </a:xfrm>
        </p:spPr>
        <p:txBody>
          <a:bodyPr>
            <a:noAutofit/>
          </a:bodyPr>
          <a:lstStyle>
            <a:lvl1pPr marL="0" indent="0">
              <a:buNone/>
              <a:defRPr lang="en-GB" sz="12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22" name="Rectángulo 6">
            <a:extLst>
              <a:ext uri="{FF2B5EF4-FFF2-40B4-BE49-F238E27FC236}">
                <a16:creationId xmlns:a16="http://schemas.microsoft.com/office/drawing/2014/main" id="{A366DDE3-6B9E-17FE-F755-EEC5CD4732A5}"/>
              </a:ext>
            </a:extLst>
          </p:cNvPr>
          <p:cNvSpPr/>
          <p:nvPr userDrawn="1"/>
        </p:nvSpPr>
        <p:spPr>
          <a:xfrm>
            <a:off x="6421727" y="4383595"/>
            <a:ext cx="1809206" cy="1425475"/>
          </a:xfrm>
          <a:prstGeom prst="rect">
            <a:avLst/>
          </a:prstGeom>
          <a:solidFill>
            <a:srgbClr val="C68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200" b="0" i="0">
              <a:latin typeface="Berlingske Sans Medium" panose="02000503050000020004" pitchFamily="2" charset="0"/>
            </a:endParaRPr>
          </a:p>
        </p:txBody>
      </p:sp>
      <p:sp>
        <p:nvSpPr>
          <p:cNvPr id="23" name="Rectángulo 6">
            <a:extLst>
              <a:ext uri="{FF2B5EF4-FFF2-40B4-BE49-F238E27FC236}">
                <a16:creationId xmlns:a16="http://schemas.microsoft.com/office/drawing/2014/main" id="{2D4DC852-A353-67EB-E0BF-C0176FC44A4D}"/>
              </a:ext>
            </a:extLst>
          </p:cNvPr>
          <p:cNvSpPr/>
          <p:nvPr userDrawn="1"/>
        </p:nvSpPr>
        <p:spPr>
          <a:xfrm>
            <a:off x="8325319" y="4383595"/>
            <a:ext cx="3117381" cy="1425475"/>
          </a:xfrm>
          <a:prstGeom prst="rect">
            <a:avLst/>
          </a:prstGeom>
          <a:solidFill>
            <a:srgbClr val="FFA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200" b="0" i="0">
              <a:latin typeface="Berlingske Sans Medium" panose="02000503050000020004" pitchFamily="2" charset="0"/>
            </a:endParaRPr>
          </a:p>
        </p:txBody>
      </p:sp>
      <p:sp>
        <p:nvSpPr>
          <p:cNvPr id="24" name="Text Placeholder 18">
            <a:extLst>
              <a:ext uri="{FF2B5EF4-FFF2-40B4-BE49-F238E27FC236}">
                <a16:creationId xmlns:a16="http://schemas.microsoft.com/office/drawing/2014/main" id="{E3130B1E-290E-B29B-B604-4822ED871B29}"/>
              </a:ext>
            </a:extLst>
          </p:cNvPr>
          <p:cNvSpPr>
            <a:spLocks noGrp="1"/>
          </p:cNvSpPr>
          <p:nvPr>
            <p:ph type="body" sz="quarter" idx="34" hasCustomPrompt="1"/>
          </p:nvPr>
        </p:nvSpPr>
        <p:spPr>
          <a:xfrm>
            <a:off x="6621848" y="4597613"/>
            <a:ext cx="1503351" cy="1026420"/>
          </a:xfrm>
        </p:spPr>
        <p:txBody>
          <a:bodyPr>
            <a:noAutofit/>
          </a:bodyPr>
          <a:lstStyle>
            <a:lvl1pPr marL="0" indent="0">
              <a:buNone/>
              <a:defRPr lang="en-GB" sz="12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27" name="Text Placeholder 18">
            <a:extLst>
              <a:ext uri="{FF2B5EF4-FFF2-40B4-BE49-F238E27FC236}">
                <a16:creationId xmlns:a16="http://schemas.microsoft.com/office/drawing/2014/main" id="{9731BE4C-FD1E-A4F4-A160-078D105E9249}"/>
              </a:ext>
            </a:extLst>
          </p:cNvPr>
          <p:cNvSpPr>
            <a:spLocks noGrp="1"/>
          </p:cNvSpPr>
          <p:nvPr>
            <p:ph type="body" sz="quarter" idx="36" hasCustomPrompt="1"/>
          </p:nvPr>
        </p:nvSpPr>
        <p:spPr>
          <a:xfrm>
            <a:off x="8525441" y="4597613"/>
            <a:ext cx="2811525" cy="1026420"/>
          </a:xfrm>
        </p:spPr>
        <p:txBody>
          <a:bodyPr>
            <a:noAutofit/>
          </a:bodyPr>
          <a:lstStyle>
            <a:lvl1pPr marL="0" indent="0">
              <a:buNone/>
              <a:defRPr lang="en-GB" sz="12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32" name="Text Placeholder 28">
            <a:extLst>
              <a:ext uri="{FF2B5EF4-FFF2-40B4-BE49-F238E27FC236}">
                <a16:creationId xmlns:a16="http://schemas.microsoft.com/office/drawing/2014/main" id="{FF023089-9846-FE53-6D92-6D76938293EF}"/>
              </a:ext>
            </a:extLst>
          </p:cNvPr>
          <p:cNvSpPr>
            <a:spLocks noGrp="1"/>
          </p:cNvSpPr>
          <p:nvPr>
            <p:ph type="body" sz="quarter" idx="44" hasCustomPrompt="1"/>
          </p:nvPr>
        </p:nvSpPr>
        <p:spPr>
          <a:xfrm>
            <a:off x="965200" y="1316720"/>
            <a:ext cx="4620998" cy="412750"/>
          </a:xfrm>
        </p:spPr>
        <p:txBody>
          <a:bodyPr>
            <a:noAutofit/>
          </a:bodyPr>
          <a:lstStyle>
            <a:lvl1pPr>
              <a:defRPr kumimoji="0" lang="en-US" sz="2200" b="1" i="0" u="none" strike="noStrike" cap="none" spc="0" normalizeH="0" baseline="0" dirty="0">
                <a:ln>
                  <a:noFill/>
                </a:ln>
                <a:solidFill>
                  <a:srgbClr val="212121"/>
                </a:solidFill>
                <a:effectLst/>
                <a:uFillTx/>
                <a:latin typeface="Berlingske Sans Poster" panose="02000503050000020004" pitchFamily="2" charset="0"/>
                <a:ea typeface="+mj-ea"/>
                <a:cs typeface="+mj-cs"/>
                <a:sym typeface="Montserrat Semi Bold"/>
              </a:defRPr>
            </a:lvl1pPr>
          </a:lstStyle>
          <a:p>
            <a:pPr hangingPunct="1"/>
            <a:r>
              <a:rPr lang="en-US"/>
              <a:t>Click to edit title</a:t>
            </a:r>
          </a:p>
        </p:txBody>
      </p:sp>
      <p:sp>
        <p:nvSpPr>
          <p:cNvPr id="34" name="Title 33">
            <a:extLst>
              <a:ext uri="{FF2B5EF4-FFF2-40B4-BE49-F238E27FC236}">
                <a16:creationId xmlns:a16="http://schemas.microsoft.com/office/drawing/2014/main" id="{EB1050AD-052C-A013-3CF6-AFDDCCD387D0}"/>
              </a:ext>
            </a:extLst>
          </p:cNvPr>
          <p:cNvSpPr>
            <a:spLocks noGrp="1"/>
          </p:cNvSpPr>
          <p:nvPr>
            <p:ph type="title" hasCustomPrompt="1"/>
          </p:nvPr>
        </p:nvSpPr>
        <p:spPr>
          <a:xfrm>
            <a:off x="914401" y="852941"/>
            <a:ext cx="4731655" cy="434216"/>
          </a:xfrm>
        </p:spPr>
        <p:txBody>
          <a:bodyPr/>
          <a:lstStyle/>
          <a:p>
            <a:r>
              <a:rPr lang="en-GB"/>
              <a:t>Click to edit title style</a:t>
            </a:r>
            <a:endParaRPr lang="en-US"/>
          </a:p>
        </p:txBody>
      </p:sp>
    </p:spTree>
    <p:extLst>
      <p:ext uri="{BB962C8B-B14F-4D97-AF65-F5344CB8AC3E}">
        <p14:creationId xmlns:p14="http://schemas.microsoft.com/office/powerpoint/2010/main" val="273516066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Right Color Grey">
    <p:spTree>
      <p:nvGrpSpPr>
        <p:cNvPr id="1" name=""/>
        <p:cNvGrpSpPr/>
        <p:nvPr/>
      </p:nvGrpSpPr>
      <p:grpSpPr>
        <a:xfrm>
          <a:off x="0" y="0"/>
          <a:ext cx="0" cy="0"/>
          <a:chOff x="0" y="0"/>
          <a:chExt cx="0" cy="0"/>
        </a:xfrm>
      </p:grpSpPr>
      <p:sp>
        <p:nvSpPr>
          <p:cNvPr id="13" name="Rectángulo 6">
            <a:extLst>
              <a:ext uri="{FF2B5EF4-FFF2-40B4-BE49-F238E27FC236}">
                <a16:creationId xmlns:a16="http://schemas.microsoft.com/office/drawing/2014/main" id="{815F8688-CD6C-055B-BCD3-3D9E38C664F8}"/>
              </a:ext>
            </a:extLst>
          </p:cNvPr>
          <p:cNvSpPr/>
          <p:nvPr userDrawn="1"/>
        </p:nvSpPr>
        <p:spPr>
          <a:xfrm>
            <a:off x="6421726" y="1360071"/>
            <a:ext cx="2462603" cy="2160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17" name="Rectángulo 6">
            <a:extLst>
              <a:ext uri="{FF2B5EF4-FFF2-40B4-BE49-F238E27FC236}">
                <a16:creationId xmlns:a16="http://schemas.microsoft.com/office/drawing/2014/main" id="{6F22A8F6-EAB7-81CF-4EF2-5CD6C4353077}"/>
              </a:ext>
            </a:extLst>
          </p:cNvPr>
          <p:cNvSpPr/>
          <p:nvPr userDrawn="1"/>
        </p:nvSpPr>
        <p:spPr>
          <a:xfrm>
            <a:off x="8988134" y="1360071"/>
            <a:ext cx="2462603" cy="2160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21" name="Rectángulo 6">
            <a:extLst>
              <a:ext uri="{FF2B5EF4-FFF2-40B4-BE49-F238E27FC236}">
                <a16:creationId xmlns:a16="http://schemas.microsoft.com/office/drawing/2014/main" id="{DBD5475C-2CDD-22EC-6EB4-A7E1C2DA978C}"/>
              </a:ext>
            </a:extLst>
          </p:cNvPr>
          <p:cNvSpPr/>
          <p:nvPr userDrawn="1"/>
        </p:nvSpPr>
        <p:spPr>
          <a:xfrm>
            <a:off x="6421726" y="3619181"/>
            <a:ext cx="5029011" cy="2160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30" name="Text Placeholder 6">
            <a:extLst>
              <a:ext uri="{FF2B5EF4-FFF2-40B4-BE49-F238E27FC236}">
                <a16:creationId xmlns:a16="http://schemas.microsoft.com/office/drawing/2014/main" id="{6F8C9340-3142-69E2-4A7A-47ABA3E81FC2}"/>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
        <p:nvSpPr>
          <p:cNvPr id="2" name="Text Placeholder 10">
            <a:extLst>
              <a:ext uri="{FF2B5EF4-FFF2-40B4-BE49-F238E27FC236}">
                <a16:creationId xmlns:a16="http://schemas.microsoft.com/office/drawing/2014/main" id="{5C5B28EA-3C33-53B1-54E0-027FED4EFA88}"/>
              </a:ext>
            </a:extLst>
          </p:cNvPr>
          <p:cNvSpPr>
            <a:spLocks noGrp="1"/>
          </p:cNvSpPr>
          <p:nvPr>
            <p:ph type="body" sz="quarter" idx="17" hasCustomPrompt="1"/>
          </p:nvPr>
        </p:nvSpPr>
        <p:spPr>
          <a:xfrm>
            <a:off x="965200" y="1995489"/>
            <a:ext cx="4620998" cy="3326020"/>
          </a:xfrm>
        </p:spPr>
        <p:txBody>
          <a:bodyPr>
            <a:noAutofit/>
          </a:bodyPr>
          <a:lstStyle>
            <a:lvl1pPr marL="0" indent="0">
              <a:lnSpc>
                <a:spcPct val="80000"/>
              </a:lnSpc>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lnSpc>
                <a:spcPct val="80000"/>
              </a:lnSpc>
              <a:defRPr sz="4000" b="1" i="0">
                <a:latin typeface="Berlingske Sans Poster"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US"/>
              <a:t>Click to edit master title</a:t>
            </a:r>
          </a:p>
        </p:txBody>
      </p:sp>
      <p:sp>
        <p:nvSpPr>
          <p:cNvPr id="3" name="Text Placeholder 18">
            <a:extLst>
              <a:ext uri="{FF2B5EF4-FFF2-40B4-BE49-F238E27FC236}">
                <a16:creationId xmlns:a16="http://schemas.microsoft.com/office/drawing/2014/main" id="{2FE9FC7D-EDE0-8F64-2555-1D0E648CFE19}"/>
              </a:ext>
            </a:extLst>
          </p:cNvPr>
          <p:cNvSpPr>
            <a:spLocks noGrp="1"/>
          </p:cNvSpPr>
          <p:nvPr>
            <p:ph type="body" sz="quarter" idx="21" hasCustomPrompt="1"/>
          </p:nvPr>
        </p:nvSpPr>
        <p:spPr>
          <a:xfrm>
            <a:off x="6621848" y="1898576"/>
            <a:ext cx="2046288" cy="1063625"/>
          </a:xfrm>
        </p:spPr>
        <p:txBody>
          <a:bodyPr>
            <a:noAutofit/>
          </a:bodyPr>
          <a:lstStyle>
            <a:lvl1pPr marL="0" indent="0">
              <a:buNone/>
              <a:defRPr lang="en-GB" sz="14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5" name="Text Placeholder 18">
            <a:extLst>
              <a:ext uri="{FF2B5EF4-FFF2-40B4-BE49-F238E27FC236}">
                <a16:creationId xmlns:a16="http://schemas.microsoft.com/office/drawing/2014/main" id="{13AE998F-EE9E-06DA-6287-D6E9A7BB5518}"/>
              </a:ext>
            </a:extLst>
          </p:cNvPr>
          <p:cNvSpPr>
            <a:spLocks noGrp="1"/>
          </p:cNvSpPr>
          <p:nvPr>
            <p:ph type="body" sz="quarter" idx="22"/>
          </p:nvPr>
        </p:nvSpPr>
        <p:spPr>
          <a:xfrm>
            <a:off x="6621848" y="1574087"/>
            <a:ext cx="2046288" cy="324489"/>
          </a:xfrm>
        </p:spPr>
        <p:txBody>
          <a:bodyPr>
            <a:noAutofit/>
          </a:bodyPr>
          <a:lstStyle>
            <a:lvl1pPr marL="0" indent="0">
              <a:buNone/>
              <a:defRPr lang="en-US" sz="1400" b="1" i="0" u="none" strike="noStrike" cap="none" spc="0" baseline="0">
                <a:ln>
                  <a:noFill/>
                </a:ln>
                <a:solidFill>
                  <a:schemeClr val="bg1"/>
                </a:solidFill>
                <a:uFillTx/>
                <a:latin typeface="Berlingske Sans Black"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0"/>
              </a:spcBef>
              <a:spcAft>
                <a:spcPts val="0"/>
              </a:spcAft>
              <a:buClrTx/>
              <a:buSzPct val="75000"/>
              <a:buFontTx/>
              <a:buNone/>
              <a:tabLst/>
            </a:pPr>
            <a:r>
              <a:rPr lang="en-GB"/>
              <a:t>Click to edit</a:t>
            </a:r>
            <a:endParaRPr lang="en-US"/>
          </a:p>
        </p:txBody>
      </p:sp>
      <p:sp>
        <p:nvSpPr>
          <p:cNvPr id="6" name="Text Placeholder 18">
            <a:extLst>
              <a:ext uri="{FF2B5EF4-FFF2-40B4-BE49-F238E27FC236}">
                <a16:creationId xmlns:a16="http://schemas.microsoft.com/office/drawing/2014/main" id="{F4B2244A-DC33-776C-3674-E7663DB464F6}"/>
              </a:ext>
            </a:extLst>
          </p:cNvPr>
          <p:cNvSpPr>
            <a:spLocks noGrp="1"/>
          </p:cNvSpPr>
          <p:nvPr>
            <p:ph type="body" sz="quarter" idx="26" hasCustomPrompt="1"/>
          </p:nvPr>
        </p:nvSpPr>
        <p:spPr>
          <a:xfrm>
            <a:off x="9188256" y="1898576"/>
            <a:ext cx="2046288" cy="1063625"/>
          </a:xfrm>
        </p:spPr>
        <p:txBody>
          <a:bodyPr>
            <a:noAutofit/>
          </a:bodyPr>
          <a:lstStyle>
            <a:lvl1pPr marL="0" indent="0">
              <a:buNone/>
              <a:defRPr lang="en-GB" sz="14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7" name="Text Placeholder 18">
            <a:extLst>
              <a:ext uri="{FF2B5EF4-FFF2-40B4-BE49-F238E27FC236}">
                <a16:creationId xmlns:a16="http://schemas.microsoft.com/office/drawing/2014/main" id="{1D55A5BC-8191-E1B5-91AB-EA034D5A2F2F}"/>
              </a:ext>
            </a:extLst>
          </p:cNvPr>
          <p:cNvSpPr>
            <a:spLocks noGrp="1"/>
          </p:cNvSpPr>
          <p:nvPr>
            <p:ph type="body" sz="quarter" idx="27"/>
          </p:nvPr>
        </p:nvSpPr>
        <p:spPr>
          <a:xfrm>
            <a:off x="9188256" y="1574087"/>
            <a:ext cx="2046288" cy="324489"/>
          </a:xfrm>
        </p:spPr>
        <p:txBody>
          <a:bodyPr>
            <a:noAutofit/>
          </a:bodyPr>
          <a:lstStyle>
            <a:lvl1pPr marL="0" indent="0">
              <a:buNone/>
              <a:defRPr lang="en-US" sz="1400" b="1" i="0" u="none" strike="noStrike" cap="none" spc="0" baseline="0">
                <a:ln>
                  <a:noFill/>
                </a:ln>
                <a:solidFill>
                  <a:schemeClr val="bg1"/>
                </a:solidFill>
                <a:uFillTx/>
                <a:latin typeface="Berlingske Sans Black"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0"/>
              </a:spcBef>
              <a:spcAft>
                <a:spcPts val="0"/>
              </a:spcAft>
              <a:buClrTx/>
              <a:buSzPct val="75000"/>
              <a:buFontTx/>
              <a:buNone/>
              <a:tabLst/>
            </a:pPr>
            <a:r>
              <a:rPr lang="en-GB"/>
              <a:t>Click to edit</a:t>
            </a:r>
            <a:endParaRPr lang="en-US"/>
          </a:p>
        </p:txBody>
      </p:sp>
      <p:sp>
        <p:nvSpPr>
          <p:cNvPr id="9" name="Text Placeholder 18">
            <a:extLst>
              <a:ext uri="{FF2B5EF4-FFF2-40B4-BE49-F238E27FC236}">
                <a16:creationId xmlns:a16="http://schemas.microsoft.com/office/drawing/2014/main" id="{BB829208-5894-B6A4-A690-F78B3D1DC0E1}"/>
              </a:ext>
            </a:extLst>
          </p:cNvPr>
          <p:cNvSpPr>
            <a:spLocks noGrp="1"/>
          </p:cNvSpPr>
          <p:nvPr>
            <p:ph type="body" sz="quarter" idx="29" hasCustomPrompt="1"/>
          </p:nvPr>
        </p:nvSpPr>
        <p:spPr>
          <a:xfrm>
            <a:off x="6621848" y="4157686"/>
            <a:ext cx="4178832" cy="1063625"/>
          </a:xfrm>
        </p:spPr>
        <p:txBody>
          <a:bodyPr>
            <a:noAutofit/>
          </a:bodyPr>
          <a:lstStyle>
            <a:lvl1pPr marL="0" indent="0">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10" name="Text Placeholder 18">
            <a:extLst>
              <a:ext uri="{FF2B5EF4-FFF2-40B4-BE49-F238E27FC236}">
                <a16:creationId xmlns:a16="http://schemas.microsoft.com/office/drawing/2014/main" id="{2C22523D-C5C4-7149-EE18-C9B8A9BEE23F}"/>
              </a:ext>
            </a:extLst>
          </p:cNvPr>
          <p:cNvSpPr>
            <a:spLocks noGrp="1"/>
          </p:cNvSpPr>
          <p:nvPr>
            <p:ph type="body" sz="quarter" idx="30"/>
          </p:nvPr>
        </p:nvSpPr>
        <p:spPr>
          <a:xfrm>
            <a:off x="6621848" y="3833197"/>
            <a:ext cx="4178832" cy="324489"/>
          </a:xfrm>
        </p:spPr>
        <p:txBody>
          <a:bodyPr>
            <a:noAutofit/>
          </a:bodyPr>
          <a:lstStyle>
            <a:lvl1pPr marL="0" indent="0">
              <a:spcBef>
                <a:spcPts val="0"/>
              </a:spcBef>
              <a:buNone/>
              <a:defRPr sz="1400" b="1" i="0">
                <a:latin typeface="Berlingske Sans Black" panose="02000503050000020004" pitchFamily="2" charset="0"/>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lvl="0"/>
            <a:r>
              <a:rPr lang="en-GB"/>
              <a:t>Click to edit</a:t>
            </a:r>
            <a:endParaRPr lang="en-US"/>
          </a:p>
        </p:txBody>
      </p:sp>
      <p:sp>
        <p:nvSpPr>
          <p:cNvPr id="8" name="Text Placeholder 28">
            <a:extLst>
              <a:ext uri="{FF2B5EF4-FFF2-40B4-BE49-F238E27FC236}">
                <a16:creationId xmlns:a16="http://schemas.microsoft.com/office/drawing/2014/main" id="{7A950CBE-9E76-575B-2ABE-33F87EDD038F}"/>
              </a:ext>
            </a:extLst>
          </p:cNvPr>
          <p:cNvSpPr>
            <a:spLocks noGrp="1"/>
          </p:cNvSpPr>
          <p:nvPr>
            <p:ph type="body" sz="quarter" idx="44" hasCustomPrompt="1"/>
          </p:nvPr>
        </p:nvSpPr>
        <p:spPr>
          <a:xfrm>
            <a:off x="965200" y="1316720"/>
            <a:ext cx="4620998" cy="412750"/>
          </a:xfrm>
        </p:spPr>
        <p:txBody>
          <a:bodyPr>
            <a:noAutofit/>
          </a:bodyPr>
          <a:lstStyle>
            <a:lvl1pPr>
              <a:defRPr kumimoji="0" lang="en-US" sz="2200" b="1" i="0" u="none" strike="noStrike" cap="none" spc="0" normalizeH="0" baseline="0" dirty="0">
                <a:ln>
                  <a:noFill/>
                </a:ln>
                <a:solidFill>
                  <a:srgbClr val="212121"/>
                </a:solidFill>
                <a:effectLst/>
                <a:uFillTx/>
                <a:latin typeface="Berlingske Sans Poster" panose="02000503050000020004" pitchFamily="2" charset="0"/>
                <a:ea typeface="+mj-ea"/>
                <a:cs typeface="+mj-cs"/>
                <a:sym typeface="Montserrat Semi Bold"/>
              </a:defRPr>
            </a:lvl1pPr>
          </a:lstStyle>
          <a:p>
            <a:pPr hangingPunct="1"/>
            <a:r>
              <a:rPr lang="en-US"/>
              <a:t>Click to edit title</a:t>
            </a:r>
          </a:p>
        </p:txBody>
      </p:sp>
      <p:sp>
        <p:nvSpPr>
          <p:cNvPr id="14" name="Title 13">
            <a:extLst>
              <a:ext uri="{FF2B5EF4-FFF2-40B4-BE49-F238E27FC236}">
                <a16:creationId xmlns:a16="http://schemas.microsoft.com/office/drawing/2014/main" id="{A5E53B21-D517-EC5C-C2C0-662718969EEB}"/>
              </a:ext>
            </a:extLst>
          </p:cNvPr>
          <p:cNvSpPr>
            <a:spLocks noGrp="1"/>
          </p:cNvSpPr>
          <p:nvPr>
            <p:ph type="title" hasCustomPrompt="1"/>
          </p:nvPr>
        </p:nvSpPr>
        <p:spPr>
          <a:xfrm>
            <a:off x="914402" y="852941"/>
            <a:ext cx="4671796" cy="434216"/>
          </a:xfrm>
        </p:spPr>
        <p:txBody>
          <a:bodyPr/>
          <a:lstStyle/>
          <a:p>
            <a:r>
              <a:rPr lang="en-GB"/>
              <a:t>Click to edit title style</a:t>
            </a:r>
            <a:endParaRPr lang="en-US"/>
          </a:p>
        </p:txBody>
      </p:sp>
    </p:spTree>
    <p:extLst>
      <p:ext uri="{BB962C8B-B14F-4D97-AF65-F5344CB8AC3E}">
        <p14:creationId xmlns:p14="http://schemas.microsoft.com/office/powerpoint/2010/main" val="149685976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Right Color Small Header">
    <p:spTree>
      <p:nvGrpSpPr>
        <p:cNvPr id="1" name=""/>
        <p:cNvGrpSpPr/>
        <p:nvPr/>
      </p:nvGrpSpPr>
      <p:grpSpPr>
        <a:xfrm>
          <a:off x="0" y="0"/>
          <a:ext cx="0" cy="0"/>
          <a:chOff x="0" y="0"/>
          <a:chExt cx="0" cy="0"/>
        </a:xfrm>
      </p:grpSpPr>
      <p:sp>
        <p:nvSpPr>
          <p:cNvPr id="13" name="Rectángulo 6">
            <a:extLst>
              <a:ext uri="{FF2B5EF4-FFF2-40B4-BE49-F238E27FC236}">
                <a16:creationId xmlns:a16="http://schemas.microsoft.com/office/drawing/2014/main" id="{815F8688-CD6C-055B-BCD3-3D9E38C664F8}"/>
              </a:ext>
            </a:extLst>
          </p:cNvPr>
          <p:cNvSpPr/>
          <p:nvPr userDrawn="1"/>
        </p:nvSpPr>
        <p:spPr>
          <a:xfrm>
            <a:off x="6421726" y="1360071"/>
            <a:ext cx="2462603" cy="2160000"/>
          </a:xfrm>
          <a:prstGeom prst="rect">
            <a:avLst/>
          </a:prstGeom>
          <a:solidFill>
            <a:srgbClr val="FFA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17" name="Rectángulo 6">
            <a:extLst>
              <a:ext uri="{FF2B5EF4-FFF2-40B4-BE49-F238E27FC236}">
                <a16:creationId xmlns:a16="http://schemas.microsoft.com/office/drawing/2014/main" id="{6F22A8F6-EAB7-81CF-4EF2-5CD6C4353077}"/>
              </a:ext>
            </a:extLst>
          </p:cNvPr>
          <p:cNvSpPr/>
          <p:nvPr userDrawn="1"/>
        </p:nvSpPr>
        <p:spPr>
          <a:xfrm>
            <a:off x="8988134" y="1360071"/>
            <a:ext cx="2462603" cy="2160000"/>
          </a:xfrm>
          <a:prstGeom prst="rect">
            <a:avLst/>
          </a:prstGeom>
          <a:solidFill>
            <a:srgbClr val="8FD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21" name="Rectángulo 6">
            <a:extLst>
              <a:ext uri="{FF2B5EF4-FFF2-40B4-BE49-F238E27FC236}">
                <a16:creationId xmlns:a16="http://schemas.microsoft.com/office/drawing/2014/main" id="{DBD5475C-2CDD-22EC-6EB4-A7E1C2DA978C}"/>
              </a:ext>
            </a:extLst>
          </p:cNvPr>
          <p:cNvSpPr/>
          <p:nvPr userDrawn="1"/>
        </p:nvSpPr>
        <p:spPr>
          <a:xfrm>
            <a:off x="6421726" y="3619181"/>
            <a:ext cx="5029011" cy="2160000"/>
          </a:xfrm>
          <a:prstGeom prst="rect">
            <a:avLst/>
          </a:prstGeom>
          <a:solidFill>
            <a:srgbClr val="47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30" name="Text Placeholder 6">
            <a:extLst>
              <a:ext uri="{FF2B5EF4-FFF2-40B4-BE49-F238E27FC236}">
                <a16:creationId xmlns:a16="http://schemas.microsoft.com/office/drawing/2014/main" id="{6F8C9340-3142-69E2-4A7A-47ABA3E81FC2}"/>
              </a:ext>
            </a:extLst>
          </p:cNvPr>
          <p:cNvSpPr>
            <a:spLocks noGrp="1"/>
          </p:cNvSpPr>
          <p:nvPr>
            <p:ph type="body" sz="quarter" idx="19"/>
          </p:nvPr>
        </p:nvSpPr>
        <p:spPr>
          <a:xfrm>
            <a:off x="444500" y="332306"/>
            <a:ext cx="5141698" cy="392112"/>
          </a:xfrm>
        </p:spPr>
        <p:txBody>
          <a:bodyPr>
            <a:noAutofit/>
          </a:bodyPr>
          <a:lstStyle>
            <a:lvl1pPr marL="0" indent="0">
              <a:buNone/>
              <a:defRPr sz="1600" b="0" i="0">
                <a:solidFill>
                  <a:schemeClr val="tx1"/>
                </a:solidFill>
                <a:latin typeface="Berlingske Serif Cn Md" panose="02000506080000020004" pitchFamily="2" charset="0"/>
              </a:defRPr>
            </a:lvl1pPr>
            <a:lvl2pPr>
              <a:defRPr sz="1600" b="0" i="0">
                <a:solidFill>
                  <a:schemeClr val="tx1"/>
                </a:solidFill>
                <a:latin typeface="Berlingske Serif Cn Md" panose="02000506080000020004" pitchFamily="2" charset="0"/>
              </a:defRPr>
            </a:lvl2pPr>
            <a:lvl3pPr>
              <a:defRPr sz="1600" b="0" i="0">
                <a:solidFill>
                  <a:schemeClr val="tx1"/>
                </a:solidFill>
                <a:latin typeface="Berlingske Serif Cn Md" panose="02000506080000020004" pitchFamily="2" charset="0"/>
              </a:defRPr>
            </a:lvl3pPr>
            <a:lvl4pPr>
              <a:defRPr sz="1600" b="0" i="0">
                <a:solidFill>
                  <a:schemeClr val="tx1"/>
                </a:solidFill>
                <a:latin typeface="Berlingske Serif Cn Md" panose="02000506080000020004" pitchFamily="2" charset="0"/>
              </a:defRPr>
            </a:lvl4pPr>
            <a:lvl5pPr>
              <a:defRPr sz="1600" b="0" i="0">
                <a:solidFill>
                  <a:schemeClr val="tx1"/>
                </a:solidFill>
                <a:latin typeface="Berlingske Serif Cn Md" panose="02000506080000020004" pitchFamily="2" charset="0"/>
              </a:defRPr>
            </a:lvl5pPr>
          </a:lstStyle>
          <a:p>
            <a:pPr lvl="0"/>
            <a:r>
              <a:rPr lang="en-GB"/>
              <a:t>Click to edit</a:t>
            </a:r>
            <a:endParaRPr lang="en-US"/>
          </a:p>
        </p:txBody>
      </p:sp>
      <p:sp>
        <p:nvSpPr>
          <p:cNvPr id="2" name="Text Placeholder 10">
            <a:extLst>
              <a:ext uri="{FF2B5EF4-FFF2-40B4-BE49-F238E27FC236}">
                <a16:creationId xmlns:a16="http://schemas.microsoft.com/office/drawing/2014/main" id="{5C5B28EA-3C33-53B1-54E0-027FED4EFA88}"/>
              </a:ext>
            </a:extLst>
          </p:cNvPr>
          <p:cNvSpPr>
            <a:spLocks noGrp="1"/>
          </p:cNvSpPr>
          <p:nvPr>
            <p:ph type="body" sz="quarter" idx="17" hasCustomPrompt="1"/>
          </p:nvPr>
        </p:nvSpPr>
        <p:spPr>
          <a:xfrm>
            <a:off x="965200" y="1995489"/>
            <a:ext cx="4620998" cy="3326020"/>
          </a:xfrm>
        </p:spPr>
        <p:txBody>
          <a:bodyPr>
            <a:noAutofit/>
          </a:bodyPr>
          <a:lstStyle>
            <a:lvl1pPr marL="0" indent="0">
              <a:lnSpc>
                <a:spcPct val="80000"/>
              </a:lnSpc>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lnSpc>
                <a:spcPct val="80000"/>
              </a:lnSpc>
              <a:defRPr sz="4000" b="1" i="0">
                <a:latin typeface="Berlingske Sans Poster" panose="02000503050000020004" pitchFamily="2" charset="0"/>
              </a:defRPr>
            </a:lvl2pPr>
            <a:lvl3pPr>
              <a:defRPr b="0" i="0">
                <a:latin typeface="BerlingskeSans-Md" panose="02000503050000020004" pitchFamily="2" charset="0"/>
              </a:defRPr>
            </a:lvl3pPr>
            <a:lvl4pPr>
              <a:defRPr b="0" i="0">
                <a:latin typeface="BerlingskeSans-Md" panose="02000503050000020004" pitchFamily="2" charset="0"/>
              </a:defRPr>
            </a:lvl4pPr>
            <a:lvl5pPr>
              <a:defRPr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US"/>
              <a:t>Click to edit master title</a:t>
            </a:r>
          </a:p>
        </p:txBody>
      </p:sp>
      <p:sp>
        <p:nvSpPr>
          <p:cNvPr id="9" name="Text Placeholder 18">
            <a:extLst>
              <a:ext uri="{FF2B5EF4-FFF2-40B4-BE49-F238E27FC236}">
                <a16:creationId xmlns:a16="http://schemas.microsoft.com/office/drawing/2014/main" id="{BB829208-5894-B6A4-A690-F78B3D1DC0E1}"/>
              </a:ext>
            </a:extLst>
          </p:cNvPr>
          <p:cNvSpPr>
            <a:spLocks noGrp="1"/>
          </p:cNvSpPr>
          <p:nvPr>
            <p:ph type="body" sz="quarter" idx="29" hasCustomPrompt="1"/>
          </p:nvPr>
        </p:nvSpPr>
        <p:spPr>
          <a:xfrm>
            <a:off x="6621848" y="4157686"/>
            <a:ext cx="4178832" cy="1063625"/>
          </a:xfrm>
        </p:spPr>
        <p:txBody>
          <a:bodyPr>
            <a:noAutofit/>
          </a:bodyPr>
          <a:lstStyle>
            <a:lvl1pPr marL="0" indent="0">
              <a:buNone/>
              <a:defRPr lang="en-GB" sz="14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10" name="Text Placeholder 18">
            <a:extLst>
              <a:ext uri="{FF2B5EF4-FFF2-40B4-BE49-F238E27FC236}">
                <a16:creationId xmlns:a16="http://schemas.microsoft.com/office/drawing/2014/main" id="{2C22523D-C5C4-7149-EE18-C9B8A9BEE23F}"/>
              </a:ext>
            </a:extLst>
          </p:cNvPr>
          <p:cNvSpPr>
            <a:spLocks noGrp="1"/>
          </p:cNvSpPr>
          <p:nvPr>
            <p:ph type="body" sz="quarter" idx="30"/>
          </p:nvPr>
        </p:nvSpPr>
        <p:spPr>
          <a:xfrm>
            <a:off x="6621848" y="3833197"/>
            <a:ext cx="4178832" cy="324489"/>
          </a:xfrm>
        </p:spPr>
        <p:txBody>
          <a:bodyPr>
            <a:noAutofit/>
          </a:bodyPr>
          <a:lstStyle>
            <a:lvl1pPr marL="0" indent="0">
              <a:spcBef>
                <a:spcPts val="0"/>
              </a:spcBef>
              <a:buNone/>
              <a:defRPr sz="1400" b="1" i="0">
                <a:latin typeface="Berlingske Sans Black" panose="02000503050000020004" pitchFamily="2" charset="0"/>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lvl="0"/>
            <a:r>
              <a:rPr lang="en-GB"/>
              <a:t>Click to edit</a:t>
            </a:r>
            <a:endParaRPr lang="en-US"/>
          </a:p>
        </p:txBody>
      </p:sp>
      <p:sp>
        <p:nvSpPr>
          <p:cNvPr id="8" name="Text Placeholder 28">
            <a:extLst>
              <a:ext uri="{FF2B5EF4-FFF2-40B4-BE49-F238E27FC236}">
                <a16:creationId xmlns:a16="http://schemas.microsoft.com/office/drawing/2014/main" id="{7A950CBE-9E76-575B-2ABE-33F87EDD038F}"/>
              </a:ext>
            </a:extLst>
          </p:cNvPr>
          <p:cNvSpPr>
            <a:spLocks noGrp="1"/>
          </p:cNvSpPr>
          <p:nvPr>
            <p:ph type="body" sz="quarter" idx="44" hasCustomPrompt="1"/>
          </p:nvPr>
        </p:nvSpPr>
        <p:spPr>
          <a:xfrm>
            <a:off x="965200" y="1316720"/>
            <a:ext cx="4620998" cy="412750"/>
          </a:xfrm>
        </p:spPr>
        <p:txBody>
          <a:bodyPr>
            <a:noAutofit/>
          </a:bodyPr>
          <a:lstStyle>
            <a:lvl1pPr>
              <a:defRPr kumimoji="0" lang="en-US" sz="2200" b="1" i="0" u="none" strike="noStrike" cap="none" spc="0" normalizeH="0" baseline="0" dirty="0">
                <a:ln>
                  <a:noFill/>
                </a:ln>
                <a:solidFill>
                  <a:srgbClr val="212121"/>
                </a:solidFill>
                <a:effectLst/>
                <a:uFillTx/>
                <a:latin typeface="Berlingske Sans Poster" panose="02000503050000020004" pitchFamily="2" charset="0"/>
                <a:ea typeface="+mj-ea"/>
                <a:cs typeface="+mj-cs"/>
                <a:sym typeface="Montserrat Semi Bold"/>
              </a:defRPr>
            </a:lvl1pPr>
          </a:lstStyle>
          <a:p>
            <a:pPr hangingPunct="1"/>
            <a:r>
              <a:rPr lang="en-US"/>
              <a:t>Click to edit title</a:t>
            </a:r>
          </a:p>
        </p:txBody>
      </p:sp>
      <p:sp>
        <p:nvSpPr>
          <p:cNvPr id="14" name="Title 13">
            <a:extLst>
              <a:ext uri="{FF2B5EF4-FFF2-40B4-BE49-F238E27FC236}">
                <a16:creationId xmlns:a16="http://schemas.microsoft.com/office/drawing/2014/main" id="{A5E53B21-D517-EC5C-C2C0-662718969EEB}"/>
              </a:ext>
            </a:extLst>
          </p:cNvPr>
          <p:cNvSpPr>
            <a:spLocks noGrp="1"/>
          </p:cNvSpPr>
          <p:nvPr>
            <p:ph type="title" hasCustomPrompt="1"/>
          </p:nvPr>
        </p:nvSpPr>
        <p:spPr>
          <a:xfrm>
            <a:off x="914402" y="852941"/>
            <a:ext cx="4671796" cy="434216"/>
          </a:xfrm>
        </p:spPr>
        <p:txBody>
          <a:bodyPr/>
          <a:lstStyle/>
          <a:p>
            <a:r>
              <a:rPr lang="en-GB"/>
              <a:t>Click to edit title style</a:t>
            </a:r>
            <a:endParaRPr lang="en-US"/>
          </a:p>
        </p:txBody>
      </p:sp>
      <p:sp>
        <p:nvSpPr>
          <p:cNvPr id="4" name="Rectángulo 6">
            <a:extLst>
              <a:ext uri="{FF2B5EF4-FFF2-40B4-BE49-F238E27FC236}">
                <a16:creationId xmlns:a16="http://schemas.microsoft.com/office/drawing/2014/main" id="{CB73AB75-043F-3EDC-6020-CE16C5E5EED9}"/>
              </a:ext>
            </a:extLst>
          </p:cNvPr>
          <p:cNvSpPr/>
          <p:nvPr userDrawn="1"/>
        </p:nvSpPr>
        <p:spPr>
          <a:xfrm>
            <a:off x="6421726" y="1360071"/>
            <a:ext cx="5029011" cy="2160000"/>
          </a:xfrm>
          <a:prstGeom prst="rect">
            <a:avLst/>
          </a:prstGeom>
          <a:solidFill>
            <a:srgbClr val="FFA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b="0" i="0">
              <a:latin typeface="Berlingske Sans Medium" panose="02000503050000020004" pitchFamily="2" charset="0"/>
            </a:endParaRPr>
          </a:p>
        </p:txBody>
      </p:sp>
      <p:sp>
        <p:nvSpPr>
          <p:cNvPr id="27" name="Text Placeholder 18">
            <a:extLst>
              <a:ext uri="{FF2B5EF4-FFF2-40B4-BE49-F238E27FC236}">
                <a16:creationId xmlns:a16="http://schemas.microsoft.com/office/drawing/2014/main" id="{924D6DA5-B8D2-E391-02BB-EFDD3DDEEED7}"/>
              </a:ext>
            </a:extLst>
          </p:cNvPr>
          <p:cNvSpPr>
            <a:spLocks noGrp="1"/>
          </p:cNvSpPr>
          <p:nvPr>
            <p:ph type="body" sz="quarter" idx="21" hasCustomPrompt="1"/>
          </p:nvPr>
        </p:nvSpPr>
        <p:spPr>
          <a:xfrm>
            <a:off x="6621847" y="1898576"/>
            <a:ext cx="4178821" cy="1063625"/>
          </a:xfrm>
        </p:spPr>
        <p:txBody>
          <a:bodyPr>
            <a:noAutofit/>
          </a:bodyPr>
          <a:lstStyle>
            <a:lvl1pPr marL="0" indent="0">
              <a:buNone/>
              <a:defRPr lang="en-GB" sz="1400" b="0" i="0" u="none" strike="noStrike" cap="none" spc="0" baseline="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800"/>
              </a:spcBef>
              <a:spcAft>
                <a:spcPts val="0"/>
              </a:spcAft>
              <a:buClrTx/>
              <a:buSzPct val="75000"/>
              <a:buFontTx/>
              <a:buNone/>
              <a:tabLst/>
            </a:pPr>
            <a:r>
              <a:rPr lang="en-GB"/>
              <a:t>Click to edit master text</a:t>
            </a:r>
          </a:p>
        </p:txBody>
      </p:sp>
      <p:sp>
        <p:nvSpPr>
          <p:cNvPr id="28" name="Text Placeholder 18">
            <a:extLst>
              <a:ext uri="{FF2B5EF4-FFF2-40B4-BE49-F238E27FC236}">
                <a16:creationId xmlns:a16="http://schemas.microsoft.com/office/drawing/2014/main" id="{DC67EE64-05A7-5AE9-9CA1-9B1D31FDDCA0}"/>
              </a:ext>
            </a:extLst>
          </p:cNvPr>
          <p:cNvSpPr>
            <a:spLocks noGrp="1"/>
          </p:cNvSpPr>
          <p:nvPr>
            <p:ph type="body" sz="quarter" idx="22"/>
          </p:nvPr>
        </p:nvSpPr>
        <p:spPr>
          <a:xfrm>
            <a:off x="6621847" y="1574087"/>
            <a:ext cx="4178821" cy="324489"/>
          </a:xfrm>
        </p:spPr>
        <p:txBody>
          <a:bodyPr>
            <a:noAutofit/>
          </a:bodyPr>
          <a:lstStyle>
            <a:lvl1pPr marL="0" indent="0">
              <a:buNone/>
              <a:defRPr lang="en-US" sz="1400" b="1" i="0" u="none" strike="noStrike" cap="none" spc="0" baseline="0">
                <a:ln>
                  <a:noFill/>
                </a:ln>
                <a:solidFill>
                  <a:schemeClr val="bg1"/>
                </a:solidFill>
                <a:uFillTx/>
                <a:latin typeface="Berlingske Sans Black" panose="02000503050000020004" pitchFamily="2" charset="0"/>
                <a:ea typeface="Berlingske Sans Medium" panose="02000503050000020004" pitchFamily="2" charset="0"/>
                <a:cs typeface="Berlingske Sans Medium" panose="02000503050000020004" pitchFamily="2" charset="0"/>
                <a:sym typeface="Montserrat Light"/>
              </a:defRPr>
            </a:lvl1pPr>
            <a:lvl2pPr>
              <a:defRPr sz="1400" b="0" i="0">
                <a:latin typeface="BerlingskeSans-Md" panose="02000503050000020004" pitchFamily="2" charset="0"/>
              </a:defRPr>
            </a:lvl2pPr>
            <a:lvl3pPr>
              <a:defRPr sz="1400" b="0" i="0">
                <a:latin typeface="BerlingskeSans-Md" panose="02000503050000020004" pitchFamily="2" charset="0"/>
              </a:defRPr>
            </a:lvl3pPr>
            <a:lvl4pPr>
              <a:defRPr sz="1400" b="0" i="0">
                <a:latin typeface="BerlingskeSans-Md" panose="02000503050000020004" pitchFamily="2" charset="0"/>
              </a:defRPr>
            </a:lvl4pPr>
            <a:lvl5pPr>
              <a:defRPr sz="1400" b="0" i="0">
                <a:latin typeface="BerlingskeSans-Md" panose="02000503050000020004" pitchFamily="2" charset="0"/>
              </a:defRPr>
            </a:lvl5pPr>
          </a:lstStyle>
          <a:p>
            <a:pPr marL="0" marR="0" lvl="0" indent="0" algn="l" defTabSz="412750" latinLnBrk="0">
              <a:lnSpc>
                <a:spcPct val="100000"/>
              </a:lnSpc>
              <a:spcBef>
                <a:spcPts val="0"/>
              </a:spcBef>
              <a:spcAft>
                <a:spcPts val="0"/>
              </a:spcAft>
              <a:buClrTx/>
              <a:buSzPct val="75000"/>
              <a:buFontTx/>
              <a:buNone/>
              <a:tabLst/>
            </a:pPr>
            <a:r>
              <a:rPr lang="en-GB"/>
              <a:t>Click to edit</a:t>
            </a:r>
            <a:endParaRPr lang="en-US"/>
          </a:p>
        </p:txBody>
      </p:sp>
    </p:spTree>
    <p:extLst>
      <p:ext uri="{BB962C8B-B14F-4D97-AF65-F5344CB8AC3E}">
        <p14:creationId xmlns:p14="http://schemas.microsoft.com/office/powerpoint/2010/main" val="52259360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Shape 2">
            <a:extLst>
              <a:ext uri="{FF2B5EF4-FFF2-40B4-BE49-F238E27FC236}">
                <a16:creationId xmlns:a16="http://schemas.microsoft.com/office/drawing/2014/main" id="{C8268592-6187-27DF-00C1-05DED86BE7E6}"/>
              </a:ext>
            </a:extLst>
          </p:cNvPr>
          <p:cNvSpPr/>
          <p:nvPr userDrawn="1"/>
        </p:nvSpPr>
        <p:spPr>
          <a:xfrm>
            <a:off x="11792947" y="6487387"/>
            <a:ext cx="232436" cy="26366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spAutoFit/>
          </a:bodyPr>
          <a:lstStyle/>
          <a:p>
            <a:pPr>
              <a:spcBef>
                <a:spcPts val="2250"/>
              </a:spcBef>
              <a:defRPr sz="2800">
                <a:solidFill>
                  <a:srgbClr val="797979"/>
                </a:solidFill>
              </a:defRPr>
            </a:pPr>
            <a:fld id="{86CB4B4D-7CA3-9044-876B-883B54F8677D}" type="slidenum">
              <a:rPr sz="1200" b="0" i="0">
                <a:solidFill>
                  <a:schemeClr val="bg1"/>
                </a:solidFill>
                <a:latin typeface="Berlingske Serif Cn Md" panose="02000506080000020004" pitchFamily="2" charset="0"/>
              </a:rPr>
              <a:pPr>
                <a:spcBef>
                  <a:spcPts val="2250"/>
                </a:spcBef>
                <a:defRPr sz="2800">
                  <a:solidFill>
                    <a:srgbClr val="797979"/>
                  </a:solidFill>
                </a:defRPr>
              </a:pPr>
              <a:t>‹#›</a:t>
            </a:fld>
            <a:r>
              <a:rPr sz="1200" b="0" i="0">
                <a:solidFill>
                  <a:schemeClr val="bg1"/>
                </a:solidFill>
                <a:latin typeface="Berlingske Serif Cn Md" panose="02000506080000020004" pitchFamily="2" charset="0"/>
              </a:rPr>
              <a:t>￼</a:t>
            </a:r>
          </a:p>
        </p:txBody>
      </p:sp>
      <p:sp>
        <p:nvSpPr>
          <p:cNvPr id="8" name="Shape 5">
            <a:extLst>
              <a:ext uri="{FF2B5EF4-FFF2-40B4-BE49-F238E27FC236}">
                <a16:creationId xmlns:a16="http://schemas.microsoft.com/office/drawing/2014/main" id="{A13BD9AA-D06B-CC09-C38C-3FBBB78AE939}"/>
              </a:ext>
            </a:extLst>
          </p:cNvPr>
          <p:cNvSpPr>
            <a:spLocks noGrp="1"/>
          </p:cNvSpPr>
          <p:nvPr>
            <p:ph type="body" idx="1"/>
          </p:nvPr>
        </p:nvSpPr>
        <p:spPr>
          <a:xfrm>
            <a:off x="1025387" y="1994738"/>
            <a:ext cx="10159010" cy="422826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p>
            <a:r>
              <a:rPr lang="en-US"/>
              <a:t>Place copy text here</a:t>
            </a:r>
            <a:endParaRPr/>
          </a:p>
        </p:txBody>
      </p:sp>
      <p:pic>
        <p:nvPicPr>
          <p:cNvPr id="4" name="Imagen 8" descr="Forma&#10;&#10;Descripción generada automáticamente con confianza media">
            <a:extLst>
              <a:ext uri="{FF2B5EF4-FFF2-40B4-BE49-F238E27FC236}">
                <a16:creationId xmlns:a16="http://schemas.microsoft.com/office/drawing/2014/main" id="{3AED9730-A15A-CFB4-08D2-8955F629AC46}"/>
              </a:ext>
            </a:extLst>
          </p:cNvPr>
          <p:cNvPicPr>
            <a:picLocks noChangeAspect="1"/>
          </p:cNvPicPr>
          <p:nvPr userDrawn="1"/>
        </p:nvPicPr>
        <p:blipFill>
          <a:blip r:embed="rId44" cstate="print">
            <a:extLst>
              <a:ext uri="{28A0092B-C50C-407E-A947-70E740481C1C}">
                <a14:useLocalDpi xmlns:a14="http://schemas.microsoft.com/office/drawing/2010/main"/>
              </a:ext>
            </a:extLst>
          </a:blip>
          <a:stretch>
            <a:fillRect/>
          </a:stretch>
        </p:blipFill>
        <p:spPr>
          <a:xfrm>
            <a:off x="10794819" y="377062"/>
            <a:ext cx="937821" cy="176574"/>
          </a:xfrm>
          <a:prstGeom prst="rect">
            <a:avLst/>
          </a:prstGeom>
        </p:spPr>
      </p:pic>
      <p:sp>
        <p:nvSpPr>
          <p:cNvPr id="5" name="Text Placeholder 6">
            <a:extLst>
              <a:ext uri="{FF2B5EF4-FFF2-40B4-BE49-F238E27FC236}">
                <a16:creationId xmlns:a16="http://schemas.microsoft.com/office/drawing/2014/main" id="{D30F6733-3034-5B62-8586-B09E92CBCC54}"/>
              </a:ext>
            </a:extLst>
          </p:cNvPr>
          <p:cNvSpPr txBox="1">
            <a:spLocks/>
          </p:cNvSpPr>
          <p:nvPr userDrawn="1"/>
        </p:nvSpPr>
        <p:spPr>
          <a:xfrm>
            <a:off x="395909" y="6566938"/>
            <a:ext cx="5141698" cy="392112"/>
          </a:xfrm>
          <a:prstGeom prst="rect">
            <a:avLst/>
          </a:prstGeom>
        </p:spPr>
        <p:txBody>
          <a:bodyPr>
            <a:noAutofit/>
          </a:bodyPr>
          <a:lstStyle>
            <a:lvl1pPr marL="0" marR="0" indent="0" algn="l" defTabSz="412750" latinLnBrk="0">
              <a:lnSpc>
                <a:spcPct val="100000"/>
              </a:lnSpc>
              <a:spcBef>
                <a:spcPts val="2600"/>
              </a:spcBef>
              <a:spcAft>
                <a:spcPts val="0"/>
              </a:spcAft>
              <a:buClrTx/>
              <a:buSzPct val="75000"/>
              <a:buFontTx/>
              <a:buNone/>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1pPr>
            <a:lvl2pPr marL="5006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2pPr>
            <a:lvl3pPr marL="8181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3pPr>
            <a:lvl4pPr marL="11356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4pPr>
            <a:lvl5pPr marL="14531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5pPr>
            <a:lvl6pPr marL="7082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6pPr>
            <a:lvl7pPr marL="7400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7pPr>
            <a:lvl8pPr marL="7717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8pPr>
            <a:lvl9pPr marL="8035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9pPr>
          </a:lstStyle>
          <a:p>
            <a:pPr marL="0" marR="0" lvl="0" indent="0" algn="l" defTabSz="412750" rtl="0" eaLnBrk="1" fontAlgn="auto" latinLnBrk="0" hangingPunct="1">
              <a:lnSpc>
                <a:spcPct val="100000"/>
              </a:lnSpc>
              <a:spcBef>
                <a:spcPts val="2600"/>
              </a:spcBef>
              <a:spcAft>
                <a:spcPts val="0"/>
              </a:spcAft>
              <a:buClrTx/>
              <a:buSzPct val="75000"/>
              <a:buFontTx/>
              <a:buNone/>
              <a:tabLst/>
              <a:defRPr/>
            </a:pPr>
            <a:r>
              <a:rPr lang="en-GB" sz="800">
                <a:solidFill>
                  <a:srgbClr val="BCBCBC"/>
                </a:solidFill>
              </a:rPr>
              <a:t>© 2023 Fors Marsh</a:t>
            </a:r>
            <a:endParaRPr lang="en-US" sz="800">
              <a:solidFill>
                <a:srgbClr val="BCBCBC"/>
              </a:solidFill>
            </a:endParaRPr>
          </a:p>
          <a:p>
            <a:pPr hangingPunct="1"/>
            <a:endParaRPr lang="en-US" sz="800">
              <a:solidFill>
                <a:srgbClr val="BCBCBC"/>
              </a:solidFill>
            </a:endParaRPr>
          </a:p>
        </p:txBody>
      </p:sp>
      <p:sp>
        <p:nvSpPr>
          <p:cNvPr id="28" name="Title Placeholder 27">
            <a:extLst>
              <a:ext uri="{FF2B5EF4-FFF2-40B4-BE49-F238E27FC236}">
                <a16:creationId xmlns:a16="http://schemas.microsoft.com/office/drawing/2014/main" id="{3C9CEC18-D624-955F-5757-BC5F3E94FCBC}"/>
              </a:ext>
            </a:extLst>
          </p:cNvPr>
          <p:cNvSpPr>
            <a:spLocks noGrp="1"/>
          </p:cNvSpPr>
          <p:nvPr>
            <p:ph type="title"/>
          </p:nvPr>
        </p:nvSpPr>
        <p:spPr>
          <a:xfrm>
            <a:off x="965200" y="852941"/>
            <a:ext cx="10219197" cy="434216"/>
          </a:xfrm>
          <a:prstGeom prst="rect">
            <a:avLst/>
          </a:prstGeom>
        </p:spPr>
        <p:txBody>
          <a:bodyPr vert="horz" lIns="91440" tIns="45720" rIns="91440" bIns="45720" rtlCol="0" anchor="t">
            <a:normAutofit/>
          </a:bodyPr>
          <a:lstStyle/>
          <a:p>
            <a:r>
              <a:rPr lang="en-GB"/>
              <a:t>Click to edit Master title</a:t>
            </a:r>
            <a:endParaRPr lang="en-US"/>
          </a:p>
        </p:txBody>
      </p:sp>
    </p:spTree>
    <p:extLst>
      <p:ext uri="{BB962C8B-B14F-4D97-AF65-F5344CB8AC3E}">
        <p14:creationId xmlns:p14="http://schemas.microsoft.com/office/powerpoint/2010/main" val="2774580431"/>
      </p:ext>
    </p:extLst>
  </p:cSld>
  <p:clrMap bg1="dk1" tx1="lt1" bg2="dk2" tx2="lt2" accent1="accent1" accent2="accent2" accent3="accent3" accent4="accent4" accent5="accent5" accent6="accent6" hlink="hlink" folHlink="folHlink"/>
  <p:sldLayoutIdLst>
    <p:sldLayoutId id="2147483861" r:id="rId1"/>
    <p:sldLayoutId id="2147483863" r:id="rId2"/>
    <p:sldLayoutId id="2147483943" r:id="rId3"/>
    <p:sldLayoutId id="2147483919" r:id="rId4"/>
    <p:sldLayoutId id="2147483917" r:id="rId5"/>
    <p:sldLayoutId id="2147483944" r:id="rId6"/>
    <p:sldLayoutId id="2147483937" r:id="rId7"/>
    <p:sldLayoutId id="2147483945" r:id="rId8"/>
    <p:sldLayoutId id="2147483936" r:id="rId9"/>
    <p:sldLayoutId id="2147483938" r:id="rId10"/>
    <p:sldLayoutId id="2147483946" r:id="rId11"/>
    <p:sldLayoutId id="2147483948" r:id="rId12"/>
    <p:sldLayoutId id="2147483947" r:id="rId13"/>
    <p:sldLayoutId id="2147483939" r:id="rId14"/>
    <p:sldLayoutId id="2147483918" r:id="rId15"/>
    <p:sldLayoutId id="2147483867" r:id="rId16"/>
    <p:sldLayoutId id="2147483864" r:id="rId17"/>
    <p:sldLayoutId id="2147483865" r:id="rId18"/>
    <p:sldLayoutId id="2147483868" r:id="rId19"/>
    <p:sldLayoutId id="2147483833" r:id="rId20"/>
    <p:sldLayoutId id="2147483916" r:id="rId21"/>
    <p:sldLayoutId id="2147483912" r:id="rId22"/>
    <p:sldLayoutId id="2147483913" r:id="rId23"/>
    <p:sldLayoutId id="2147483828" r:id="rId24"/>
    <p:sldLayoutId id="2147483829" r:id="rId25"/>
    <p:sldLayoutId id="2147483931" r:id="rId26"/>
    <p:sldLayoutId id="2147483866" r:id="rId27"/>
    <p:sldLayoutId id="2147483940" r:id="rId28"/>
    <p:sldLayoutId id="2147483941" r:id="rId29"/>
    <p:sldLayoutId id="2147483932" r:id="rId30"/>
    <p:sldLayoutId id="2147483840" r:id="rId31"/>
    <p:sldLayoutId id="2147483830" r:id="rId32"/>
    <p:sldLayoutId id="2147483934" r:id="rId33"/>
    <p:sldLayoutId id="2147483834" r:id="rId34"/>
    <p:sldLayoutId id="2147483935" r:id="rId35"/>
    <p:sldLayoutId id="2147483839" r:id="rId36"/>
    <p:sldLayoutId id="2147483838" r:id="rId37"/>
    <p:sldLayoutId id="2147483836" r:id="rId38"/>
    <p:sldLayoutId id="2147483837" r:id="rId39"/>
    <p:sldLayoutId id="2147483835" r:id="rId40"/>
    <p:sldLayoutId id="2147483749" r:id="rId41"/>
    <p:sldLayoutId id="2147483862" r:id="rId42"/>
  </p:sldLayoutIdLst>
  <p:transition spd="med"/>
  <p:txStyles>
    <p:titleStyle>
      <a:lvl1pPr marL="0" marR="0" indent="0" algn="l" defTabSz="412750" rtl="0" latinLnBrk="0">
        <a:lnSpc>
          <a:spcPct val="80000"/>
        </a:lnSpc>
        <a:spcBef>
          <a:spcPts val="0"/>
        </a:spcBef>
        <a:spcAft>
          <a:spcPts val="0"/>
        </a:spcAft>
        <a:buClrTx/>
        <a:buSzTx/>
        <a:buFontTx/>
        <a:buNone/>
        <a:tabLst/>
        <a:defRPr kumimoji="0" lang="en-US" sz="2800" b="1" i="0" u="none" strike="noStrike" cap="none" spc="0" normalizeH="0" baseline="0">
          <a:ln>
            <a:noFill/>
          </a:ln>
          <a:solidFill>
            <a:srgbClr val="212121"/>
          </a:solidFill>
          <a:effectLst/>
          <a:uFillTx/>
          <a:latin typeface="+mn-lt"/>
          <a:ea typeface="+mj-ea"/>
          <a:cs typeface="+mj-cs"/>
          <a:sym typeface="Montserrat Semi Bold"/>
        </a:defRPr>
      </a:lvl1pPr>
      <a:lvl2pPr marL="0" marR="0" indent="114300" algn="l" defTabSz="412750" rtl="0" latinLnBrk="0">
        <a:lnSpc>
          <a:spcPct val="80000"/>
        </a:lnSpc>
        <a:spcBef>
          <a:spcPts val="0"/>
        </a:spcBef>
        <a:spcAft>
          <a:spcPts val="0"/>
        </a:spcAft>
        <a:buClrTx/>
        <a:buSzTx/>
        <a:buFontTx/>
        <a:buNone/>
        <a:tabLst/>
        <a:defRPr sz="5600" b="0" i="0" u="none" strike="noStrike" cap="none" spc="280" baseline="0">
          <a:ln>
            <a:noFill/>
          </a:ln>
          <a:solidFill>
            <a:srgbClr val="212121"/>
          </a:solidFill>
          <a:uFillTx/>
          <a:latin typeface="+mj-lt"/>
          <a:ea typeface="+mj-ea"/>
          <a:cs typeface="+mj-cs"/>
          <a:sym typeface="Montserrat Semi Bold"/>
        </a:defRPr>
      </a:lvl2pPr>
      <a:lvl3pPr marL="0" marR="0" indent="228600" algn="l" defTabSz="412750" rtl="0" latinLnBrk="0">
        <a:lnSpc>
          <a:spcPct val="80000"/>
        </a:lnSpc>
        <a:spcBef>
          <a:spcPts val="0"/>
        </a:spcBef>
        <a:spcAft>
          <a:spcPts val="0"/>
        </a:spcAft>
        <a:buClrTx/>
        <a:buSzTx/>
        <a:buFontTx/>
        <a:buNone/>
        <a:tabLst/>
        <a:defRPr sz="5600" b="0" i="0" u="none" strike="noStrike" cap="none" spc="280" baseline="0">
          <a:ln>
            <a:noFill/>
          </a:ln>
          <a:solidFill>
            <a:srgbClr val="212121"/>
          </a:solidFill>
          <a:uFillTx/>
          <a:latin typeface="+mj-lt"/>
          <a:ea typeface="+mj-ea"/>
          <a:cs typeface="+mj-cs"/>
          <a:sym typeface="Montserrat Semi Bold"/>
        </a:defRPr>
      </a:lvl3pPr>
      <a:lvl4pPr marL="0" marR="0" indent="342900" algn="l" defTabSz="412750" rtl="0" latinLnBrk="0">
        <a:lnSpc>
          <a:spcPct val="80000"/>
        </a:lnSpc>
        <a:spcBef>
          <a:spcPts val="0"/>
        </a:spcBef>
        <a:spcAft>
          <a:spcPts val="0"/>
        </a:spcAft>
        <a:buClrTx/>
        <a:buSzTx/>
        <a:buFontTx/>
        <a:buNone/>
        <a:tabLst/>
        <a:defRPr sz="5600" b="0" i="0" u="none" strike="noStrike" cap="none" spc="280" baseline="0">
          <a:ln>
            <a:noFill/>
          </a:ln>
          <a:solidFill>
            <a:srgbClr val="212121"/>
          </a:solidFill>
          <a:uFillTx/>
          <a:latin typeface="+mj-lt"/>
          <a:ea typeface="+mj-ea"/>
          <a:cs typeface="+mj-cs"/>
          <a:sym typeface="Montserrat Semi Bold"/>
        </a:defRPr>
      </a:lvl4pPr>
      <a:lvl5pPr marL="0" marR="0" indent="457200" algn="l" defTabSz="412750" rtl="0" latinLnBrk="0">
        <a:lnSpc>
          <a:spcPct val="80000"/>
        </a:lnSpc>
        <a:spcBef>
          <a:spcPts val="0"/>
        </a:spcBef>
        <a:spcAft>
          <a:spcPts val="0"/>
        </a:spcAft>
        <a:buClrTx/>
        <a:buSzTx/>
        <a:buFontTx/>
        <a:buNone/>
        <a:tabLst/>
        <a:defRPr sz="5600" b="0" i="0" u="none" strike="noStrike" cap="none" spc="280" baseline="0">
          <a:ln>
            <a:noFill/>
          </a:ln>
          <a:solidFill>
            <a:srgbClr val="212121"/>
          </a:solidFill>
          <a:uFillTx/>
          <a:latin typeface="+mj-lt"/>
          <a:ea typeface="+mj-ea"/>
          <a:cs typeface="+mj-cs"/>
          <a:sym typeface="Montserrat Semi Bold"/>
        </a:defRPr>
      </a:lvl5pPr>
      <a:lvl6pPr marL="0" marR="0" indent="571500" algn="l" defTabSz="412750" rtl="0" latinLnBrk="0">
        <a:lnSpc>
          <a:spcPct val="80000"/>
        </a:lnSpc>
        <a:spcBef>
          <a:spcPts val="0"/>
        </a:spcBef>
        <a:spcAft>
          <a:spcPts val="0"/>
        </a:spcAft>
        <a:buClrTx/>
        <a:buSzTx/>
        <a:buFontTx/>
        <a:buNone/>
        <a:tabLst/>
        <a:defRPr sz="5600" b="0" i="0" u="none" strike="noStrike" cap="none" spc="280" baseline="0">
          <a:ln>
            <a:noFill/>
          </a:ln>
          <a:solidFill>
            <a:srgbClr val="212121"/>
          </a:solidFill>
          <a:uFillTx/>
          <a:latin typeface="+mj-lt"/>
          <a:ea typeface="+mj-ea"/>
          <a:cs typeface="+mj-cs"/>
          <a:sym typeface="Montserrat Semi Bold"/>
        </a:defRPr>
      </a:lvl6pPr>
      <a:lvl7pPr marL="0" marR="0" indent="685800" algn="l" defTabSz="412750" rtl="0" latinLnBrk="0">
        <a:lnSpc>
          <a:spcPct val="80000"/>
        </a:lnSpc>
        <a:spcBef>
          <a:spcPts val="0"/>
        </a:spcBef>
        <a:spcAft>
          <a:spcPts val="0"/>
        </a:spcAft>
        <a:buClrTx/>
        <a:buSzTx/>
        <a:buFontTx/>
        <a:buNone/>
        <a:tabLst/>
        <a:defRPr sz="5600" b="0" i="0" u="none" strike="noStrike" cap="none" spc="280" baseline="0">
          <a:ln>
            <a:noFill/>
          </a:ln>
          <a:solidFill>
            <a:srgbClr val="212121"/>
          </a:solidFill>
          <a:uFillTx/>
          <a:latin typeface="+mj-lt"/>
          <a:ea typeface="+mj-ea"/>
          <a:cs typeface="+mj-cs"/>
          <a:sym typeface="Montserrat Semi Bold"/>
        </a:defRPr>
      </a:lvl7pPr>
      <a:lvl8pPr marL="0" marR="0" indent="800100" algn="l" defTabSz="412750" rtl="0" latinLnBrk="0">
        <a:lnSpc>
          <a:spcPct val="80000"/>
        </a:lnSpc>
        <a:spcBef>
          <a:spcPts val="0"/>
        </a:spcBef>
        <a:spcAft>
          <a:spcPts val="0"/>
        </a:spcAft>
        <a:buClrTx/>
        <a:buSzTx/>
        <a:buFontTx/>
        <a:buNone/>
        <a:tabLst/>
        <a:defRPr sz="5600" b="0" i="0" u="none" strike="noStrike" cap="none" spc="280" baseline="0">
          <a:ln>
            <a:noFill/>
          </a:ln>
          <a:solidFill>
            <a:srgbClr val="212121"/>
          </a:solidFill>
          <a:uFillTx/>
          <a:latin typeface="+mj-lt"/>
          <a:ea typeface="+mj-ea"/>
          <a:cs typeface="+mj-cs"/>
          <a:sym typeface="Montserrat Semi Bold"/>
        </a:defRPr>
      </a:lvl8pPr>
      <a:lvl9pPr marL="0" marR="0" indent="914400" algn="l" defTabSz="412750" rtl="0" latinLnBrk="0">
        <a:lnSpc>
          <a:spcPct val="80000"/>
        </a:lnSpc>
        <a:spcBef>
          <a:spcPts val="0"/>
        </a:spcBef>
        <a:spcAft>
          <a:spcPts val="0"/>
        </a:spcAft>
        <a:buClrTx/>
        <a:buSzTx/>
        <a:buFontTx/>
        <a:buNone/>
        <a:tabLst/>
        <a:defRPr sz="5600" b="0" i="0" u="none" strike="noStrike" cap="none" spc="280" baseline="0">
          <a:ln>
            <a:noFill/>
          </a:ln>
          <a:solidFill>
            <a:srgbClr val="212121"/>
          </a:solidFill>
          <a:uFillTx/>
          <a:latin typeface="+mj-lt"/>
          <a:ea typeface="+mj-ea"/>
          <a:cs typeface="+mj-cs"/>
          <a:sym typeface="Montserrat Semi Bold"/>
        </a:defRPr>
      </a:lvl9pPr>
    </p:titleStyle>
    <p:bodyStyle>
      <a:lvl1pPr marL="0" marR="0" indent="0" algn="l" defTabSz="412750" latinLnBrk="0">
        <a:lnSpc>
          <a:spcPct val="100000"/>
        </a:lnSpc>
        <a:spcBef>
          <a:spcPts val="2600"/>
        </a:spcBef>
        <a:spcAft>
          <a:spcPts val="0"/>
        </a:spcAft>
        <a:buClrTx/>
        <a:buSzPct val="75000"/>
        <a:buFontTx/>
        <a:buNone/>
        <a:tabLst/>
        <a:defRPr sz="1500" b="0" i="0" u="none" strike="noStrike" cap="none" spc="0" baseline="0">
          <a:ln>
            <a:noFill/>
          </a:ln>
          <a:solidFill>
            <a:schemeClr val="bg1"/>
          </a:solidFill>
          <a:uFillTx/>
          <a:latin typeface="+mn-lt"/>
          <a:ea typeface="Berlingske Sans Medium" panose="02000503050000020004" pitchFamily="2" charset="0"/>
          <a:cs typeface="Berlingske Sans Medium" panose="02000503050000020004" pitchFamily="2" charset="0"/>
          <a:sym typeface="Montserrat Light"/>
        </a:defRPr>
      </a:lvl1pPr>
      <a:lvl2pPr marL="5006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 Sans" panose="02000503050000020004" pitchFamily="2" charset="0"/>
          <a:ea typeface="Berlingske Sans" panose="02000503050000020004" pitchFamily="2" charset="0"/>
          <a:cs typeface="Berlingske Sans" panose="02000503050000020004" pitchFamily="2" charset="0"/>
          <a:sym typeface="Montserrat Light"/>
        </a:defRPr>
      </a:lvl2pPr>
      <a:lvl3pPr marL="8181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 Sans" panose="02000503050000020004" pitchFamily="2" charset="0"/>
          <a:ea typeface="Berlingske Sans" panose="02000503050000020004" pitchFamily="2" charset="0"/>
          <a:cs typeface="Berlingske Sans" panose="02000503050000020004" pitchFamily="2" charset="0"/>
          <a:sym typeface="Montserrat Light"/>
        </a:defRPr>
      </a:lvl3pPr>
      <a:lvl4pPr marL="11356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 Sans" panose="02000503050000020004" pitchFamily="2" charset="0"/>
          <a:ea typeface="Berlingske Sans" panose="02000503050000020004" pitchFamily="2" charset="0"/>
          <a:cs typeface="Berlingske Sans" panose="02000503050000020004" pitchFamily="2" charset="0"/>
          <a:sym typeface="Montserrat Light"/>
        </a:defRPr>
      </a:lvl4pPr>
      <a:lvl5pPr marL="14531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 Sans" panose="02000503050000020004" pitchFamily="2" charset="0"/>
          <a:ea typeface="Berlingske Sans" panose="02000503050000020004" pitchFamily="2" charset="0"/>
          <a:cs typeface="Berlingske Sans" panose="02000503050000020004" pitchFamily="2" charset="0"/>
          <a:sym typeface="Montserrat Light"/>
        </a:defRPr>
      </a:lvl5pPr>
      <a:lvl6pPr marL="7082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6pPr>
      <a:lvl7pPr marL="7400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7pPr>
      <a:lvl8pPr marL="7717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8pPr>
      <a:lvl9pPr marL="8035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9pPr>
    </p:bodyStyle>
    <p:otherStyle>
      <a:lvl1pPr marL="0" marR="0" indent="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3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6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9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2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5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8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8001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4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0.sv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diagramColors" Target="../diagrams/colors5.xml"/><Relationship Id="rId11" Type="http://schemas.openxmlformats.org/officeDocument/2006/relationships/image" Target="../media/image40.svg"/><Relationship Id="rId5" Type="http://schemas.openxmlformats.org/officeDocument/2006/relationships/diagramQuickStyle" Target="../diagrams/quickStyle5.xml"/><Relationship Id="rId10" Type="http://schemas.openxmlformats.org/officeDocument/2006/relationships/image" Target="../media/image39.png"/><Relationship Id="rId4" Type="http://schemas.openxmlformats.org/officeDocument/2006/relationships/diagramLayout" Target="../diagrams/layout5.xml"/><Relationship Id="rId9" Type="http://schemas.openxmlformats.org/officeDocument/2006/relationships/image" Target="../media/image38.svg"/></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jpeg"/><Relationship Id="rId3" Type="http://schemas.openxmlformats.org/officeDocument/2006/relationships/diagramData" Target="../diagrams/data2.xml"/><Relationship Id="rId21" Type="http://schemas.openxmlformats.org/officeDocument/2006/relationships/image" Target="../media/image30.png"/><Relationship Id="rId7" Type="http://schemas.microsoft.com/office/2007/relationships/diagramDrawing" Target="../diagrams/drawing2.xml"/><Relationship Id="rId12" Type="http://schemas.openxmlformats.org/officeDocument/2006/relationships/image" Target="../media/image21.png"/><Relationship Id="rId17" Type="http://schemas.openxmlformats.org/officeDocument/2006/relationships/image" Target="../media/image26.jpeg"/><Relationship Id="rId2" Type="http://schemas.openxmlformats.org/officeDocument/2006/relationships/notesSlide" Target="../notesSlides/notesSlide3.xml"/><Relationship Id="rId16" Type="http://schemas.openxmlformats.org/officeDocument/2006/relationships/image" Target="../media/image25.png"/><Relationship Id="rId20" Type="http://schemas.openxmlformats.org/officeDocument/2006/relationships/image" Target="../media/image29.jpeg"/><Relationship Id="rId1" Type="http://schemas.openxmlformats.org/officeDocument/2006/relationships/slideLayout" Target="../slideLayouts/slideLayout28.xml"/><Relationship Id="rId6" Type="http://schemas.openxmlformats.org/officeDocument/2006/relationships/diagramColors" Target="../diagrams/colors2.xml"/><Relationship Id="rId11" Type="http://schemas.openxmlformats.org/officeDocument/2006/relationships/image" Target="../media/image20.png"/><Relationship Id="rId5" Type="http://schemas.openxmlformats.org/officeDocument/2006/relationships/diagramQuickStyle" Target="../diagrams/quickStyle2.xml"/><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diagramLayout" Target="../diagrams/layout2.xml"/><Relationship Id="rId9" Type="http://schemas.openxmlformats.org/officeDocument/2006/relationships/image" Target="../media/image18.png"/><Relationship Id="rId14" Type="http://schemas.openxmlformats.org/officeDocument/2006/relationships/image" Target="../media/image23.jpeg"/></Relationships>
</file>

<file path=ppt/slides/_rels/slide4.xml.rels><?xml version="1.0" encoding="UTF-8" standalone="yes"?>
<Relationships xmlns="http://schemas.openxmlformats.org/package/2006/relationships"><Relationship Id="rId8" Type="http://schemas.openxmlformats.org/officeDocument/2006/relationships/hyperlink" Target="https://doi.org/10.17226/24994"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1.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33.svg"/><Relationship Id="rId4" Type="http://schemas.openxmlformats.org/officeDocument/2006/relationships/diagramData" Target="../diagrams/data4.xml"/><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5.sv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a:extLst>
              <a:ext uri="{FF2B5EF4-FFF2-40B4-BE49-F238E27FC236}">
                <a16:creationId xmlns:a16="http://schemas.microsoft.com/office/drawing/2014/main" id="{6F760D3B-AB8D-CF64-56F1-1AFE0F0C3AAD}"/>
              </a:ext>
            </a:extLst>
          </p:cNvPr>
          <p:cNvSpPr>
            <a:spLocks noGrp="1"/>
          </p:cNvSpPr>
          <p:nvPr>
            <p:ph type="title"/>
          </p:nvPr>
        </p:nvSpPr>
        <p:spPr>
          <a:xfrm>
            <a:off x="965200" y="1125032"/>
            <a:ext cx="10219195" cy="4454209"/>
          </a:xfrm>
        </p:spPr>
        <p:txBody>
          <a:bodyPr anchor="t">
            <a:normAutofit/>
          </a:bodyPr>
          <a:lstStyle/>
          <a:p>
            <a:r>
              <a:rPr lang="en-US">
                <a:latin typeface="+mn-lt"/>
              </a:rPr>
              <a:t>Measuring Sexual Harassment in the STEM Enterprise</a:t>
            </a:r>
          </a:p>
        </p:txBody>
      </p:sp>
      <p:sp>
        <p:nvSpPr>
          <p:cNvPr id="3" name="Text Placeholder 2">
            <a:extLst>
              <a:ext uri="{FF2B5EF4-FFF2-40B4-BE49-F238E27FC236}">
                <a16:creationId xmlns:a16="http://schemas.microsoft.com/office/drawing/2014/main" id="{A1EB3979-C4F4-F2CF-05BD-FCE7C16A6C25}"/>
              </a:ext>
            </a:extLst>
          </p:cNvPr>
          <p:cNvSpPr>
            <a:spLocks noGrp="1"/>
          </p:cNvSpPr>
          <p:nvPr>
            <p:ph type="body" sz="quarter" idx="14"/>
          </p:nvPr>
        </p:nvSpPr>
        <p:spPr>
          <a:xfrm>
            <a:off x="965200" y="580509"/>
            <a:ext cx="10219195" cy="578915"/>
          </a:xfrm>
        </p:spPr>
        <p:txBody>
          <a:bodyPr anchor="t">
            <a:normAutofit/>
          </a:bodyPr>
          <a:lstStyle/>
          <a:p>
            <a:pPr rtl="0"/>
            <a:r>
              <a:rPr lang="en-US">
                <a:latin typeface="Times New Roman"/>
                <a:cs typeface="Times New Roman"/>
              </a:rPr>
              <a:t>April 2024</a:t>
            </a:r>
            <a:endParaRPr lang="en-US">
              <a:latin typeface="Times New Roman" panose="02020603050405020304" pitchFamily="18" charset="0"/>
              <a:cs typeface="Times New Roman" panose="02020603050405020304" pitchFamily="18" charset="0"/>
            </a:endParaRPr>
          </a:p>
        </p:txBody>
      </p:sp>
      <p:pic>
        <p:nvPicPr>
          <p:cNvPr id="2" name="Picture 2" descr="image">
            <a:extLst>
              <a:ext uri="{FF2B5EF4-FFF2-40B4-BE49-F238E27FC236}">
                <a16:creationId xmlns:a16="http://schemas.microsoft.com/office/drawing/2014/main" id="{75DC8072-82E5-7E16-DD4B-DAEE1E7AB26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36279" y="5968073"/>
            <a:ext cx="2030051" cy="3801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BB91740-5FFA-7BB0-817C-155DA030767F}"/>
              </a:ext>
            </a:extLst>
          </p:cNvPr>
          <p:cNvPicPr>
            <a:picLocks noChangeAspect="1"/>
          </p:cNvPicPr>
          <p:nvPr/>
        </p:nvPicPr>
        <p:blipFill>
          <a:blip r:embed="rId4"/>
          <a:stretch>
            <a:fillRect/>
          </a:stretch>
        </p:blipFill>
        <p:spPr>
          <a:xfrm>
            <a:off x="6331511" y="5310283"/>
            <a:ext cx="2662263" cy="1237915"/>
          </a:xfrm>
          <a:prstGeom prst="rect">
            <a:avLst/>
          </a:prstGeom>
        </p:spPr>
      </p:pic>
      <p:grpSp>
        <p:nvGrpSpPr>
          <p:cNvPr id="9" name="Group 8">
            <a:extLst>
              <a:ext uri="{FF2B5EF4-FFF2-40B4-BE49-F238E27FC236}">
                <a16:creationId xmlns:a16="http://schemas.microsoft.com/office/drawing/2014/main" id="{325469BB-CC98-5F29-9AAE-06EEA992EB95}"/>
              </a:ext>
            </a:extLst>
          </p:cNvPr>
          <p:cNvGrpSpPr/>
          <p:nvPr/>
        </p:nvGrpSpPr>
        <p:grpSpPr>
          <a:xfrm>
            <a:off x="968432" y="3550061"/>
            <a:ext cx="10255135" cy="3094180"/>
            <a:chOff x="968432" y="3550061"/>
            <a:chExt cx="10255135" cy="3094180"/>
          </a:xfrm>
        </p:grpSpPr>
        <p:sp>
          <p:nvSpPr>
            <p:cNvPr id="4" name="TextBox 3">
              <a:extLst>
                <a:ext uri="{FF2B5EF4-FFF2-40B4-BE49-F238E27FC236}">
                  <a16:creationId xmlns:a16="http://schemas.microsoft.com/office/drawing/2014/main" id="{0AB97737-A35F-1897-74B5-886BF3A33DB1}"/>
                </a:ext>
              </a:extLst>
            </p:cNvPr>
            <p:cNvSpPr txBox="1"/>
            <p:nvPr/>
          </p:nvSpPr>
          <p:spPr>
            <a:xfrm>
              <a:off x="968432" y="3716260"/>
              <a:ext cx="2743200" cy="29279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defTabSz="825500"/>
              <a:r>
                <a:rPr lang="en-US" sz="1700" b="1">
                  <a:solidFill>
                    <a:srgbClr val="000000"/>
                  </a:solidFill>
                  <a:cs typeface="Calibri"/>
                </a:rPr>
                <a:t>Fors Marsh Project Team: </a:t>
              </a:r>
            </a:p>
            <a:p>
              <a:pPr defTabSz="825500"/>
              <a:r>
                <a:rPr lang="en-US" sz="1700">
                  <a:solidFill>
                    <a:srgbClr val="000000"/>
                  </a:solidFill>
                  <a:cs typeface="Calibri"/>
                </a:rPr>
                <a:t>Rachel Walker-Kulzick, Ph.D.</a:t>
              </a:r>
            </a:p>
            <a:p>
              <a:pPr defTabSz="825500"/>
              <a:r>
                <a:rPr lang="en-US" sz="1700">
                  <a:solidFill>
                    <a:srgbClr val="000000"/>
                  </a:solidFill>
                  <a:cs typeface="Calibri"/>
                </a:rPr>
                <a:t>Anna Scolese, MPH</a:t>
              </a:r>
              <a:endParaRPr lang="en-US" sz="1700" b="1">
                <a:solidFill>
                  <a:srgbClr val="000000"/>
                </a:solidFill>
                <a:cs typeface="Calibri"/>
              </a:endParaRPr>
            </a:p>
            <a:p>
              <a:pPr defTabSz="825500"/>
              <a:r>
                <a:rPr lang="en-US" sz="1700">
                  <a:solidFill>
                    <a:srgbClr val="000000"/>
                  </a:solidFill>
                  <a:cs typeface="Calibri"/>
                </a:rPr>
                <a:t>Jordan Loeffelman, Ph.D.</a:t>
              </a:r>
              <a:endParaRPr lang="en-US" sz="1700" b="1">
                <a:solidFill>
                  <a:srgbClr val="000000"/>
                </a:solidFill>
                <a:cs typeface="Calibri"/>
              </a:endParaRPr>
            </a:p>
            <a:p>
              <a:pPr defTabSz="825500"/>
              <a:r>
                <a:rPr lang="en-US" sz="1700">
                  <a:solidFill>
                    <a:srgbClr val="000000"/>
                  </a:solidFill>
                  <a:cs typeface="Calibri"/>
                </a:rPr>
                <a:t>Elizabeth Richards, MA </a:t>
              </a:r>
              <a:endParaRPr lang="en-US" sz="1700" b="1">
                <a:solidFill>
                  <a:srgbClr val="000000"/>
                </a:solidFill>
                <a:cs typeface="Calibri"/>
              </a:endParaRPr>
            </a:p>
            <a:p>
              <a:pPr defTabSz="825500"/>
              <a:r>
                <a:rPr lang="en-US" sz="1700">
                  <a:solidFill>
                    <a:srgbClr val="000000"/>
                  </a:solidFill>
                  <a:cs typeface="Calibri"/>
                </a:rPr>
                <a:t>Leah Fleming, Ph.D.</a:t>
              </a:r>
              <a:endParaRPr lang="en-US" sz="1700" b="1">
                <a:solidFill>
                  <a:srgbClr val="000000"/>
                </a:solidFill>
                <a:cs typeface="Calibri"/>
              </a:endParaRPr>
            </a:p>
            <a:p>
              <a:pPr defTabSz="825500"/>
              <a:r>
                <a:rPr lang="en-US" sz="1700">
                  <a:solidFill>
                    <a:srgbClr val="000000"/>
                  </a:solidFill>
                  <a:cs typeface="Calibri"/>
                </a:rPr>
                <a:t>Marcus Maher, MAS</a:t>
              </a:r>
              <a:endParaRPr lang="en-US" sz="1700" b="1">
                <a:solidFill>
                  <a:srgbClr val="000000"/>
                </a:solidFill>
                <a:cs typeface="Calibri"/>
              </a:endParaRPr>
            </a:p>
            <a:p>
              <a:pPr defTabSz="825500"/>
              <a:r>
                <a:rPr lang="en-US" sz="1700">
                  <a:solidFill>
                    <a:srgbClr val="000000"/>
                  </a:solidFill>
                  <a:cs typeface="Calibri"/>
                </a:rPr>
                <a:t>Marieke Visser, Ph.D.</a:t>
              </a:r>
              <a:endParaRPr lang="en-US" sz="1700" b="1">
                <a:solidFill>
                  <a:srgbClr val="000000"/>
                </a:solidFill>
                <a:cs typeface="Calibri"/>
              </a:endParaRPr>
            </a:p>
            <a:p>
              <a:pPr defTabSz="825500"/>
              <a:r>
                <a:rPr lang="en-US" sz="1700">
                  <a:solidFill>
                    <a:srgbClr val="000000"/>
                  </a:solidFill>
                  <a:cs typeface="Calibri"/>
                </a:rPr>
                <a:t>Laura Severance, Ph.D.</a:t>
              </a:r>
            </a:p>
          </p:txBody>
        </p:sp>
        <p:sp>
          <p:nvSpPr>
            <p:cNvPr id="5" name="TextBox 4">
              <a:extLst>
                <a:ext uri="{FF2B5EF4-FFF2-40B4-BE49-F238E27FC236}">
                  <a16:creationId xmlns:a16="http://schemas.microsoft.com/office/drawing/2014/main" id="{9C3A464C-0F24-EA72-1412-0210A1307F54}"/>
                </a:ext>
              </a:extLst>
            </p:cNvPr>
            <p:cNvSpPr txBox="1"/>
            <p:nvPr/>
          </p:nvSpPr>
          <p:spPr>
            <a:xfrm>
              <a:off x="6701738" y="3550061"/>
              <a:ext cx="4521829" cy="14321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defTabSz="825500"/>
              <a:r>
                <a:rPr lang="en-US" sz="1800" b="1">
                  <a:solidFill>
                    <a:srgbClr val="000000"/>
                  </a:solidFill>
                  <a:cs typeface="Calibri"/>
                </a:rPr>
                <a:t>National Center for Science and Engineering Statistics (NCSES) Project Manager: </a:t>
              </a:r>
              <a:endParaRPr lang="en-US" sz="1800"/>
            </a:p>
            <a:p>
              <a:pPr defTabSz="825500"/>
              <a:r>
                <a:rPr lang="en-US" sz="1800">
                  <a:solidFill>
                    <a:srgbClr val="000000"/>
                  </a:solidFill>
                  <a:cs typeface="Calibri"/>
                </a:rPr>
                <a:t>Jen Beck, Ph.D.</a:t>
              </a:r>
            </a:p>
            <a:p>
              <a:pPr marL="0" marR="0" indent="0" algn="l" defTabSz="825500">
                <a:lnSpc>
                  <a:spcPct val="120000"/>
                </a:lnSpc>
                <a:spcBef>
                  <a:spcPts val="0"/>
                </a:spcBef>
                <a:spcAft>
                  <a:spcPts val="0"/>
                </a:spcAft>
                <a:buClrTx/>
                <a:buSzTx/>
                <a:buFontTx/>
                <a:buNone/>
                <a:tabLst/>
              </a:pPr>
              <a:endParaRPr lang="en-US" sz="1800" b="0" i="0" u="none" strike="noStrike" cap="none" spc="0" normalizeH="0" baseline="0">
                <a:ln>
                  <a:noFill/>
                </a:ln>
                <a:solidFill>
                  <a:srgbClr val="009193"/>
                </a:solidFill>
                <a:effectLst/>
                <a:uFillTx/>
                <a:latin typeface="+mn-lt"/>
                <a:cs typeface="Calibri"/>
              </a:endParaRPr>
            </a:p>
          </p:txBody>
        </p:sp>
        <p:sp>
          <p:nvSpPr>
            <p:cNvPr id="8" name="TextBox 7">
              <a:extLst>
                <a:ext uri="{FF2B5EF4-FFF2-40B4-BE49-F238E27FC236}">
                  <a16:creationId xmlns:a16="http://schemas.microsoft.com/office/drawing/2014/main" id="{F5E283C6-1899-922C-60CE-9E3224047705}"/>
                </a:ext>
              </a:extLst>
            </p:cNvPr>
            <p:cNvSpPr txBox="1"/>
            <p:nvPr/>
          </p:nvSpPr>
          <p:spPr>
            <a:xfrm>
              <a:off x="4222532" y="3716260"/>
              <a:ext cx="2260915" cy="7304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20000"/>
                </a:lnSpc>
                <a:spcBef>
                  <a:spcPts val="0"/>
                </a:spcBef>
                <a:spcAft>
                  <a:spcPts val="0"/>
                </a:spcAft>
                <a:buClrTx/>
                <a:buSzTx/>
                <a:buFontTx/>
                <a:buNone/>
                <a:tabLst/>
              </a:pPr>
              <a:r>
                <a:rPr kumimoji="0" lang="en-US" sz="1700" b="1" i="0" u="none" strike="noStrike" cap="none" spc="0" normalizeH="0" baseline="0">
                  <a:ln>
                    <a:noFill/>
                  </a:ln>
                  <a:solidFill>
                    <a:schemeClr val="bg1"/>
                  </a:solidFill>
                  <a:effectLst/>
                  <a:uFillTx/>
                  <a:latin typeface="+mn-lt"/>
                  <a:ea typeface="+mn-ea"/>
                  <a:cs typeface="+mn-cs"/>
                  <a:sym typeface="Helvetica Light"/>
                </a:rPr>
                <a:t>Fors Marsh SMEs</a:t>
              </a:r>
            </a:p>
            <a:p>
              <a:pPr marL="0" marR="0" indent="0" algn="l" defTabSz="825500" rtl="0" fontAlgn="auto" latinLnBrk="0" hangingPunct="0">
                <a:lnSpc>
                  <a:spcPct val="120000"/>
                </a:lnSpc>
                <a:spcBef>
                  <a:spcPts val="0"/>
                </a:spcBef>
                <a:spcAft>
                  <a:spcPts val="0"/>
                </a:spcAft>
                <a:buClrTx/>
                <a:buSzTx/>
                <a:buFontTx/>
                <a:buNone/>
                <a:tabLst/>
              </a:pPr>
              <a:r>
                <a:rPr lang="en-US" sz="1700">
                  <a:solidFill>
                    <a:schemeClr val="bg1"/>
                  </a:solidFill>
                </a:rPr>
                <a:t>Sam Evans</a:t>
              </a:r>
              <a:endParaRPr kumimoji="0" lang="en-US" sz="1700" b="0" i="0" u="none" strike="noStrike" cap="none" spc="0" normalizeH="0" baseline="0">
                <a:ln>
                  <a:noFill/>
                </a:ln>
                <a:solidFill>
                  <a:schemeClr val="bg1"/>
                </a:solidFill>
                <a:effectLst/>
                <a:uFillTx/>
                <a:latin typeface="+mn-lt"/>
                <a:ea typeface="+mn-ea"/>
                <a:cs typeface="+mn-cs"/>
                <a:sym typeface="Helvetica Light"/>
              </a:endParaRPr>
            </a:p>
          </p:txBody>
        </p:sp>
      </p:grpSp>
    </p:spTree>
    <p:extLst>
      <p:ext uri="{BB962C8B-B14F-4D97-AF65-F5344CB8AC3E}">
        <p14:creationId xmlns:p14="http://schemas.microsoft.com/office/powerpoint/2010/main" val="66999223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1DBB5-0A98-7B9C-9888-56E866784BE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D810C57A-A12D-828E-A29E-AFAD7EBC0E53}"/>
              </a:ext>
            </a:extLst>
          </p:cNvPr>
          <p:cNvSpPr>
            <a:spLocks noGrp="1"/>
          </p:cNvSpPr>
          <p:nvPr>
            <p:ph type="title"/>
          </p:nvPr>
        </p:nvSpPr>
        <p:spPr>
          <a:xfrm>
            <a:off x="5833730" y="1183752"/>
            <a:ext cx="6146832" cy="609211"/>
          </a:xfrm>
        </p:spPr>
        <p:txBody>
          <a:bodyPr/>
          <a:lstStyle/>
          <a:p>
            <a:r>
              <a:rPr lang="en-US" sz="3000" b="1">
                <a:latin typeface="+mn-lt"/>
              </a:rPr>
              <a:t>Conducting the Message Boards:</a:t>
            </a:r>
            <a:br>
              <a:rPr lang="en-US" sz="3000" b="1">
                <a:latin typeface="+mn-lt"/>
              </a:rPr>
            </a:br>
            <a:r>
              <a:rPr lang="en-US" sz="3000" b="1">
                <a:latin typeface="+mn-lt"/>
              </a:rPr>
              <a:t>Logistics</a:t>
            </a:r>
          </a:p>
        </p:txBody>
      </p:sp>
      <p:graphicFrame>
        <p:nvGraphicFramePr>
          <p:cNvPr id="2" name="Picture Placeholder 5">
            <a:extLst>
              <a:ext uri="{FF2B5EF4-FFF2-40B4-BE49-F238E27FC236}">
                <a16:creationId xmlns:a16="http://schemas.microsoft.com/office/drawing/2014/main" id="{09DA36B4-8852-B902-5326-FD392B26D6E8}"/>
              </a:ext>
            </a:extLst>
          </p:cNvPr>
          <p:cNvGraphicFramePr>
            <a:graphicFrameLocks/>
          </p:cNvGraphicFramePr>
          <p:nvPr>
            <p:extLst>
              <p:ext uri="{D42A27DB-BD31-4B8C-83A1-F6EECF244321}">
                <p14:modId xmlns:p14="http://schemas.microsoft.com/office/powerpoint/2010/main" val="187467396"/>
              </p:ext>
            </p:extLst>
          </p:nvPr>
        </p:nvGraphicFramePr>
        <p:xfrm>
          <a:off x="211439" y="1183752"/>
          <a:ext cx="5374759" cy="5208342"/>
        </p:xfrm>
        <a:graphic>
          <a:graphicData uri="http://schemas.openxmlformats.org/drawingml/2006/table">
            <a:tbl>
              <a:tblPr firstRow="1" bandRow="1">
                <a:tableStyleId>{5C22544A-7EE6-4342-B048-85BDC9FD1C3A}</a:tableStyleId>
              </a:tblPr>
              <a:tblGrid>
                <a:gridCol w="1516777">
                  <a:extLst>
                    <a:ext uri="{9D8B030D-6E8A-4147-A177-3AD203B41FA5}">
                      <a16:colId xmlns:a16="http://schemas.microsoft.com/office/drawing/2014/main" val="20000"/>
                    </a:ext>
                  </a:extLst>
                </a:gridCol>
                <a:gridCol w="1218414">
                  <a:extLst>
                    <a:ext uri="{9D8B030D-6E8A-4147-A177-3AD203B41FA5}">
                      <a16:colId xmlns:a16="http://schemas.microsoft.com/office/drawing/2014/main" val="20001"/>
                    </a:ext>
                  </a:extLst>
                </a:gridCol>
                <a:gridCol w="1319784">
                  <a:extLst>
                    <a:ext uri="{9D8B030D-6E8A-4147-A177-3AD203B41FA5}">
                      <a16:colId xmlns:a16="http://schemas.microsoft.com/office/drawing/2014/main" val="20002"/>
                    </a:ext>
                  </a:extLst>
                </a:gridCol>
                <a:gridCol w="1319784">
                  <a:extLst>
                    <a:ext uri="{9D8B030D-6E8A-4147-A177-3AD203B41FA5}">
                      <a16:colId xmlns:a16="http://schemas.microsoft.com/office/drawing/2014/main" val="20003"/>
                    </a:ext>
                  </a:extLst>
                </a:gridCol>
              </a:tblGrid>
              <a:tr h="331050">
                <a:tc>
                  <a:txBody>
                    <a:bodyPr/>
                    <a:lstStyle/>
                    <a:p>
                      <a:endParaRPr lang="en-US" sz="1300">
                        <a:solidFill>
                          <a:schemeClr val="tx1"/>
                        </a:solidFill>
                        <a:latin typeface="+mn-lt"/>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8ED6C5"/>
                    </a:solidFill>
                  </a:tcPr>
                </a:tc>
                <a:tc>
                  <a:txBody>
                    <a:bodyPr/>
                    <a:lstStyle/>
                    <a:p>
                      <a:pPr marL="0" marR="0" algn="ctr">
                        <a:lnSpc>
                          <a:spcPct val="115000"/>
                        </a:lnSpc>
                        <a:spcBef>
                          <a:spcPts val="0"/>
                        </a:spcBef>
                        <a:spcAft>
                          <a:spcPts val="0"/>
                        </a:spcAft>
                      </a:pPr>
                      <a:r>
                        <a:rPr lang="en-US" sz="1300" b="1">
                          <a:solidFill>
                            <a:schemeClr val="tx1"/>
                          </a:solidFill>
                          <a:effectLst/>
                          <a:latin typeface="+mn-lt"/>
                          <a:ea typeface="Arial"/>
                          <a:cs typeface="Times New Roman"/>
                        </a:rPr>
                        <a:t>Week 1</a:t>
                      </a:r>
                    </a:p>
                    <a:p>
                      <a:pPr marL="0" marR="0" algn="ctr">
                        <a:lnSpc>
                          <a:spcPct val="115000"/>
                        </a:lnSpc>
                        <a:spcBef>
                          <a:spcPts val="0"/>
                        </a:spcBef>
                        <a:spcAft>
                          <a:spcPts val="0"/>
                        </a:spcAft>
                      </a:pPr>
                      <a:r>
                        <a:rPr lang="en-US" sz="1300" b="1">
                          <a:solidFill>
                            <a:schemeClr val="tx1"/>
                          </a:solidFill>
                          <a:effectLst/>
                          <a:latin typeface="+mn-lt"/>
                          <a:ea typeface="Arial"/>
                          <a:cs typeface="Times New Roman"/>
                        </a:rPr>
                        <a:t>17 – 21 OCT</a:t>
                      </a:r>
                      <a:endParaRPr lang="en-US" sz="1300">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8ED6C5"/>
                    </a:solidFill>
                  </a:tcPr>
                </a:tc>
                <a:tc>
                  <a:txBody>
                    <a:bodyPr/>
                    <a:lstStyle/>
                    <a:p>
                      <a:pPr marL="0" marR="0" algn="ctr">
                        <a:lnSpc>
                          <a:spcPct val="115000"/>
                        </a:lnSpc>
                        <a:spcBef>
                          <a:spcPts val="0"/>
                        </a:spcBef>
                        <a:spcAft>
                          <a:spcPts val="0"/>
                        </a:spcAft>
                      </a:pPr>
                      <a:r>
                        <a:rPr lang="en-US" sz="1300" b="1">
                          <a:solidFill>
                            <a:schemeClr val="tx1"/>
                          </a:solidFill>
                          <a:effectLst/>
                          <a:latin typeface="+mn-lt"/>
                          <a:ea typeface="Arial"/>
                          <a:cs typeface="Times New Roman"/>
                        </a:rPr>
                        <a:t>Week 2</a:t>
                      </a:r>
                    </a:p>
                    <a:p>
                      <a:pPr marL="0" marR="0" algn="ctr">
                        <a:lnSpc>
                          <a:spcPct val="115000"/>
                        </a:lnSpc>
                        <a:spcBef>
                          <a:spcPts val="0"/>
                        </a:spcBef>
                        <a:spcAft>
                          <a:spcPts val="0"/>
                        </a:spcAft>
                      </a:pPr>
                      <a:r>
                        <a:rPr lang="en-US" sz="1300" b="1">
                          <a:solidFill>
                            <a:schemeClr val="tx1"/>
                          </a:solidFill>
                          <a:effectLst/>
                          <a:latin typeface="+mn-lt"/>
                          <a:ea typeface="Arial"/>
                          <a:cs typeface="Times New Roman"/>
                        </a:rPr>
                        <a:t>24 – 28 OCT</a:t>
                      </a:r>
                      <a:endParaRPr lang="en-US" sz="1300">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8ED6C5"/>
                    </a:solidFill>
                  </a:tcPr>
                </a:tc>
                <a:tc>
                  <a:txBody>
                    <a:bodyPr/>
                    <a:lstStyle/>
                    <a:p>
                      <a:pPr marL="0" marR="0" algn="ctr">
                        <a:lnSpc>
                          <a:spcPct val="115000"/>
                        </a:lnSpc>
                        <a:spcBef>
                          <a:spcPts val="0"/>
                        </a:spcBef>
                        <a:spcAft>
                          <a:spcPts val="0"/>
                        </a:spcAft>
                      </a:pPr>
                      <a:r>
                        <a:rPr lang="en-US" sz="1300" b="1">
                          <a:solidFill>
                            <a:schemeClr val="tx1"/>
                          </a:solidFill>
                          <a:effectLst/>
                          <a:latin typeface="+mn-lt"/>
                          <a:ea typeface="Arial"/>
                          <a:cs typeface="Times New Roman"/>
                        </a:rPr>
                        <a:t>Week 3</a:t>
                      </a:r>
                    </a:p>
                    <a:p>
                      <a:pPr marL="0" marR="0" algn="ctr">
                        <a:lnSpc>
                          <a:spcPct val="115000"/>
                        </a:lnSpc>
                        <a:spcBef>
                          <a:spcPts val="0"/>
                        </a:spcBef>
                        <a:spcAft>
                          <a:spcPts val="0"/>
                        </a:spcAft>
                      </a:pPr>
                      <a:r>
                        <a:rPr lang="en-US" sz="1300" b="1">
                          <a:solidFill>
                            <a:schemeClr val="tx1"/>
                          </a:solidFill>
                          <a:effectLst/>
                          <a:latin typeface="+mn-lt"/>
                          <a:ea typeface="Arial"/>
                          <a:cs typeface="Times New Roman"/>
                        </a:rPr>
                        <a:t>31 OCT – 4 NOV</a:t>
                      </a:r>
                      <a:endParaRPr lang="en-US" sz="1300">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8ED6C5"/>
                    </a:solidFill>
                  </a:tcPr>
                </a:tc>
                <a:extLst>
                  <a:ext uri="{0D108BD9-81ED-4DB2-BD59-A6C34878D82A}">
                    <a16:rowId xmlns:a16="http://schemas.microsoft.com/office/drawing/2014/main" val="10000"/>
                  </a:ext>
                </a:extLst>
              </a:tr>
              <a:tr h="397172">
                <a:tc>
                  <a:txBody>
                    <a:bodyPr/>
                    <a:lstStyle/>
                    <a:p>
                      <a:r>
                        <a:rPr lang="en-US" sz="1300" b="1">
                          <a:solidFill>
                            <a:schemeClr val="tx1"/>
                          </a:solidFill>
                          <a:latin typeface="+mn-lt"/>
                        </a:rPr>
                        <a:t>Undergrads (W)</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marL="0" marR="0" algn="r">
                        <a:lnSpc>
                          <a:spcPct val="115000"/>
                        </a:lnSpc>
                        <a:spcBef>
                          <a:spcPts val="1200"/>
                        </a:spcBef>
                        <a:spcAft>
                          <a:spcPts val="0"/>
                        </a:spcAft>
                      </a:pPr>
                      <a:endParaRPr lang="en-US" sz="1300">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algn="r">
                        <a:lnSpc>
                          <a:spcPct val="115000"/>
                        </a:lnSpc>
                        <a:spcBef>
                          <a:spcPts val="1200"/>
                        </a:spcBef>
                        <a:spcAft>
                          <a:spcPts val="0"/>
                        </a:spcAft>
                      </a:pPr>
                      <a:endParaRPr lang="en-US" sz="1300">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algn="ctr">
                        <a:lnSpc>
                          <a:spcPct val="115000"/>
                        </a:lnSpc>
                        <a:spcBef>
                          <a:spcPts val="1200"/>
                        </a:spcBef>
                        <a:spcAft>
                          <a:spcPts val="0"/>
                        </a:spcAft>
                      </a:pPr>
                      <a:r>
                        <a:rPr lang="en-US" sz="1300" b="1">
                          <a:solidFill>
                            <a:schemeClr val="tx1"/>
                          </a:solidFill>
                          <a:effectLst/>
                          <a:latin typeface="+mn-lt"/>
                          <a:ea typeface="Arial"/>
                          <a:cs typeface="Times New Roman"/>
                        </a:rPr>
                        <a:t>Mod 1/Mod 2</a:t>
                      </a: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7172">
                <a:tc>
                  <a:txBody>
                    <a:bodyPr/>
                    <a:lstStyle/>
                    <a:p>
                      <a:r>
                        <a:rPr lang="en-US" sz="1300" b="1">
                          <a:solidFill>
                            <a:schemeClr val="tx1"/>
                          </a:solidFill>
                          <a:latin typeface="+mn-lt"/>
                        </a:rPr>
                        <a:t>Undergrads (M)</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marL="0" marR="0" algn="r">
                        <a:lnSpc>
                          <a:spcPct val="115000"/>
                        </a:lnSpc>
                        <a:spcBef>
                          <a:spcPts val="1200"/>
                        </a:spcBef>
                        <a:spcAft>
                          <a:spcPts val="0"/>
                        </a:spcAft>
                      </a:pPr>
                      <a:endParaRPr lang="en-US" sz="1300">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algn="r">
                        <a:lnSpc>
                          <a:spcPct val="115000"/>
                        </a:lnSpc>
                        <a:spcBef>
                          <a:spcPts val="1200"/>
                        </a:spcBef>
                        <a:spcAft>
                          <a:spcPts val="0"/>
                        </a:spcAft>
                      </a:pPr>
                      <a:endParaRPr lang="en-US" sz="1300">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algn="ctr">
                        <a:lnSpc>
                          <a:spcPct val="115000"/>
                        </a:lnSpc>
                        <a:spcBef>
                          <a:spcPts val="1200"/>
                        </a:spcBef>
                        <a:spcAft>
                          <a:spcPts val="0"/>
                        </a:spcAft>
                      </a:pPr>
                      <a:r>
                        <a:rPr lang="en-US" sz="1300" b="1">
                          <a:solidFill>
                            <a:schemeClr val="tx1"/>
                          </a:solidFill>
                          <a:effectLst/>
                          <a:latin typeface="+mn-lt"/>
                          <a:ea typeface="Arial"/>
                          <a:cs typeface="Times New Roman"/>
                        </a:rPr>
                        <a:t>Mod 3/Mod 4</a:t>
                      </a: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7172">
                <a:tc>
                  <a:txBody>
                    <a:bodyPr/>
                    <a:lstStyle/>
                    <a:p>
                      <a:r>
                        <a:rPr lang="en-US" sz="1300" b="1">
                          <a:solidFill>
                            <a:schemeClr val="tx1"/>
                          </a:solidFill>
                          <a:latin typeface="+mn-lt"/>
                        </a:rPr>
                        <a:t>Grad Students (W)</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marL="0" marR="0" algn="ctr">
                        <a:lnSpc>
                          <a:spcPct val="115000"/>
                        </a:lnSpc>
                        <a:spcBef>
                          <a:spcPts val="1200"/>
                        </a:spcBef>
                        <a:spcAft>
                          <a:spcPts val="0"/>
                        </a:spcAft>
                      </a:pPr>
                      <a:r>
                        <a:rPr lang="en-US" sz="1300" b="1">
                          <a:solidFill>
                            <a:schemeClr val="tx1"/>
                          </a:solidFill>
                          <a:effectLst/>
                          <a:latin typeface="+mn-lt"/>
                          <a:ea typeface="Arial"/>
                          <a:cs typeface="Times New Roman"/>
                        </a:rPr>
                        <a:t>Mod 1/Mod 2</a:t>
                      </a: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1200"/>
                        </a:spcBef>
                        <a:spcAft>
                          <a:spcPts val="0"/>
                        </a:spcAft>
                      </a:pPr>
                      <a:endParaRPr lang="en-US" sz="1300">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algn="r">
                        <a:lnSpc>
                          <a:spcPct val="115000"/>
                        </a:lnSpc>
                        <a:spcBef>
                          <a:spcPts val="1200"/>
                        </a:spcBef>
                        <a:spcAft>
                          <a:spcPts val="0"/>
                        </a:spcAft>
                      </a:pPr>
                      <a:endParaRPr lang="en-US" sz="1300">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0003"/>
                  </a:ext>
                </a:extLst>
              </a:tr>
              <a:tr h="397172">
                <a:tc>
                  <a:txBody>
                    <a:bodyPr/>
                    <a:lstStyle/>
                    <a:p>
                      <a:r>
                        <a:rPr lang="en-US" sz="1300" b="1">
                          <a:solidFill>
                            <a:schemeClr val="tx1"/>
                          </a:solidFill>
                          <a:latin typeface="+mn-lt"/>
                        </a:rPr>
                        <a:t>Grad Students (M)</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marL="0" marR="0" algn="r">
                        <a:lnSpc>
                          <a:spcPct val="115000"/>
                        </a:lnSpc>
                        <a:spcBef>
                          <a:spcPts val="1200"/>
                        </a:spcBef>
                        <a:spcAft>
                          <a:spcPts val="0"/>
                        </a:spcAft>
                      </a:pPr>
                      <a:endParaRPr lang="en-US" sz="1300">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algn="ctr">
                        <a:lnSpc>
                          <a:spcPct val="115000"/>
                        </a:lnSpc>
                        <a:spcBef>
                          <a:spcPts val="1200"/>
                        </a:spcBef>
                        <a:spcAft>
                          <a:spcPts val="0"/>
                        </a:spcAft>
                      </a:pPr>
                      <a:r>
                        <a:rPr lang="en-US" sz="1300" b="1">
                          <a:solidFill>
                            <a:schemeClr val="tx1"/>
                          </a:solidFill>
                          <a:effectLst/>
                          <a:latin typeface="+mn-lt"/>
                          <a:ea typeface="Arial"/>
                          <a:cs typeface="Times New Roman"/>
                        </a:rPr>
                        <a:t>Mod 3/Mod 4</a:t>
                      </a: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1200"/>
                        </a:spcBef>
                        <a:spcAft>
                          <a:spcPts val="0"/>
                        </a:spcAft>
                      </a:pPr>
                      <a:endParaRPr lang="en-US" sz="1300">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0004"/>
                  </a:ext>
                </a:extLst>
              </a:tr>
              <a:tr h="397172">
                <a:tc>
                  <a:txBody>
                    <a:bodyPr/>
                    <a:lstStyle/>
                    <a:p>
                      <a:r>
                        <a:rPr lang="en-US" sz="1300" b="1">
                          <a:solidFill>
                            <a:schemeClr val="tx1"/>
                          </a:solidFill>
                          <a:latin typeface="+mn-lt"/>
                        </a:rPr>
                        <a:t>Early-Career (W)</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marL="0" marR="0" algn="ctr">
                        <a:lnSpc>
                          <a:spcPct val="115000"/>
                        </a:lnSpc>
                        <a:spcBef>
                          <a:spcPts val="1200"/>
                        </a:spcBef>
                        <a:spcAft>
                          <a:spcPts val="0"/>
                        </a:spcAft>
                      </a:pPr>
                      <a:r>
                        <a:rPr lang="en-US" sz="1300" b="1">
                          <a:solidFill>
                            <a:schemeClr val="tx1"/>
                          </a:solidFill>
                          <a:effectLst/>
                          <a:latin typeface="+mn-lt"/>
                          <a:ea typeface="Arial"/>
                          <a:cs typeface="Times New Roman"/>
                        </a:rPr>
                        <a:t>Mod 1/Mod 2</a:t>
                      </a: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1200"/>
                        </a:spcBef>
                        <a:spcAft>
                          <a:spcPts val="0"/>
                        </a:spcAft>
                      </a:pPr>
                      <a:endParaRPr lang="en-US" sz="1300">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algn="r">
                        <a:lnSpc>
                          <a:spcPct val="115000"/>
                        </a:lnSpc>
                        <a:spcBef>
                          <a:spcPts val="1200"/>
                        </a:spcBef>
                        <a:spcAft>
                          <a:spcPts val="0"/>
                        </a:spcAft>
                      </a:pPr>
                      <a:r>
                        <a:rPr lang="en-US" sz="1300">
                          <a:solidFill>
                            <a:schemeClr val="tx1"/>
                          </a:solidFill>
                          <a:effectLst/>
                          <a:latin typeface="+mn-lt"/>
                          <a:ea typeface="Arial"/>
                          <a:cs typeface="Times New Roman"/>
                        </a:rPr>
                        <a:t> </a:t>
                      </a: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0005"/>
                  </a:ext>
                </a:extLst>
              </a:tr>
              <a:tr h="397172">
                <a:tc>
                  <a:txBody>
                    <a:bodyPr/>
                    <a:lstStyle/>
                    <a:p>
                      <a:r>
                        <a:rPr lang="en-US" sz="1300" b="1">
                          <a:solidFill>
                            <a:schemeClr val="tx1"/>
                          </a:solidFill>
                          <a:latin typeface="+mn-lt"/>
                        </a:rPr>
                        <a:t>Early-Career (M)</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marL="0" marR="0" algn="r">
                        <a:lnSpc>
                          <a:spcPct val="115000"/>
                        </a:lnSpc>
                        <a:spcBef>
                          <a:spcPts val="1200"/>
                        </a:spcBef>
                        <a:spcAft>
                          <a:spcPts val="0"/>
                        </a:spcAft>
                      </a:pPr>
                      <a:endParaRPr lang="en-US" sz="1300" b="1">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algn="ctr">
                        <a:lnSpc>
                          <a:spcPct val="115000"/>
                        </a:lnSpc>
                        <a:spcBef>
                          <a:spcPts val="1200"/>
                        </a:spcBef>
                        <a:spcAft>
                          <a:spcPts val="0"/>
                        </a:spcAft>
                      </a:pPr>
                      <a:r>
                        <a:rPr lang="en-US" sz="1300" b="1">
                          <a:solidFill>
                            <a:schemeClr val="tx1"/>
                          </a:solidFill>
                          <a:effectLst/>
                          <a:latin typeface="+mn-lt"/>
                          <a:ea typeface="Arial"/>
                          <a:cs typeface="Times New Roman"/>
                        </a:rPr>
                        <a:t>Mod 3/Mod 4</a:t>
                      </a: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1200"/>
                        </a:spcBef>
                        <a:spcAft>
                          <a:spcPts val="0"/>
                        </a:spcAft>
                      </a:pPr>
                      <a:endParaRPr lang="en-US" sz="1300">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0006"/>
                  </a:ext>
                </a:extLst>
              </a:tr>
              <a:tr h="397172">
                <a:tc>
                  <a:txBody>
                    <a:bodyPr/>
                    <a:lstStyle/>
                    <a:p>
                      <a:r>
                        <a:rPr lang="en-US" sz="1300" b="1">
                          <a:solidFill>
                            <a:schemeClr val="tx1"/>
                          </a:solidFill>
                          <a:latin typeface="+mn-lt"/>
                        </a:rPr>
                        <a:t>Mid-Career (W)</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marL="0" marR="0" algn="ctr">
                        <a:lnSpc>
                          <a:spcPct val="115000"/>
                        </a:lnSpc>
                        <a:spcBef>
                          <a:spcPts val="1200"/>
                        </a:spcBef>
                        <a:spcAft>
                          <a:spcPts val="0"/>
                        </a:spcAft>
                      </a:pPr>
                      <a:r>
                        <a:rPr lang="en-US" sz="1300" b="1">
                          <a:solidFill>
                            <a:schemeClr val="tx1"/>
                          </a:solidFill>
                          <a:effectLst/>
                          <a:latin typeface="+mn-lt"/>
                          <a:ea typeface="Arial"/>
                          <a:cs typeface="Times New Roman"/>
                        </a:rPr>
                        <a:t>Mod 2/Mod 1</a:t>
                      </a: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1200"/>
                        </a:spcBef>
                        <a:spcAft>
                          <a:spcPts val="0"/>
                        </a:spcAft>
                      </a:pPr>
                      <a:endParaRPr lang="en-US" sz="1300">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algn="r">
                        <a:lnSpc>
                          <a:spcPct val="115000"/>
                        </a:lnSpc>
                        <a:spcBef>
                          <a:spcPts val="1200"/>
                        </a:spcBef>
                        <a:spcAft>
                          <a:spcPts val="0"/>
                        </a:spcAft>
                      </a:pPr>
                      <a:endParaRPr lang="en-US" sz="1300">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0007"/>
                  </a:ext>
                </a:extLst>
              </a:tr>
              <a:tr h="397172">
                <a:tc>
                  <a:txBody>
                    <a:bodyPr/>
                    <a:lstStyle/>
                    <a:p>
                      <a:r>
                        <a:rPr lang="en-US" sz="1300" b="1">
                          <a:solidFill>
                            <a:schemeClr val="tx1"/>
                          </a:solidFill>
                          <a:latin typeface="+mn-lt"/>
                        </a:rPr>
                        <a:t>Mid-Career (M)</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marL="0" marR="0" algn="r">
                        <a:lnSpc>
                          <a:spcPct val="115000"/>
                        </a:lnSpc>
                        <a:spcBef>
                          <a:spcPts val="1200"/>
                        </a:spcBef>
                        <a:spcAft>
                          <a:spcPts val="0"/>
                        </a:spcAft>
                      </a:pPr>
                      <a:endParaRPr lang="en-US" sz="1300">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algn="ctr">
                        <a:lnSpc>
                          <a:spcPct val="115000"/>
                        </a:lnSpc>
                        <a:spcBef>
                          <a:spcPts val="1200"/>
                        </a:spcBef>
                        <a:spcAft>
                          <a:spcPts val="0"/>
                        </a:spcAft>
                      </a:pPr>
                      <a:r>
                        <a:rPr lang="en-US" sz="1300" b="1">
                          <a:solidFill>
                            <a:schemeClr val="tx1"/>
                          </a:solidFill>
                          <a:effectLst/>
                          <a:latin typeface="+mn-lt"/>
                          <a:ea typeface="Arial"/>
                          <a:cs typeface="Times New Roman"/>
                        </a:rPr>
                        <a:t>Mod 4/Mod 3</a:t>
                      </a: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1200"/>
                        </a:spcBef>
                        <a:spcAft>
                          <a:spcPts val="0"/>
                        </a:spcAft>
                      </a:pPr>
                      <a:endParaRPr lang="en-US" sz="1300">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245560356"/>
                  </a:ext>
                </a:extLst>
              </a:tr>
              <a:tr h="397172">
                <a:tc>
                  <a:txBody>
                    <a:bodyPr/>
                    <a:lstStyle/>
                    <a:p>
                      <a:r>
                        <a:rPr lang="en-US" sz="1300" b="1">
                          <a:solidFill>
                            <a:schemeClr val="tx1"/>
                          </a:solidFill>
                          <a:latin typeface="+mn-lt"/>
                        </a:rPr>
                        <a:t>Late-Career (W)</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marL="0" marR="0" algn="ctr">
                        <a:lnSpc>
                          <a:spcPct val="115000"/>
                        </a:lnSpc>
                        <a:spcBef>
                          <a:spcPts val="1200"/>
                        </a:spcBef>
                        <a:spcAft>
                          <a:spcPts val="0"/>
                        </a:spcAft>
                      </a:pPr>
                      <a:r>
                        <a:rPr lang="en-US" sz="1300" b="1">
                          <a:solidFill>
                            <a:schemeClr val="tx1"/>
                          </a:solidFill>
                          <a:effectLst/>
                          <a:latin typeface="+mn-lt"/>
                          <a:ea typeface="Arial"/>
                          <a:cs typeface="Times New Roman"/>
                        </a:rPr>
                        <a:t>Mod 2/Mod 1</a:t>
                      </a: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1200"/>
                        </a:spcBef>
                        <a:spcAft>
                          <a:spcPts val="0"/>
                        </a:spcAft>
                      </a:pPr>
                      <a:endParaRPr lang="en-US" sz="1300">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algn="r">
                        <a:lnSpc>
                          <a:spcPct val="115000"/>
                        </a:lnSpc>
                        <a:spcBef>
                          <a:spcPts val="1200"/>
                        </a:spcBef>
                        <a:spcAft>
                          <a:spcPts val="0"/>
                        </a:spcAft>
                      </a:pPr>
                      <a:endParaRPr lang="en-US" sz="1300">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4228114168"/>
                  </a:ext>
                </a:extLst>
              </a:tr>
              <a:tr h="397172">
                <a:tc>
                  <a:txBody>
                    <a:bodyPr/>
                    <a:lstStyle/>
                    <a:p>
                      <a:r>
                        <a:rPr lang="en-US" sz="1300" b="1">
                          <a:solidFill>
                            <a:schemeClr val="tx1"/>
                          </a:solidFill>
                          <a:latin typeface="+mn-lt"/>
                        </a:rPr>
                        <a:t>Late-Career (M)</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marL="0" marR="0" algn="r">
                        <a:lnSpc>
                          <a:spcPct val="115000"/>
                        </a:lnSpc>
                        <a:spcBef>
                          <a:spcPts val="1200"/>
                        </a:spcBef>
                        <a:spcAft>
                          <a:spcPts val="0"/>
                        </a:spcAft>
                      </a:pPr>
                      <a:endParaRPr lang="en-US" sz="1300">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algn="ctr">
                        <a:lnSpc>
                          <a:spcPct val="115000"/>
                        </a:lnSpc>
                        <a:spcBef>
                          <a:spcPts val="1200"/>
                        </a:spcBef>
                        <a:spcAft>
                          <a:spcPts val="0"/>
                        </a:spcAft>
                      </a:pPr>
                      <a:r>
                        <a:rPr lang="en-US" sz="1300" b="1">
                          <a:solidFill>
                            <a:schemeClr val="tx1"/>
                          </a:solidFill>
                          <a:effectLst/>
                          <a:latin typeface="+mn-lt"/>
                          <a:ea typeface="Arial"/>
                          <a:cs typeface="Times New Roman"/>
                        </a:rPr>
                        <a:t>Mod 4/Mod 3</a:t>
                      </a: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1200"/>
                        </a:spcBef>
                        <a:spcAft>
                          <a:spcPts val="0"/>
                        </a:spcAft>
                      </a:pPr>
                      <a:endParaRPr lang="en-US" sz="1300">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3754260546"/>
                  </a:ext>
                </a:extLst>
              </a:tr>
              <a:tr h="397172">
                <a:tc>
                  <a:txBody>
                    <a:bodyPr/>
                    <a:lstStyle/>
                    <a:p>
                      <a:r>
                        <a:rPr lang="en-US" sz="1300" b="1">
                          <a:solidFill>
                            <a:schemeClr val="tx1"/>
                          </a:solidFill>
                          <a:latin typeface="+mn-lt"/>
                        </a:rPr>
                        <a:t>SGM Students</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marL="0" marR="0" algn="r">
                        <a:lnSpc>
                          <a:spcPct val="115000"/>
                        </a:lnSpc>
                        <a:spcBef>
                          <a:spcPts val="1200"/>
                        </a:spcBef>
                        <a:spcAft>
                          <a:spcPts val="0"/>
                        </a:spcAft>
                      </a:pPr>
                      <a:endParaRPr lang="en-US" sz="1300">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algn="r">
                        <a:lnSpc>
                          <a:spcPct val="115000"/>
                        </a:lnSpc>
                        <a:spcBef>
                          <a:spcPts val="1200"/>
                        </a:spcBef>
                        <a:spcAft>
                          <a:spcPts val="0"/>
                        </a:spcAft>
                      </a:pPr>
                      <a:endParaRPr lang="en-US" sz="1300">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algn="ctr">
                        <a:lnSpc>
                          <a:spcPct val="115000"/>
                        </a:lnSpc>
                        <a:spcBef>
                          <a:spcPts val="1200"/>
                        </a:spcBef>
                        <a:spcAft>
                          <a:spcPts val="0"/>
                        </a:spcAft>
                      </a:pPr>
                      <a:r>
                        <a:rPr lang="en-US" sz="1300" b="1">
                          <a:solidFill>
                            <a:schemeClr val="tx1"/>
                          </a:solidFill>
                          <a:effectLst/>
                          <a:latin typeface="+mn-lt"/>
                          <a:ea typeface="Arial"/>
                          <a:cs typeface="Times New Roman"/>
                        </a:rPr>
                        <a:t>Mod 1/Mod 3</a:t>
                      </a: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7021683"/>
                  </a:ext>
                </a:extLst>
              </a:tr>
              <a:tr h="397172">
                <a:tc>
                  <a:txBody>
                    <a:bodyPr/>
                    <a:lstStyle/>
                    <a:p>
                      <a:r>
                        <a:rPr lang="en-US" sz="1300" b="1">
                          <a:solidFill>
                            <a:schemeClr val="tx1"/>
                          </a:solidFill>
                          <a:latin typeface="+mn-lt"/>
                        </a:rPr>
                        <a:t>SGM Professionals</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marL="0" marR="0" algn="r">
                        <a:lnSpc>
                          <a:spcPct val="115000"/>
                        </a:lnSpc>
                        <a:spcBef>
                          <a:spcPts val="1200"/>
                        </a:spcBef>
                        <a:spcAft>
                          <a:spcPts val="0"/>
                        </a:spcAft>
                      </a:pPr>
                      <a:endParaRPr lang="en-US" sz="1300">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algn="r">
                        <a:lnSpc>
                          <a:spcPct val="115000"/>
                        </a:lnSpc>
                        <a:spcBef>
                          <a:spcPts val="1200"/>
                        </a:spcBef>
                        <a:spcAft>
                          <a:spcPts val="0"/>
                        </a:spcAft>
                      </a:pPr>
                      <a:endParaRPr lang="en-US" sz="1300">
                        <a:solidFill>
                          <a:schemeClr val="tx1"/>
                        </a:solidFill>
                        <a:effectLst/>
                        <a:latin typeface="+mn-lt"/>
                        <a:ea typeface="Arial"/>
                        <a:cs typeface="Times New Roman"/>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algn="ctr">
                        <a:lnSpc>
                          <a:spcPct val="115000"/>
                        </a:lnSpc>
                        <a:spcBef>
                          <a:spcPts val="1200"/>
                        </a:spcBef>
                        <a:spcAft>
                          <a:spcPts val="0"/>
                        </a:spcAft>
                      </a:pPr>
                      <a:r>
                        <a:rPr lang="en-US" sz="1300" b="1">
                          <a:solidFill>
                            <a:schemeClr val="tx1"/>
                          </a:solidFill>
                          <a:effectLst/>
                          <a:latin typeface="+mn-lt"/>
                          <a:ea typeface="Arial"/>
                          <a:cs typeface="Times New Roman"/>
                        </a:rPr>
                        <a:t>Mod 2/Mod 4</a:t>
                      </a: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958107"/>
                  </a:ext>
                </a:extLst>
              </a:tr>
            </a:tbl>
          </a:graphicData>
        </a:graphic>
      </p:graphicFrame>
      <p:sp>
        <p:nvSpPr>
          <p:cNvPr id="8" name="Text Placeholder 3">
            <a:extLst>
              <a:ext uri="{FF2B5EF4-FFF2-40B4-BE49-F238E27FC236}">
                <a16:creationId xmlns:a16="http://schemas.microsoft.com/office/drawing/2014/main" id="{8A0C0E46-F37D-77CF-7003-A2B772194AA6}"/>
              </a:ext>
            </a:extLst>
          </p:cNvPr>
          <p:cNvSpPr txBox="1">
            <a:spLocks/>
          </p:cNvSpPr>
          <p:nvPr/>
        </p:nvSpPr>
        <p:spPr>
          <a:xfrm>
            <a:off x="444500" y="313918"/>
            <a:ext cx="5141698" cy="39211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l" defTabSz="412750" latinLnBrk="0">
              <a:lnSpc>
                <a:spcPct val="100000"/>
              </a:lnSpc>
              <a:spcBef>
                <a:spcPts val="2600"/>
              </a:spcBef>
              <a:spcAft>
                <a:spcPts val="0"/>
              </a:spcAft>
              <a:buClrTx/>
              <a:buSzPct val="75000"/>
              <a:buFontTx/>
              <a:buNone/>
              <a:tabLst/>
              <a:defRPr sz="1600" b="0" i="0" u="none" strike="noStrike" cap="none" spc="0" baseline="0">
                <a:ln>
                  <a:noFill/>
                </a:ln>
                <a:solidFill>
                  <a:schemeClr val="tx1"/>
                </a:solidFill>
                <a:uFillTx/>
                <a:latin typeface="Berlingske Serif Cn Md" panose="02000506080000020004" pitchFamily="2" charset="0"/>
                <a:ea typeface="Berlingske Sans Medium" panose="02000503050000020004" pitchFamily="2" charset="0"/>
                <a:cs typeface="Berlingske Sans Medium" panose="02000503050000020004" pitchFamily="2" charset="0"/>
                <a:sym typeface="Montserrat Light"/>
              </a:defRPr>
            </a:lvl1pPr>
            <a:lvl2pPr marL="5006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2pPr>
            <a:lvl3pPr marL="8181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3pPr>
            <a:lvl4pPr marL="11356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4pPr>
            <a:lvl5pPr marL="14531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5pPr>
            <a:lvl6pPr marL="7082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6pPr>
            <a:lvl7pPr marL="7400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7pPr>
            <a:lvl8pPr marL="7717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8pPr>
            <a:lvl9pPr marL="8035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9pPr>
          </a:lstStyle>
          <a:p>
            <a:pPr hangingPunct="1"/>
            <a:r>
              <a:rPr lang="en-US" b="1">
                <a:latin typeface="+mn-lt"/>
                <a:cs typeface="Times New Roman" panose="02020603050405020304" pitchFamily="18" charset="0"/>
              </a:rPr>
              <a:t>Conducting the Message Boards</a:t>
            </a:r>
          </a:p>
        </p:txBody>
      </p:sp>
      <p:sp>
        <p:nvSpPr>
          <p:cNvPr id="7" name="Text Placeholder 2">
            <a:extLst>
              <a:ext uri="{FF2B5EF4-FFF2-40B4-BE49-F238E27FC236}">
                <a16:creationId xmlns:a16="http://schemas.microsoft.com/office/drawing/2014/main" id="{73293CDA-62F4-E963-7006-0FFBF2F17D6F}"/>
              </a:ext>
            </a:extLst>
          </p:cNvPr>
          <p:cNvSpPr txBox="1">
            <a:spLocks/>
          </p:cNvSpPr>
          <p:nvPr/>
        </p:nvSpPr>
        <p:spPr>
          <a:xfrm>
            <a:off x="5833730" y="2159840"/>
            <a:ext cx="6010940" cy="414526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l" defTabSz="412750" latinLnBrk="0">
              <a:lnSpc>
                <a:spcPct val="100000"/>
              </a:lnSpc>
              <a:spcBef>
                <a:spcPts val="800"/>
              </a:spcBef>
              <a:spcAft>
                <a:spcPts val="0"/>
              </a:spcAft>
              <a:buClrTx/>
              <a:buSzPct val="75000"/>
              <a:buFontTx/>
              <a:buNone/>
              <a:tabLst/>
              <a:defRPr lang="en-GB" sz="12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marL="5006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Sans-Md" panose="02000503050000020004" pitchFamily="2" charset="0"/>
                <a:ea typeface="Berlingske Sans" panose="02000503050000020004" pitchFamily="2" charset="0"/>
                <a:cs typeface="Berlingske Sans" panose="02000503050000020004" pitchFamily="2" charset="0"/>
                <a:sym typeface="Montserrat Light"/>
              </a:defRPr>
            </a:lvl2pPr>
            <a:lvl3pPr marL="8181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Sans-Md" panose="02000503050000020004" pitchFamily="2" charset="0"/>
                <a:ea typeface="Berlingske Sans" panose="02000503050000020004" pitchFamily="2" charset="0"/>
                <a:cs typeface="Berlingske Sans" panose="02000503050000020004" pitchFamily="2" charset="0"/>
                <a:sym typeface="Montserrat Light"/>
              </a:defRPr>
            </a:lvl3pPr>
            <a:lvl4pPr marL="11356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Sans-Md" panose="02000503050000020004" pitchFamily="2" charset="0"/>
                <a:ea typeface="Berlingske Sans" panose="02000503050000020004" pitchFamily="2" charset="0"/>
                <a:cs typeface="Berlingske Sans" panose="02000503050000020004" pitchFamily="2" charset="0"/>
                <a:sym typeface="Montserrat Light"/>
              </a:defRPr>
            </a:lvl4pPr>
            <a:lvl5pPr marL="14531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Sans-Md" panose="02000503050000020004" pitchFamily="2" charset="0"/>
                <a:ea typeface="Berlingske Sans" panose="02000503050000020004" pitchFamily="2" charset="0"/>
                <a:cs typeface="Berlingske Sans" panose="02000503050000020004" pitchFamily="2" charset="0"/>
                <a:sym typeface="Montserrat Light"/>
              </a:defRPr>
            </a:lvl5pPr>
            <a:lvl6pPr marL="7082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6pPr>
            <a:lvl7pPr marL="7400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7pPr>
            <a:lvl8pPr marL="7717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8pPr>
            <a:lvl9pPr marL="8035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9pPr>
          </a:lstStyle>
          <a:p>
            <a:pPr marL="282575" lvl="1" indent="-171450" hangingPunct="1">
              <a:lnSpc>
                <a:spcPct val="115000"/>
              </a:lnSpc>
              <a:spcBef>
                <a:spcPts val="0"/>
              </a:spcBef>
            </a:pPr>
            <a:r>
              <a:rPr lang="en-US" sz="1700" kern="100">
                <a:solidFill>
                  <a:schemeClr val="tx1">
                    <a:lumMod val="95000"/>
                    <a:lumOff val="5000"/>
                  </a:schemeClr>
                </a:solidFill>
                <a:latin typeface="+mn-lt"/>
                <a:ea typeface="Aptos" panose="020B0004020202020204" pitchFamily="34" charset="0"/>
                <a:cs typeface="Times New Roman" panose="02020603050405020304" pitchFamily="18" charset="0"/>
              </a:rPr>
              <a:t>Each Board had two moderators (primary and secondary) to ensure we had regular engagement</a:t>
            </a:r>
          </a:p>
          <a:p>
            <a:pPr marL="600075" lvl="2" indent="-171450" hangingPunct="1">
              <a:lnSpc>
                <a:spcPct val="115000"/>
              </a:lnSpc>
              <a:spcBef>
                <a:spcPts val="0"/>
              </a:spcBef>
            </a:pPr>
            <a:r>
              <a:rPr lang="en-US" sz="1700" kern="100">
                <a:solidFill>
                  <a:schemeClr val="tx1">
                    <a:lumMod val="95000"/>
                    <a:lumOff val="5000"/>
                  </a:schemeClr>
                </a:solidFill>
                <a:latin typeface="+mn-lt"/>
                <a:ea typeface="Aptos" panose="020B0004020202020204" pitchFamily="34" charset="0"/>
                <a:cs typeface="Times New Roman" panose="02020603050405020304" pitchFamily="18" charset="0"/>
              </a:rPr>
              <a:t>Each moderator had two primary boards and two secondary boards to monitor</a:t>
            </a:r>
          </a:p>
          <a:p>
            <a:pPr marL="282575" lvl="1" indent="-171450" hangingPunct="1">
              <a:lnSpc>
                <a:spcPct val="115000"/>
              </a:lnSpc>
              <a:spcBef>
                <a:spcPts val="0"/>
              </a:spcBef>
            </a:pPr>
            <a:r>
              <a:rPr lang="en-US" sz="1700" kern="100">
                <a:solidFill>
                  <a:schemeClr val="tx1">
                    <a:lumMod val="95000"/>
                    <a:lumOff val="5000"/>
                  </a:schemeClr>
                </a:solidFill>
                <a:latin typeface="+mn-lt"/>
                <a:ea typeface="Aptos" panose="020B0004020202020204" pitchFamily="34" charset="0"/>
                <a:cs typeface="Times New Roman" panose="02020603050405020304" pitchFamily="18" charset="0"/>
              </a:rPr>
              <a:t>Four message boards per week</a:t>
            </a:r>
          </a:p>
          <a:p>
            <a:pPr marL="282575" lvl="1" indent="-171450" hangingPunct="1">
              <a:lnSpc>
                <a:spcPct val="115000"/>
              </a:lnSpc>
              <a:spcBef>
                <a:spcPts val="0"/>
              </a:spcBef>
            </a:pPr>
            <a:r>
              <a:rPr lang="en-US" sz="1700" kern="100">
                <a:solidFill>
                  <a:schemeClr val="tx1">
                    <a:lumMod val="95000"/>
                    <a:lumOff val="5000"/>
                  </a:schemeClr>
                </a:solidFill>
                <a:latin typeface="+mn-lt"/>
                <a:ea typeface="Aptos" panose="020B0004020202020204" pitchFamily="34" charset="0"/>
                <a:cs typeface="Times New Roman" panose="02020603050405020304" pitchFamily="18" charset="0"/>
              </a:rPr>
              <a:t>On average, we had 15 participants per board</a:t>
            </a:r>
          </a:p>
          <a:p>
            <a:pPr marL="600075" lvl="2" indent="-171450" hangingPunct="1">
              <a:lnSpc>
                <a:spcPct val="115000"/>
              </a:lnSpc>
              <a:spcBef>
                <a:spcPts val="0"/>
              </a:spcBef>
            </a:pPr>
            <a:r>
              <a:rPr lang="en-US" sz="1700" kern="100">
                <a:solidFill>
                  <a:schemeClr val="tx1">
                    <a:lumMod val="95000"/>
                    <a:lumOff val="5000"/>
                  </a:schemeClr>
                </a:solidFill>
                <a:latin typeface="+mn-lt"/>
                <a:ea typeface="Aptos" panose="020B0004020202020204" pitchFamily="34" charset="0"/>
                <a:cs typeface="Times New Roman" panose="02020603050405020304" pitchFamily="18" charset="0"/>
              </a:rPr>
              <a:t>Total of 12 boards</a:t>
            </a:r>
          </a:p>
          <a:p>
            <a:pPr marL="282575" lvl="2" indent="-171450" hangingPunct="1">
              <a:lnSpc>
                <a:spcPct val="115000"/>
              </a:lnSpc>
              <a:spcBef>
                <a:spcPts val="0"/>
              </a:spcBef>
            </a:pPr>
            <a:r>
              <a:rPr lang="en-US" sz="1700" kern="100">
                <a:solidFill>
                  <a:schemeClr val="tx1">
                    <a:lumMod val="95000"/>
                    <a:lumOff val="5000"/>
                  </a:schemeClr>
                </a:solidFill>
                <a:latin typeface="+mn-lt"/>
                <a:ea typeface="Aptos" panose="020B0004020202020204" pitchFamily="34" charset="0"/>
                <a:cs typeface="Times New Roman" panose="02020603050405020304" pitchFamily="18" charset="0"/>
              </a:rPr>
              <a:t>Majority of respondents answered all questions </a:t>
            </a:r>
          </a:p>
          <a:p>
            <a:pPr marL="285750" indent="-285750" hangingPunct="1">
              <a:spcBef>
                <a:spcPts val="0"/>
              </a:spcBef>
              <a:buSzTx/>
              <a:buFont typeface="Arial" panose="020B0604020202020204" pitchFamily="34" charset="0"/>
              <a:buChar char="•"/>
              <a:defRPr/>
            </a:pPr>
            <a:r>
              <a:rPr lang="en-US" sz="1700">
                <a:solidFill>
                  <a:schemeClr val="tx1">
                    <a:lumMod val="95000"/>
                    <a:lumOff val="5000"/>
                  </a:schemeClr>
                </a:solidFill>
                <a:latin typeface="+mn-lt"/>
                <a:ea typeface="+mn-ea"/>
                <a:cs typeface="+mn-cs"/>
                <a:sym typeface="Helvetica Light"/>
              </a:rPr>
              <a:t>In total, 177 individuals with STEM backgrounds  participated in the message boards</a:t>
            </a:r>
            <a:endParaRPr lang="en-US" sz="1700">
              <a:solidFill>
                <a:schemeClr val="tx1">
                  <a:lumMod val="95000"/>
                  <a:lumOff val="5000"/>
                </a:schemeClr>
              </a:solidFill>
              <a:latin typeface="+mn-lt"/>
              <a:ea typeface="Calibri"/>
              <a:cs typeface="Calibri"/>
            </a:endParaRPr>
          </a:p>
        </p:txBody>
      </p:sp>
    </p:spTree>
    <p:extLst>
      <p:ext uri="{BB962C8B-B14F-4D97-AF65-F5344CB8AC3E}">
        <p14:creationId xmlns:p14="http://schemas.microsoft.com/office/powerpoint/2010/main" val="17913573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A7583-A00F-AAEF-DBD2-0854A0FD4210}"/>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72D04A6D-1E08-6D85-FE58-27BD8DC3BC9F}"/>
              </a:ext>
            </a:extLst>
          </p:cNvPr>
          <p:cNvSpPr/>
          <p:nvPr/>
        </p:nvSpPr>
        <p:spPr>
          <a:xfrm>
            <a:off x="148601" y="1439345"/>
            <a:ext cx="5273119" cy="4987166"/>
          </a:xfrm>
          <a:prstGeom prst="rect">
            <a:avLst/>
          </a:prstGeom>
          <a:solidFill>
            <a:schemeClr val="tx2">
              <a:lumMod val="95000"/>
            </a:schemeClr>
          </a:solidFill>
          <a:ln w="12700" cap="flat">
            <a:solidFill>
              <a:schemeClr val="tx2">
                <a:lumMod val="9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7" name="TextBox 6">
            <a:extLst>
              <a:ext uri="{FF2B5EF4-FFF2-40B4-BE49-F238E27FC236}">
                <a16:creationId xmlns:a16="http://schemas.microsoft.com/office/drawing/2014/main" id="{A5B31BF9-255D-4642-C0CC-F97F0D05A6D9}"/>
              </a:ext>
            </a:extLst>
          </p:cNvPr>
          <p:cNvSpPr txBox="1"/>
          <p:nvPr/>
        </p:nvSpPr>
        <p:spPr>
          <a:xfrm>
            <a:off x="222393" y="1569070"/>
            <a:ext cx="5141697" cy="44094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100000"/>
              </a:lnSpc>
              <a:spcBef>
                <a:spcPts val="0"/>
              </a:spcBef>
              <a:spcAft>
                <a:spcPts val="400"/>
              </a:spcAft>
            </a:pPr>
            <a:r>
              <a:rPr lang="en-US" sz="1600" b="1">
                <a:solidFill>
                  <a:schemeClr val="bg1">
                    <a:lumMod val="95000"/>
                    <a:lumOff val="5000"/>
                  </a:schemeClr>
                </a:solidFill>
              </a:rPr>
              <a:t>Message Board Protocol</a:t>
            </a:r>
          </a:p>
          <a:p>
            <a:pPr>
              <a:lnSpc>
                <a:spcPct val="100000"/>
              </a:lnSpc>
              <a:spcBef>
                <a:spcPts val="0"/>
              </a:spcBef>
            </a:pPr>
            <a:r>
              <a:rPr lang="en-US" sz="1600" b="1">
                <a:solidFill>
                  <a:schemeClr val="bg1">
                    <a:lumMod val="95000"/>
                    <a:lumOff val="5000"/>
                  </a:schemeClr>
                </a:solidFill>
              </a:rPr>
              <a:t>Introductions and Climate and Culture – Day 1 </a:t>
            </a:r>
          </a:p>
          <a:p>
            <a:pPr marL="173038" indent="-173038">
              <a:lnSpc>
                <a:spcPct val="100000"/>
              </a:lnSpc>
              <a:spcBef>
                <a:spcPts val="0"/>
              </a:spcBef>
              <a:buFont typeface="Arial" panose="020B0604020202020204" pitchFamily="34" charset="0"/>
              <a:buChar char="•"/>
            </a:pPr>
            <a:r>
              <a:rPr lang="en-US" sz="1400" i="1">
                <a:solidFill>
                  <a:schemeClr val="bg1">
                    <a:lumMod val="95000"/>
                    <a:lumOff val="5000"/>
                  </a:schemeClr>
                </a:solidFill>
              </a:rPr>
              <a:t>Guidelines and participant introductions </a:t>
            </a:r>
          </a:p>
          <a:p>
            <a:pPr marL="173038" indent="-173038">
              <a:lnSpc>
                <a:spcPct val="100000"/>
              </a:lnSpc>
              <a:buFont typeface="Arial" panose="020B0604020202020204" pitchFamily="34" charset="0"/>
              <a:buChar char="•"/>
            </a:pPr>
            <a:r>
              <a:rPr lang="en-US" sz="1400" i="1">
                <a:solidFill>
                  <a:schemeClr val="bg1">
                    <a:lumMod val="95000"/>
                    <a:lumOff val="5000"/>
                  </a:schemeClr>
                </a:solidFill>
              </a:rPr>
              <a:t>Discussion of workplace or academic department climate and culture</a:t>
            </a:r>
          </a:p>
          <a:p>
            <a:pPr>
              <a:lnSpc>
                <a:spcPct val="100000"/>
              </a:lnSpc>
            </a:pPr>
            <a:endParaRPr lang="en-US" sz="1400" i="1">
              <a:solidFill>
                <a:schemeClr val="tx2">
                  <a:lumMod val="95000"/>
                </a:schemeClr>
              </a:solidFill>
            </a:endParaRPr>
          </a:p>
          <a:p>
            <a:pPr>
              <a:lnSpc>
                <a:spcPct val="100000"/>
              </a:lnSpc>
              <a:spcBef>
                <a:spcPts val="0"/>
              </a:spcBef>
            </a:pPr>
            <a:r>
              <a:rPr lang="en-US" sz="1600" b="1">
                <a:solidFill>
                  <a:schemeClr val="tx2">
                    <a:lumMod val="95000"/>
                  </a:schemeClr>
                </a:solidFill>
              </a:rPr>
              <a:t>Sexually Harassing Behaviors &amp; At-Risk Locations – Day 2</a:t>
            </a:r>
          </a:p>
          <a:p>
            <a:pPr marL="173038" indent="-173038">
              <a:lnSpc>
                <a:spcPct val="100000"/>
              </a:lnSpc>
              <a:spcBef>
                <a:spcPts val="0"/>
              </a:spcBef>
              <a:buFont typeface="Arial" panose="020B0604020202020204" pitchFamily="34" charset="0"/>
              <a:buChar char="•"/>
            </a:pPr>
            <a:r>
              <a:rPr lang="en-US" sz="1400" i="1">
                <a:solidFill>
                  <a:schemeClr val="tx2">
                    <a:lumMod val="95000"/>
                  </a:schemeClr>
                </a:solidFill>
              </a:rPr>
              <a:t>Personal definition of sexual harassment</a:t>
            </a:r>
          </a:p>
          <a:p>
            <a:pPr marL="173038" indent="-173038">
              <a:lnSpc>
                <a:spcPct val="100000"/>
              </a:lnSpc>
              <a:spcBef>
                <a:spcPts val="0"/>
              </a:spcBef>
              <a:buFont typeface="Arial" panose="020B0604020202020204" pitchFamily="34" charset="0"/>
              <a:buChar char="•"/>
            </a:pPr>
            <a:r>
              <a:rPr lang="en-US" sz="1400" i="1">
                <a:solidFill>
                  <a:schemeClr val="tx2">
                    <a:lumMod val="95000"/>
                  </a:schemeClr>
                </a:solidFill>
              </a:rPr>
              <a:t>Discussion of types of negative behaviors that occur within their workplace or academic department </a:t>
            </a:r>
          </a:p>
          <a:p>
            <a:pPr marL="404813" lvl="3" indent="-179388">
              <a:lnSpc>
                <a:spcPct val="100000"/>
              </a:lnSpc>
              <a:buFont typeface="Arial" panose="020B0604020202020204" pitchFamily="34" charset="0"/>
              <a:buChar char="•"/>
            </a:pPr>
            <a:r>
              <a:rPr lang="en-US" sz="1400" i="1">
                <a:solidFill>
                  <a:schemeClr val="tx2">
                    <a:lumMod val="95000"/>
                  </a:schemeClr>
                </a:solidFill>
              </a:rPr>
              <a:t>Discussion of who tends to engage in these behaviors </a:t>
            </a:r>
          </a:p>
          <a:p>
            <a:pPr marL="173038" lvl="2" indent="-173038">
              <a:lnSpc>
                <a:spcPct val="100000"/>
              </a:lnSpc>
              <a:buFont typeface="Arial" panose="020B0604020202020204" pitchFamily="34" charset="0"/>
              <a:buChar char="•"/>
            </a:pPr>
            <a:r>
              <a:rPr lang="en-US" sz="1400" i="1">
                <a:solidFill>
                  <a:schemeClr val="tx2">
                    <a:lumMod val="95000"/>
                  </a:schemeClr>
                </a:solidFill>
              </a:rPr>
              <a:t>Discussion of where these negative behaviors occur and where they typically occur</a:t>
            </a:r>
          </a:p>
          <a:p>
            <a:pPr>
              <a:spcBef>
                <a:spcPts val="0"/>
              </a:spcBef>
            </a:pPr>
            <a:r>
              <a:rPr lang="en-US" sz="1600" b="1">
                <a:solidFill>
                  <a:schemeClr val="tx2">
                    <a:lumMod val="95000"/>
                  </a:schemeClr>
                </a:solidFill>
              </a:rPr>
              <a:t>Survey Perspectives – Day 3</a:t>
            </a:r>
          </a:p>
          <a:p>
            <a:pPr marL="173038" indent="-173038">
              <a:lnSpc>
                <a:spcPct val="100000"/>
              </a:lnSpc>
              <a:buFont typeface="Arial" panose="020B0604020202020204" pitchFamily="34" charset="0"/>
              <a:buChar char="•"/>
            </a:pPr>
            <a:r>
              <a:rPr lang="en-US" sz="1400" i="1">
                <a:solidFill>
                  <a:schemeClr val="tx2">
                    <a:lumMod val="95000"/>
                  </a:schemeClr>
                </a:solidFill>
              </a:rPr>
              <a:t>Discussion about a potential survey questionnaire measuring sexual harassment in STEM</a:t>
            </a:r>
          </a:p>
          <a:p>
            <a:pPr marL="404813" indent="-179388">
              <a:lnSpc>
                <a:spcPct val="100000"/>
              </a:lnSpc>
              <a:buFont typeface="Arial" panose="020B0604020202020204" pitchFamily="34" charset="0"/>
              <a:buChar char="•"/>
            </a:pPr>
            <a:r>
              <a:rPr lang="en-US" sz="1400" i="1">
                <a:solidFill>
                  <a:schemeClr val="tx2">
                    <a:lumMod val="95000"/>
                  </a:schemeClr>
                </a:solidFill>
              </a:rPr>
              <a:t>Pros and cons of this proposed survey</a:t>
            </a:r>
          </a:p>
          <a:p>
            <a:pPr marL="404813" indent="-179388">
              <a:lnSpc>
                <a:spcPct val="100000"/>
              </a:lnSpc>
              <a:buFont typeface="Arial" panose="020B0604020202020204" pitchFamily="34" charset="0"/>
              <a:buChar char="•"/>
            </a:pPr>
            <a:r>
              <a:rPr lang="en-US" sz="1400" i="1">
                <a:solidFill>
                  <a:schemeClr val="tx2">
                    <a:lumMod val="95000"/>
                  </a:schemeClr>
                </a:solidFill>
              </a:rPr>
              <a:t>Type of behaviors to potentially measure</a:t>
            </a:r>
          </a:p>
          <a:p>
            <a:pPr marL="404813" indent="-179388">
              <a:lnSpc>
                <a:spcPct val="100000"/>
              </a:lnSpc>
              <a:buFont typeface="Arial" panose="020B0604020202020204" pitchFamily="34" charset="0"/>
              <a:buChar char="•"/>
            </a:pPr>
            <a:r>
              <a:rPr lang="en-US" sz="1400" i="1">
                <a:solidFill>
                  <a:schemeClr val="tx2">
                    <a:lumMod val="95000"/>
                  </a:schemeClr>
                </a:solidFill>
              </a:rPr>
              <a:t>Survey method preferences and likelihood of taking the survey</a:t>
            </a:r>
          </a:p>
        </p:txBody>
      </p:sp>
      <p:sp>
        <p:nvSpPr>
          <p:cNvPr id="4" name="Text Placeholder 3">
            <a:extLst>
              <a:ext uri="{FF2B5EF4-FFF2-40B4-BE49-F238E27FC236}">
                <a16:creationId xmlns:a16="http://schemas.microsoft.com/office/drawing/2014/main" id="{79A78331-8DD0-361E-01EB-12FA88C8DB04}"/>
              </a:ext>
            </a:extLst>
          </p:cNvPr>
          <p:cNvSpPr>
            <a:spLocks noGrp="1"/>
          </p:cNvSpPr>
          <p:nvPr>
            <p:ph type="body" sz="quarter" idx="19"/>
          </p:nvPr>
        </p:nvSpPr>
        <p:spPr/>
        <p:txBody>
          <a:bodyPr/>
          <a:lstStyle/>
          <a:p>
            <a:r>
              <a:rPr lang="en-US" b="1">
                <a:latin typeface="+mn-lt"/>
                <a:cs typeface="Times New Roman" panose="02020603050405020304" pitchFamily="18" charset="0"/>
              </a:rPr>
              <a:t>Conducting the Message Boards</a:t>
            </a:r>
          </a:p>
        </p:txBody>
      </p:sp>
      <p:sp>
        <p:nvSpPr>
          <p:cNvPr id="5" name="Title 1">
            <a:extLst>
              <a:ext uri="{FF2B5EF4-FFF2-40B4-BE49-F238E27FC236}">
                <a16:creationId xmlns:a16="http://schemas.microsoft.com/office/drawing/2014/main" id="{F9654EB2-F34A-1C54-0DAD-01FB5E5E1924}"/>
              </a:ext>
            </a:extLst>
          </p:cNvPr>
          <p:cNvSpPr>
            <a:spLocks noGrp="1"/>
          </p:cNvSpPr>
          <p:nvPr>
            <p:ph type="title"/>
          </p:nvPr>
        </p:nvSpPr>
        <p:spPr>
          <a:xfrm>
            <a:off x="444501" y="777276"/>
            <a:ext cx="10782300" cy="609211"/>
          </a:xfrm>
        </p:spPr>
        <p:txBody>
          <a:bodyPr/>
          <a:lstStyle/>
          <a:p>
            <a:r>
              <a:rPr lang="en-US" sz="3000" b="1">
                <a:latin typeface="+mn-lt"/>
              </a:rPr>
              <a:t>Conducting the Message Boards: Protocol Day 1</a:t>
            </a:r>
          </a:p>
        </p:txBody>
      </p:sp>
      <p:sp>
        <p:nvSpPr>
          <p:cNvPr id="8" name="Right Brace 7">
            <a:extLst>
              <a:ext uri="{FF2B5EF4-FFF2-40B4-BE49-F238E27FC236}">
                <a16:creationId xmlns:a16="http://schemas.microsoft.com/office/drawing/2014/main" id="{1780BAF5-6581-884F-A0EE-C1A56BA5E000}"/>
              </a:ext>
            </a:extLst>
          </p:cNvPr>
          <p:cNvSpPr/>
          <p:nvPr/>
        </p:nvSpPr>
        <p:spPr>
          <a:xfrm>
            <a:off x="5192373" y="1749594"/>
            <a:ext cx="643276" cy="942805"/>
          </a:xfrm>
          <a:prstGeom prst="rightBrace">
            <a:avLst/>
          </a:prstGeom>
          <a:noFill/>
          <a:ln w="25400" cap="flat">
            <a:solidFill>
              <a:schemeClr val="accent4"/>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 name="Rectangle 8">
            <a:extLst>
              <a:ext uri="{FF2B5EF4-FFF2-40B4-BE49-F238E27FC236}">
                <a16:creationId xmlns:a16="http://schemas.microsoft.com/office/drawing/2014/main" id="{78B1E9BC-6D21-13DE-D044-5B9BA5DD8F94}"/>
              </a:ext>
            </a:extLst>
          </p:cNvPr>
          <p:cNvSpPr/>
          <p:nvPr/>
        </p:nvSpPr>
        <p:spPr>
          <a:xfrm>
            <a:off x="5835650" y="1439345"/>
            <a:ext cx="6164437" cy="4983480"/>
          </a:xfrm>
          <a:prstGeom prst="rect">
            <a:avLst/>
          </a:prstGeom>
          <a:solidFill>
            <a:schemeClr val="accent4">
              <a:lumMod val="20000"/>
              <a:lumOff val="80000"/>
            </a:schemeClr>
          </a:solidFill>
          <a:ln w="19050" cap="flat">
            <a:solidFill>
              <a:schemeClr val="accent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TextBox 11">
            <a:extLst>
              <a:ext uri="{FF2B5EF4-FFF2-40B4-BE49-F238E27FC236}">
                <a16:creationId xmlns:a16="http://schemas.microsoft.com/office/drawing/2014/main" id="{F84BEA20-C600-9335-959F-73B7C456BD51}"/>
              </a:ext>
            </a:extLst>
          </p:cNvPr>
          <p:cNvSpPr txBox="1"/>
          <p:nvPr/>
        </p:nvSpPr>
        <p:spPr>
          <a:xfrm>
            <a:off x="5835651" y="1439345"/>
            <a:ext cx="613395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100000"/>
              </a:lnSpc>
              <a:spcBef>
                <a:spcPts val="0"/>
              </a:spcBef>
            </a:pPr>
            <a:r>
              <a:rPr lang="en-US" sz="2000" b="1">
                <a:solidFill>
                  <a:schemeClr val="bg1">
                    <a:lumMod val="95000"/>
                    <a:lumOff val="5000"/>
                  </a:schemeClr>
                </a:solidFill>
              </a:rPr>
              <a:t>Introductions and Climate and Culture – Day 1</a:t>
            </a:r>
          </a:p>
          <a:p>
            <a:pPr algn="ctr">
              <a:lnSpc>
                <a:spcPct val="100000"/>
              </a:lnSpc>
              <a:spcBef>
                <a:spcPts val="0"/>
              </a:spcBef>
            </a:pPr>
            <a:r>
              <a:rPr lang="en-US" sz="2000" b="1">
                <a:solidFill>
                  <a:schemeClr val="bg1">
                    <a:lumMod val="95000"/>
                    <a:lumOff val="5000"/>
                  </a:schemeClr>
                </a:solidFill>
              </a:rPr>
              <a:t>(Included text response questions) </a:t>
            </a:r>
          </a:p>
        </p:txBody>
      </p:sp>
      <p:sp>
        <p:nvSpPr>
          <p:cNvPr id="13" name="TextBox 12">
            <a:extLst>
              <a:ext uri="{FF2B5EF4-FFF2-40B4-BE49-F238E27FC236}">
                <a16:creationId xmlns:a16="http://schemas.microsoft.com/office/drawing/2014/main" id="{87A17620-CFF6-0B6B-130B-2F021C8A8AF9}"/>
              </a:ext>
            </a:extLst>
          </p:cNvPr>
          <p:cNvSpPr txBox="1"/>
          <p:nvPr/>
        </p:nvSpPr>
        <p:spPr>
          <a:xfrm>
            <a:off x="6059876" y="2202530"/>
            <a:ext cx="5852160" cy="35927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177800" marR="0" indent="-177800" algn="l" defTabSz="825500" rtl="0" fontAlgn="auto" latinLnBrk="0" hangingPunct="0">
              <a:lnSpc>
                <a:spcPct val="120000"/>
              </a:lnSpc>
              <a:spcBef>
                <a:spcPts val="0"/>
              </a:spcBef>
              <a:spcAft>
                <a:spcPts val="0"/>
              </a:spcAft>
              <a:buClrTx/>
              <a:buSzTx/>
              <a:buFont typeface="Arial" panose="020B0604020202020204" pitchFamily="34" charset="0"/>
              <a:buChar char="•"/>
              <a:tabLst/>
            </a:pPr>
            <a:r>
              <a:rPr kumimoji="0" lang="en-US" sz="1700" b="0" i="0" u="none" strike="noStrike" cap="none" spc="0" normalizeH="0" baseline="0">
                <a:ln>
                  <a:noFill/>
                </a:ln>
                <a:solidFill>
                  <a:schemeClr val="tx1"/>
                </a:solidFill>
                <a:effectLst/>
                <a:uFillTx/>
                <a:ea typeface="+mn-ea"/>
                <a:cs typeface="+mn-cs"/>
                <a:sym typeface="Helvetica Light"/>
              </a:rPr>
              <a:t>Eased participants into message board discussions with ice breakers </a:t>
            </a:r>
          </a:p>
          <a:p>
            <a:pPr marL="457200" lvl="3" indent="0" defTabSz="825500"/>
            <a:r>
              <a:rPr lang="en-US" sz="1700" i="1">
                <a:solidFill>
                  <a:schemeClr val="tx1"/>
                </a:solidFill>
              </a:rPr>
              <a:t>“What do you like to do in your free time?”</a:t>
            </a:r>
          </a:p>
          <a:p>
            <a:pPr marL="457200" lvl="3" indent="0" defTabSz="825500"/>
            <a:r>
              <a:rPr lang="en-US" sz="1700" i="1">
                <a:solidFill>
                  <a:schemeClr val="tx1"/>
                </a:solidFill>
              </a:rPr>
              <a:t>“What influenced you to want to pursue STEM?”</a:t>
            </a:r>
          </a:p>
          <a:p>
            <a:pPr marL="457200" lvl="3" indent="0" defTabSz="825500"/>
            <a:endParaRPr lang="en-US" sz="200" i="1">
              <a:solidFill>
                <a:schemeClr val="tx1"/>
              </a:solidFill>
            </a:endParaRPr>
          </a:p>
          <a:p>
            <a:pPr marL="174625" lvl="3" indent="-166688" defTabSz="825500">
              <a:buFont typeface="Arial" panose="020B0604020202020204" pitchFamily="34" charset="0"/>
              <a:buChar char="•"/>
            </a:pPr>
            <a:r>
              <a:rPr lang="en-US" sz="1700">
                <a:solidFill>
                  <a:schemeClr val="tx1"/>
                </a:solidFill>
              </a:rPr>
              <a:t>Started with a broad discussion of climate and culture in the workplace</a:t>
            </a:r>
          </a:p>
          <a:p>
            <a:pPr marL="406400" lvl="1" indent="0" defTabSz="825500"/>
            <a:r>
              <a:rPr lang="en-US" sz="1700" i="1">
                <a:solidFill>
                  <a:schemeClr val="tx1"/>
                </a:solidFill>
              </a:rPr>
              <a:t>“</a:t>
            </a:r>
            <a:r>
              <a:rPr lang="en-US" sz="1700" i="1">
                <a:solidFill>
                  <a:schemeClr val="tx1"/>
                </a:solidFill>
                <a:effectLst/>
                <a:ea typeface="Times New Roman" panose="02020603050405020304" pitchFamily="18" charset="0"/>
              </a:rPr>
              <a:t>What comes to mind when you hear the words climate and culture? </a:t>
            </a:r>
            <a:r>
              <a:rPr lang="en-US" sz="1700" i="1">
                <a:solidFill>
                  <a:schemeClr val="tx1"/>
                </a:solidFill>
              </a:rPr>
              <a:t>”</a:t>
            </a:r>
          </a:p>
          <a:p>
            <a:pPr marL="406400" lvl="1" indent="0" defTabSz="825500"/>
            <a:r>
              <a:rPr lang="en-US" sz="1700" i="1">
                <a:solidFill>
                  <a:schemeClr val="tx1"/>
                </a:solidFill>
                <a:effectLst/>
                <a:ea typeface="Times New Roman" panose="02020603050405020304" pitchFamily="18" charset="0"/>
              </a:rPr>
              <a:t>“What factors influence the climate and culture in your primary [workplace/academic department]?”</a:t>
            </a:r>
            <a:endParaRPr lang="en-US" sz="1700" i="1">
              <a:solidFill>
                <a:schemeClr val="tx1"/>
              </a:solidFill>
            </a:endParaRPr>
          </a:p>
          <a:p>
            <a:pPr marL="177800" lvl="1" indent="-177800" defTabSz="825500">
              <a:buFont typeface="Arial" panose="020B0604020202020204" pitchFamily="34" charset="0"/>
              <a:buChar char="•"/>
            </a:pPr>
            <a:endParaRPr kumimoji="0" lang="en-US" sz="1700" b="0" i="0" u="none" strike="noStrike" cap="none" spc="0" normalizeH="0" baseline="0">
              <a:ln>
                <a:noFill/>
              </a:ln>
              <a:solidFill>
                <a:schemeClr val="tx1"/>
              </a:solidFill>
              <a:effectLst/>
              <a:uFillTx/>
              <a:ea typeface="+mn-ea"/>
              <a:cs typeface="+mn-cs"/>
              <a:sym typeface="Helvetica Light"/>
            </a:endParaRPr>
          </a:p>
        </p:txBody>
      </p:sp>
    </p:spTree>
    <p:extLst>
      <p:ext uri="{BB962C8B-B14F-4D97-AF65-F5344CB8AC3E}">
        <p14:creationId xmlns:p14="http://schemas.microsoft.com/office/powerpoint/2010/main" val="297617532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A7583-A00F-AAEF-DBD2-0854A0FD4210}"/>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72D04A6D-1E08-6D85-FE58-27BD8DC3BC9F}"/>
              </a:ext>
            </a:extLst>
          </p:cNvPr>
          <p:cNvSpPr/>
          <p:nvPr/>
        </p:nvSpPr>
        <p:spPr>
          <a:xfrm>
            <a:off x="148601" y="1439345"/>
            <a:ext cx="5273119" cy="4987166"/>
          </a:xfrm>
          <a:prstGeom prst="rect">
            <a:avLst/>
          </a:prstGeom>
          <a:solidFill>
            <a:schemeClr val="tx2">
              <a:lumMod val="95000"/>
            </a:schemeClr>
          </a:solidFill>
          <a:ln w="12700" cap="flat">
            <a:solidFill>
              <a:schemeClr val="tx2">
                <a:lumMod val="9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7" name="TextBox 6">
            <a:extLst>
              <a:ext uri="{FF2B5EF4-FFF2-40B4-BE49-F238E27FC236}">
                <a16:creationId xmlns:a16="http://schemas.microsoft.com/office/drawing/2014/main" id="{A5B31BF9-255D-4642-C0CC-F97F0D05A6D9}"/>
              </a:ext>
            </a:extLst>
          </p:cNvPr>
          <p:cNvSpPr txBox="1"/>
          <p:nvPr/>
        </p:nvSpPr>
        <p:spPr>
          <a:xfrm>
            <a:off x="222393" y="1569070"/>
            <a:ext cx="5141697" cy="44094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100000"/>
              </a:lnSpc>
              <a:spcBef>
                <a:spcPts val="0"/>
              </a:spcBef>
              <a:spcAft>
                <a:spcPts val="400"/>
              </a:spcAft>
            </a:pPr>
            <a:r>
              <a:rPr lang="en-US" sz="1600" b="1">
                <a:solidFill>
                  <a:schemeClr val="bg1">
                    <a:lumMod val="95000"/>
                    <a:lumOff val="5000"/>
                  </a:schemeClr>
                </a:solidFill>
              </a:rPr>
              <a:t>Message Board Protocol</a:t>
            </a:r>
          </a:p>
          <a:p>
            <a:pPr>
              <a:lnSpc>
                <a:spcPct val="100000"/>
              </a:lnSpc>
              <a:spcBef>
                <a:spcPts val="0"/>
              </a:spcBef>
            </a:pPr>
            <a:r>
              <a:rPr lang="en-US" sz="1600" b="1">
                <a:solidFill>
                  <a:schemeClr val="tx1"/>
                </a:solidFill>
              </a:rPr>
              <a:t>Introductions and Climate and Culture – Day 1 </a:t>
            </a:r>
          </a:p>
          <a:p>
            <a:pPr marL="173038" indent="-173038">
              <a:lnSpc>
                <a:spcPct val="100000"/>
              </a:lnSpc>
              <a:spcBef>
                <a:spcPts val="0"/>
              </a:spcBef>
              <a:buFont typeface="Arial" panose="020B0604020202020204" pitchFamily="34" charset="0"/>
              <a:buChar char="•"/>
            </a:pPr>
            <a:r>
              <a:rPr lang="en-US" sz="1400" i="1">
                <a:solidFill>
                  <a:schemeClr val="tx1"/>
                </a:solidFill>
              </a:rPr>
              <a:t>Guidelines and participant introductions </a:t>
            </a:r>
          </a:p>
          <a:p>
            <a:pPr marL="173038" indent="-173038">
              <a:lnSpc>
                <a:spcPct val="100000"/>
              </a:lnSpc>
              <a:buFont typeface="Arial" panose="020B0604020202020204" pitchFamily="34" charset="0"/>
              <a:buChar char="•"/>
            </a:pPr>
            <a:r>
              <a:rPr lang="en-US" sz="1400" i="1">
                <a:solidFill>
                  <a:schemeClr val="tx1"/>
                </a:solidFill>
              </a:rPr>
              <a:t>Discussion of workplace or academic department climate and culture</a:t>
            </a:r>
          </a:p>
          <a:p>
            <a:pPr>
              <a:lnSpc>
                <a:spcPct val="100000"/>
              </a:lnSpc>
              <a:spcBef>
                <a:spcPts val="0"/>
              </a:spcBef>
            </a:pPr>
            <a:r>
              <a:rPr lang="en-US" sz="1600" b="1">
                <a:solidFill>
                  <a:schemeClr val="bg1">
                    <a:lumMod val="95000"/>
                    <a:lumOff val="5000"/>
                  </a:schemeClr>
                </a:solidFill>
              </a:rPr>
              <a:t>Sexually Harassing Behaviors &amp; At-Risk Locations – Day 2</a:t>
            </a:r>
          </a:p>
          <a:p>
            <a:pPr marL="173038" indent="-173038">
              <a:lnSpc>
                <a:spcPct val="100000"/>
              </a:lnSpc>
              <a:spcBef>
                <a:spcPts val="0"/>
              </a:spcBef>
              <a:buFont typeface="Arial" panose="020B0604020202020204" pitchFamily="34" charset="0"/>
              <a:buChar char="•"/>
            </a:pPr>
            <a:r>
              <a:rPr lang="en-US" sz="1400" i="1">
                <a:solidFill>
                  <a:schemeClr val="bg1">
                    <a:lumMod val="95000"/>
                    <a:lumOff val="5000"/>
                  </a:schemeClr>
                </a:solidFill>
              </a:rPr>
              <a:t>Personal definition of sexual harassment</a:t>
            </a:r>
          </a:p>
          <a:p>
            <a:pPr marL="173038" indent="-173038">
              <a:lnSpc>
                <a:spcPct val="100000"/>
              </a:lnSpc>
              <a:spcBef>
                <a:spcPts val="0"/>
              </a:spcBef>
              <a:buFont typeface="Arial" panose="020B0604020202020204" pitchFamily="34" charset="0"/>
              <a:buChar char="•"/>
            </a:pPr>
            <a:r>
              <a:rPr lang="en-US" sz="1400" i="1">
                <a:solidFill>
                  <a:schemeClr val="bg1">
                    <a:lumMod val="95000"/>
                    <a:lumOff val="5000"/>
                  </a:schemeClr>
                </a:solidFill>
              </a:rPr>
              <a:t>Discussion of types of negative behaviors that occur within their workplace or academic department </a:t>
            </a:r>
          </a:p>
          <a:p>
            <a:pPr marL="404813" lvl="3" indent="-179388">
              <a:lnSpc>
                <a:spcPct val="100000"/>
              </a:lnSpc>
              <a:buFont typeface="Arial" panose="020B0604020202020204" pitchFamily="34" charset="0"/>
              <a:buChar char="•"/>
            </a:pPr>
            <a:r>
              <a:rPr lang="en-US" sz="1400" i="1">
                <a:solidFill>
                  <a:schemeClr val="bg1">
                    <a:lumMod val="95000"/>
                    <a:lumOff val="5000"/>
                  </a:schemeClr>
                </a:solidFill>
              </a:rPr>
              <a:t>Discussion of who tends to engage in these behaviors </a:t>
            </a:r>
          </a:p>
          <a:p>
            <a:pPr marL="173038" lvl="2" indent="-173038">
              <a:lnSpc>
                <a:spcPct val="100000"/>
              </a:lnSpc>
              <a:buFont typeface="Arial" panose="020B0604020202020204" pitchFamily="34" charset="0"/>
              <a:buChar char="•"/>
            </a:pPr>
            <a:r>
              <a:rPr lang="en-US" sz="1400" i="1">
                <a:solidFill>
                  <a:schemeClr val="bg1">
                    <a:lumMod val="95000"/>
                    <a:lumOff val="5000"/>
                  </a:schemeClr>
                </a:solidFill>
              </a:rPr>
              <a:t>Discussion of where these negative behaviors occur and where they typically occur</a:t>
            </a:r>
            <a:br>
              <a:rPr lang="en-US" sz="1400" i="1">
                <a:solidFill>
                  <a:schemeClr val="bg1">
                    <a:lumMod val="95000"/>
                    <a:lumOff val="5000"/>
                  </a:schemeClr>
                </a:solidFill>
              </a:rPr>
            </a:br>
            <a:endParaRPr lang="en-US" sz="1400" i="1">
              <a:solidFill>
                <a:schemeClr val="bg1">
                  <a:lumMod val="95000"/>
                  <a:lumOff val="5000"/>
                </a:schemeClr>
              </a:solidFill>
            </a:endParaRPr>
          </a:p>
          <a:p>
            <a:pPr>
              <a:spcBef>
                <a:spcPts val="0"/>
              </a:spcBef>
            </a:pPr>
            <a:r>
              <a:rPr lang="en-US" sz="1600" b="1">
                <a:solidFill>
                  <a:schemeClr val="tx2">
                    <a:lumMod val="95000"/>
                  </a:schemeClr>
                </a:solidFill>
              </a:rPr>
              <a:t>Survey Perspectives – Day 3</a:t>
            </a:r>
          </a:p>
          <a:p>
            <a:pPr marL="173038" indent="-173038">
              <a:lnSpc>
                <a:spcPct val="100000"/>
              </a:lnSpc>
              <a:buFont typeface="Arial" panose="020B0604020202020204" pitchFamily="34" charset="0"/>
              <a:buChar char="•"/>
            </a:pPr>
            <a:r>
              <a:rPr lang="en-US" sz="1400" i="1">
                <a:solidFill>
                  <a:schemeClr val="tx2">
                    <a:lumMod val="95000"/>
                  </a:schemeClr>
                </a:solidFill>
              </a:rPr>
              <a:t>Discussion about a potential survey questionnaire measuring sexual harassment in STEM</a:t>
            </a:r>
          </a:p>
          <a:p>
            <a:pPr marL="404813" indent="-179388">
              <a:lnSpc>
                <a:spcPct val="100000"/>
              </a:lnSpc>
              <a:buFont typeface="Arial" panose="020B0604020202020204" pitchFamily="34" charset="0"/>
              <a:buChar char="•"/>
            </a:pPr>
            <a:r>
              <a:rPr lang="en-US" sz="1400" i="1">
                <a:solidFill>
                  <a:schemeClr val="tx2">
                    <a:lumMod val="95000"/>
                  </a:schemeClr>
                </a:solidFill>
              </a:rPr>
              <a:t>Pros and cons of this proposed survey</a:t>
            </a:r>
          </a:p>
          <a:p>
            <a:pPr marL="404813" indent="-179388">
              <a:lnSpc>
                <a:spcPct val="100000"/>
              </a:lnSpc>
              <a:buFont typeface="Arial" panose="020B0604020202020204" pitchFamily="34" charset="0"/>
              <a:buChar char="•"/>
            </a:pPr>
            <a:r>
              <a:rPr lang="en-US" sz="1400" i="1">
                <a:solidFill>
                  <a:schemeClr val="tx2">
                    <a:lumMod val="95000"/>
                  </a:schemeClr>
                </a:solidFill>
              </a:rPr>
              <a:t>Type of behaviors to potentially measure</a:t>
            </a:r>
          </a:p>
          <a:p>
            <a:pPr marL="404813" indent="-179388">
              <a:lnSpc>
                <a:spcPct val="100000"/>
              </a:lnSpc>
              <a:buFont typeface="Arial" panose="020B0604020202020204" pitchFamily="34" charset="0"/>
              <a:buChar char="•"/>
            </a:pPr>
            <a:r>
              <a:rPr lang="en-US" sz="1400" i="1">
                <a:solidFill>
                  <a:schemeClr val="tx2">
                    <a:lumMod val="95000"/>
                  </a:schemeClr>
                </a:solidFill>
              </a:rPr>
              <a:t>Survey method preferences and likelihood of taking the survey</a:t>
            </a:r>
          </a:p>
        </p:txBody>
      </p:sp>
      <p:sp>
        <p:nvSpPr>
          <p:cNvPr id="4" name="Text Placeholder 3">
            <a:extLst>
              <a:ext uri="{FF2B5EF4-FFF2-40B4-BE49-F238E27FC236}">
                <a16:creationId xmlns:a16="http://schemas.microsoft.com/office/drawing/2014/main" id="{79A78331-8DD0-361E-01EB-12FA88C8DB04}"/>
              </a:ext>
            </a:extLst>
          </p:cNvPr>
          <p:cNvSpPr>
            <a:spLocks noGrp="1"/>
          </p:cNvSpPr>
          <p:nvPr>
            <p:ph type="body" sz="quarter" idx="19"/>
          </p:nvPr>
        </p:nvSpPr>
        <p:spPr/>
        <p:txBody>
          <a:bodyPr/>
          <a:lstStyle/>
          <a:p>
            <a:r>
              <a:rPr lang="en-US" b="1">
                <a:latin typeface="+mn-lt"/>
                <a:cs typeface="Times New Roman" panose="02020603050405020304" pitchFamily="18" charset="0"/>
              </a:rPr>
              <a:t>Conducting the Message Boards</a:t>
            </a:r>
          </a:p>
        </p:txBody>
      </p:sp>
      <p:sp>
        <p:nvSpPr>
          <p:cNvPr id="5" name="Title 1">
            <a:extLst>
              <a:ext uri="{FF2B5EF4-FFF2-40B4-BE49-F238E27FC236}">
                <a16:creationId xmlns:a16="http://schemas.microsoft.com/office/drawing/2014/main" id="{F9654EB2-F34A-1C54-0DAD-01FB5E5E1924}"/>
              </a:ext>
            </a:extLst>
          </p:cNvPr>
          <p:cNvSpPr>
            <a:spLocks noGrp="1"/>
          </p:cNvSpPr>
          <p:nvPr>
            <p:ph type="title"/>
          </p:nvPr>
        </p:nvSpPr>
        <p:spPr>
          <a:xfrm>
            <a:off x="444501" y="777276"/>
            <a:ext cx="10782300" cy="609211"/>
          </a:xfrm>
        </p:spPr>
        <p:txBody>
          <a:bodyPr/>
          <a:lstStyle/>
          <a:p>
            <a:r>
              <a:rPr lang="en-US" sz="3000" b="1">
                <a:latin typeface="+mn-lt"/>
              </a:rPr>
              <a:t>Conducting the Message Boards: Protocol Day 2</a:t>
            </a:r>
          </a:p>
        </p:txBody>
      </p:sp>
      <p:sp>
        <p:nvSpPr>
          <p:cNvPr id="8" name="Right Brace 7">
            <a:extLst>
              <a:ext uri="{FF2B5EF4-FFF2-40B4-BE49-F238E27FC236}">
                <a16:creationId xmlns:a16="http://schemas.microsoft.com/office/drawing/2014/main" id="{1780BAF5-6581-884F-A0EE-C1A56BA5E000}"/>
              </a:ext>
            </a:extLst>
          </p:cNvPr>
          <p:cNvSpPr/>
          <p:nvPr/>
        </p:nvSpPr>
        <p:spPr>
          <a:xfrm>
            <a:off x="5173874" y="2779258"/>
            <a:ext cx="643276" cy="1653042"/>
          </a:xfrm>
          <a:prstGeom prst="rightBrace">
            <a:avLst/>
          </a:prstGeom>
          <a:noFill/>
          <a:ln w="25400" cap="flat">
            <a:solidFill>
              <a:schemeClr val="accent4"/>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 name="Rectangle 8">
            <a:extLst>
              <a:ext uri="{FF2B5EF4-FFF2-40B4-BE49-F238E27FC236}">
                <a16:creationId xmlns:a16="http://schemas.microsoft.com/office/drawing/2014/main" id="{78B1E9BC-6D21-13DE-D044-5B9BA5DD8F94}"/>
              </a:ext>
            </a:extLst>
          </p:cNvPr>
          <p:cNvSpPr/>
          <p:nvPr/>
        </p:nvSpPr>
        <p:spPr>
          <a:xfrm>
            <a:off x="5835650" y="1460918"/>
            <a:ext cx="6164437" cy="4983480"/>
          </a:xfrm>
          <a:prstGeom prst="rect">
            <a:avLst/>
          </a:prstGeom>
          <a:solidFill>
            <a:schemeClr val="accent4">
              <a:lumMod val="20000"/>
              <a:lumOff val="80000"/>
            </a:schemeClr>
          </a:solidFill>
          <a:ln w="19050" cap="flat">
            <a:solidFill>
              <a:schemeClr val="accent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TextBox 11">
            <a:extLst>
              <a:ext uri="{FF2B5EF4-FFF2-40B4-BE49-F238E27FC236}">
                <a16:creationId xmlns:a16="http://schemas.microsoft.com/office/drawing/2014/main" id="{F84BEA20-C600-9335-959F-73B7C456BD51}"/>
              </a:ext>
            </a:extLst>
          </p:cNvPr>
          <p:cNvSpPr txBox="1"/>
          <p:nvPr/>
        </p:nvSpPr>
        <p:spPr>
          <a:xfrm>
            <a:off x="5715000" y="1513776"/>
            <a:ext cx="6476999"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100000"/>
              </a:lnSpc>
              <a:spcBef>
                <a:spcPts val="0"/>
              </a:spcBef>
            </a:pPr>
            <a:r>
              <a:rPr lang="en-US" sz="2000" b="1">
                <a:solidFill>
                  <a:schemeClr val="bg1">
                    <a:lumMod val="95000"/>
                    <a:lumOff val="5000"/>
                  </a:schemeClr>
                </a:solidFill>
              </a:rPr>
              <a:t>Sexually Harassing Behaviors &amp; At-Risk Locations – Day 2</a:t>
            </a:r>
          </a:p>
          <a:p>
            <a:pPr algn="ctr">
              <a:lnSpc>
                <a:spcPct val="100000"/>
              </a:lnSpc>
              <a:spcBef>
                <a:spcPts val="0"/>
              </a:spcBef>
            </a:pPr>
            <a:r>
              <a:rPr lang="en-US" sz="2000" b="1">
                <a:solidFill>
                  <a:schemeClr val="bg1">
                    <a:lumMod val="95000"/>
                    <a:lumOff val="5000"/>
                  </a:schemeClr>
                </a:solidFill>
              </a:rPr>
              <a:t>(Included text response and multiple answer questions) </a:t>
            </a:r>
          </a:p>
        </p:txBody>
      </p:sp>
      <p:sp>
        <p:nvSpPr>
          <p:cNvPr id="13" name="TextBox 12">
            <a:extLst>
              <a:ext uri="{FF2B5EF4-FFF2-40B4-BE49-F238E27FC236}">
                <a16:creationId xmlns:a16="http://schemas.microsoft.com/office/drawing/2014/main" id="{87A17620-CFF6-0B6B-130B-2F021C8A8AF9}"/>
              </a:ext>
            </a:extLst>
          </p:cNvPr>
          <p:cNvSpPr txBox="1"/>
          <p:nvPr/>
        </p:nvSpPr>
        <p:spPr>
          <a:xfrm>
            <a:off x="5931606" y="2168679"/>
            <a:ext cx="5879394" cy="42391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177800" marR="0" indent="-177800" algn="l" defTabSz="825500" rtl="0" fontAlgn="auto" latinLnBrk="0" hangingPunct="0">
              <a:lnSpc>
                <a:spcPct val="120000"/>
              </a:lnSpc>
              <a:spcBef>
                <a:spcPts val="0"/>
              </a:spcBef>
              <a:spcAft>
                <a:spcPts val="0"/>
              </a:spcAft>
              <a:buClrTx/>
              <a:buSzTx/>
              <a:buFont typeface="Arial" panose="020B0604020202020204" pitchFamily="34" charset="0"/>
              <a:buChar char="•"/>
              <a:tabLst/>
            </a:pPr>
            <a:r>
              <a:rPr kumimoji="0" lang="en-US" sz="1600" b="0" i="0" u="none" strike="noStrike" cap="none" spc="0" normalizeH="0" baseline="0">
                <a:ln>
                  <a:noFill/>
                </a:ln>
                <a:solidFill>
                  <a:schemeClr val="tx1"/>
                </a:solidFill>
                <a:effectLst/>
                <a:uFillTx/>
                <a:ea typeface="+mn-ea"/>
                <a:cs typeface="+mn-cs"/>
                <a:sym typeface="Helvetica Light"/>
              </a:rPr>
              <a:t>Sensitive Question segment – set expectations up fron</a:t>
            </a:r>
            <a:r>
              <a:rPr lang="en-US" sz="1600">
                <a:solidFill>
                  <a:schemeClr val="tx1"/>
                </a:solidFill>
              </a:rPr>
              <a:t>t about discussion</a:t>
            </a:r>
          </a:p>
          <a:p>
            <a:pPr marL="342900" lvl="1" indent="0" defTabSz="825500"/>
            <a:r>
              <a:rPr lang="en-US" sz="1600" i="1">
                <a:solidFill>
                  <a:schemeClr val="tx1"/>
                </a:solidFill>
                <a:effectLst/>
                <a:ea typeface="Times New Roman" panose="02020603050405020304" pitchFamily="18" charset="0"/>
              </a:rPr>
              <a:t>As a reminder, to help maintain privacy, please do not share any personally identifying information, such your last name, the names of others, or your [place of employment/school] when answering questions.</a:t>
            </a:r>
            <a:endParaRPr lang="en-US" sz="1600" i="1">
              <a:solidFill>
                <a:schemeClr val="tx1"/>
              </a:solidFill>
            </a:endParaRPr>
          </a:p>
          <a:p>
            <a:pPr marL="342900" lvl="1" indent="0" defTabSz="825500"/>
            <a:r>
              <a:rPr lang="en-US" sz="1600" i="1">
                <a:solidFill>
                  <a:schemeClr val="tx1"/>
                </a:solidFill>
              </a:rPr>
              <a:t>Specifically, we want to focus our discussion on sexual harassment. While sexual assault may also occur in the workplace, the purpose of today’s discussion is focused specifically on sexual harassment.</a:t>
            </a:r>
          </a:p>
          <a:p>
            <a:pPr marL="177800" marR="0" indent="-177800" algn="l" defTabSz="825500" rtl="0" fontAlgn="auto" latinLnBrk="0" hangingPunct="0">
              <a:lnSpc>
                <a:spcPct val="120000"/>
              </a:lnSpc>
              <a:spcBef>
                <a:spcPts val="0"/>
              </a:spcBef>
              <a:spcAft>
                <a:spcPts val="0"/>
              </a:spcAft>
              <a:buClrTx/>
              <a:buSzTx/>
              <a:buFont typeface="Arial" panose="020B0604020202020204" pitchFamily="34" charset="0"/>
              <a:buChar char="•"/>
              <a:tabLst/>
            </a:pPr>
            <a:r>
              <a:rPr lang="en-US" sz="1600">
                <a:solidFill>
                  <a:schemeClr val="tx1"/>
                </a:solidFill>
              </a:rPr>
              <a:t>Focused on behaviors rather than direct experiences </a:t>
            </a:r>
            <a:endParaRPr kumimoji="0" lang="en-US" sz="1600" b="0" i="0" u="none" strike="noStrike" cap="none" spc="0" normalizeH="0" baseline="0">
              <a:ln>
                <a:noFill/>
              </a:ln>
              <a:solidFill>
                <a:schemeClr val="tx1"/>
              </a:solidFill>
              <a:effectLst/>
              <a:uFillTx/>
              <a:ea typeface="+mn-ea"/>
              <a:cs typeface="+mn-cs"/>
              <a:sym typeface="Helvetica Light"/>
            </a:endParaRPr>
          </a:p>
          <a:p>
            <a:pPr marL="511175" lvl="1" indent="-177800" defTabSz="825500">
              <a:buFont typeface="Arial" panose="020B0604020202020204" pitchFamily="34" charset="0"/>
              <a:buChar char="•"/>
            </a:pPr>
            <a:r>
              <a:rPr kumimoji="0" lang="en-US" sz="1600" b="0" i="0" u="none" strike="noStrike" cap="none" spc="0" normalizeH="0" baseline="0">
                <a:ln>
                  <a:noFill/>
                </a:ln>
                <a:solidFill>
                  <a:schemeClr val="tx1"/>
                </a:solidFill>
                <a:effectLst/>
                <a:uFillTx/>
                <a:ea typeface="+mn-ea"/>
                <a:cs typeface="+mn-cs"/>
                <a:sym typeface="Helvetica Light"/>
              </a:rPr>
              <a:t>Asked participants about </a:t>
            </a:r>
            <a:r>
              <a:rPr lang="en-US" sz="1600">
                <a:solidFill>
                  <a:schemeClr val="tx1"/>
                </a:solidFill>
              </a:rPr>
              <a:t>respectful and problematic behaviors (through a list of sexual harassment behaviors) and l</a:t>
            </a:r>
            <a:r>
              <a:rPr kumimoji="0" lang="en-US" sz="1600" b="0" i="0" u="none" strike="noStrike" cap="none" spc="0" normalizeH="0" baseline="0">
                <a:ln>
                  <a:noFill/>
                </a:ln>
                <a:solidFill>
                  <a:schemeClr val="tx1"/>
                </a:solidFill>
                <a:effectLst/>
                <a:uFillTx/>
                <a:ea typeface="+mn-ea"/>
                <a:cs typeface="+mn-cs"/>
                <a:sym typeface="Helvetica Light"/>
              </a:rPr>
              <a:t>ocations where they may occur</a:t>
            </a:r>
          </a:p>
        </p:txBody>
      </p:sp>
    </p:spTree>
    <p:extLst>
      <p:ext uri="{BB962C8B-B14F-4D97-AF65-F5344CB8AC3E}">
        <p14:creationId xmlns:p14="http://schemas.microsoft.com/office/powerpoint/2010/main" val="345710619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A7583-A00F-AAEF-DBD2-0854A0FD4210}"/>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72D04A6D-1E08-6D85-FE58-27BD8DC3BC9F}"/>
              </a:ext>
            </a:extLst>
          </p:cNvPr>
          <p:cNvSpPr/>
          <p:nvPr/>
        </p:nvSpPr>
        <p:spPr>
          <a:xfrm>
            <a:off x="148601" y="1439345"/>
            <a:ext cx="5273119" cy="4987166"/>
          </a:xfrm>
          <a:prstGeom prst="rect">
            <a:avLst/>
          </a:prstGeom>
          <a:solidFill>
            <a:schemeClr val="tx2">
              <a:lumMod val="95000"/>
            </a:schemeClr>
          </a:solidFill>
          <a:ln w="12700" cap="flat">
            <a:solidFill>
              <a:schemeClr val="tx2">
                <a:lumMod val="9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7" name="TextBox 6">
            <a:extLst>
              <a:ext uri="{FF2B5EF4-FFF2-40B4-BE49-F238E27FC236}">
                <a16:creationId xmlns:a16="http://schemas.microsoft.com/office/drawing/2014/main" id="{A5B31BF9-255D-4642-C0CC-F97F0D05A6D9}"/>
              </a:ext>
            </a:extLst>
          </p:cNvPr>
          <p:cNvSpPr txBox="1"/>
          <p:nvPr/>
        </p:nvSpPr>
        <p:spPr>
          <a:xfrm>
            <a:off x="222393" y="1569070"/>
            <a:ext cx="5141697" cy="4305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100000"/>
              </a:lnSpc>
              <a:spcBef>
                <a:spcPts val="0"/>
              </a:spcBef>
              <a:spcAft>
                <a:spcPts val="400"/>
              </a:spcAft>
            </a:pPr>
            <a:r>
              <a:rPr lang="en-US" sz="1600" b="1">
                <a:solidFill>
                  <a:schemeClr val="bg1">
                    <a:lumMod val="95000"/>
                    <a:lumOff val="5000"/>
                  </a:schemeClr>
                </a:solidFill>
              </a:rPr>
              <a:t>Message Board Protocol</a:t>
            </a:r>
          </a:p>
          <a:p>
            <a:pPr>
              <a:lnSpc>
                <a:spcPct val="100000"/>
              </a:lnSpc>
              <a:spcBef>
                <a:spcPts val="0"/>
              </a:spcBef>
            </a:pPr>
            <a:r>
              <a:rPr lang="en-US" sz="1600" b="1">
                <a:solidFill>
                  <a:schemeClr val="tx1"/>
                </a:solidFill>
              </a:rPr>
              <a:t>Introductions and Climate and Culture – Day 1 </a:t>
            </a:r>
          </a:p>
          <a:p>
            <a:pPr marL="173038" indent="-173038">
              <a:lnSpc>
                <a:spcPct val="100000"/>
              </a:lnSpc>
              <a:spcBef>
                <a:spcPts val="0"/>
              </a:spcBef>
              <a:buFont typeface="Arial" panose="020B0604020202020204" pitchFamily="34" charset="0"/>
              <a:buChar char="•"/>
            </a:pPr>
            <a:r>
              <a:rPr lang="en-US" sz="1400" i="1">
                <a:solidFill>
                  <a:schemeClr val="tx1"/>
                </a:solidFill>
              </a:rPr>
              <a:t>Guidelines and participant introductions </a:t>
            </a:r>
          </a:p>
          <a:p>
            <a:pPr marL="173038" indent="-173038">
              <a:lnSpc>
                <a:spcPct val="100000"/>
              </a:lnSpc>
              <a:buFont typeface="Arial" panose="020B0604020202020204" pitchFamily="34" charset="0"/>
              <a:buChar char="•"/>
            </a:pPr>
            <a:r>
              <a:rPr lang="en-US" sz="1400" i="1">
                <a:solidFill>
                  <a:schemeClr val="tx1"/>
                </a:solidFill>
              </a:rPr>
              <a:t>Discussion of workplace or academic department climate and culture</a:t>
            </a:r>
          </a:p>
          <a:p>
            <a:pPr>
              <a:lnSpc>
                <a:spcPct val="100000"/>
              </a:lnSpc>
              <a:spcBef>
                <a:spcPts val="0"/>
              </a:spcBef>
            </a:pPr>
            <a:r>
              <a:rPr lang="en-US" sz="1600" b="1">
                <a:solidFill>
                  <a:schemeClr val="tx1"/>
                </a:solidFill>
              </a:rPr>
              <a:t>Sexually Harassing Behaviors &amp; At-Risk Locations – Day 2</a:t>
            </a:r>
          </a:p>
          <a:p>
            <a:pPr marL="173038" indent="-173038">
              <a:lnSpc>
                <a:spcPct val="100000"/>
              </a:lnSpc>
              <a:spcBef>
                <a:spcPts val="0"/>
              </a:spcBef>
              <a:buFont typeface="Arial" panose="020B0604020202020204" pitchFamily="34" charset="0"/>
              <a:buChar char="•"/>
            </a:pPr>
            <a:r>
              <a:rPr lang="en-US" sz="1400" i="1">
                <a:solidFill>
                  <a:schemeClr val="tx1"/>
                </a:solidFill>
              </a:rPr>
              <a:t>Personal definition of sexual harassment</a:t>
            </a:r>
          </a:p>
          <a:p>
            <a:pPr marL="173038" indent="-173038">
              <a:lnSpc>
                <a:spcPct val="100000"/>
              </a:lnSpc>
              <a:spcBef>
                <a:spcPts val="0"/>
              </a:spcBef>
              <a:buFont typeface="Arial" panose="020B0604020202020204" pitchFamily="34" charset="0"/>
              <a:buChar char="•"/>
            </a:pPr>
            <a:r>
              <a:rPr lang="en-US" sz="1400" i="1">
                <a:solidFill>
                  <a:schemeClr val="tx1"/>
                </a:solidFill>
              </a:rPr>
              <a:t>Discussion of types of negative behaviors that occur within their workplace or academic department </a:t>
            </a:r>
          </a:p>
          <a:p>
            <a:pPr marL="404813" lvl="3" indent="-179388">
              <a:lnSpc>
                <a:spcPct val="100000"/>
              </a:lnSpc>
              <a:buFont typeface="Arial" panose="020B0604020202020204" pitchFamily="34" charset="0"/>
              <a:buChar char="•"/>
            </a:pPr>
            <a:r>
              <a:rPr lang="en-US" sz="1400" i="1">
                <a:solidFill>
                  <a:schemeClr val="tx1"/>
                </a:solidFill>
              </a:rPr>
              <a:t>Discussion of who tends to engage in these behaviors </a:t>
            </a:r>
          </a:p>
          <a:p>
            <a:pPr marL="173038" lvl="2" indent="-173038">
              <a:lnSpc>
                <a:spcPct val="100000"/>
              </a:lnSpc>
              <a:buFont typeface="Arial" panose="020B0604020202020204" pitchFamily="34" charset="0"/>
              <a:buChar char="•"/>
            </a:pPr>
            <a:r>
              <a:rPr lang="en-US" sz="1400" i="1">
                <a:solidFill>
                  <a:schemeClr val="tx1"/>
                </a:solidFill>
              </a:rPr>
              <a:t>Discussion of where these negative behaviors occur and where they typically occur</a:t>
            </a:r>
          </a:p>
          <a:p>
            <a:pPr>
              <a:spcBef>
                <a:spcPts val="0"/>
              </a:spcBef>
            </a:pPr>
            <a:r>
              <a:rPr lang="en-US" sz="1600" b="1">
                <a:solidFill>
                  <a:schemeClr val="bg1">
                    <a:lumMod val="95000"/>
                    <a:lumOff val="5000"/>
                  </a:schemeClr>
                </a:solidFill>
              </a:rPr>
              <a:t>Survey Perspectives – Day 3</a:t>
            </a:r>
          </a:p>
          <a:p>
            <a:pPr marL="173038" indent="-173038">
              <a:lnSpc>
                <a:spcPct val="100000"/>
              </a:lnSpc>
              <a:buFont typeface="Arial" panose="020B0604020202020204" pitchFamily="34" charset="0"/>
              <a:buChar char="•"/>
            </a:pPr>
            <a:r>
              <a:rPr lang="en-US" sz="1400" i="1">
                <a:solidFill>
                  <a:schemeClr val="bg1">
                    <a:lumMod val="95000"/>
                    <a:lumOff val="5000"/>
                  </a:schemeClr>
                </a:solidFill>
              </a:rPr>
              <a:t>Discussion about a potential survey questionnaire measuring sexual harassment in STEM</a:t>
            </a:r>
          </a:p>
          <a:p>
            <a:pPr marL="404813" indent="-179388">
              <a:lnSpc>
                <a:spcPct val="100000"/>
              </a:lnSpc>
              <a:buFont typeface="Arial" panose="020B0604020202020204" pitchFamily="34" charset="0"/>
              <a:buChar char="•"/>
            </a:pPr>
            <a:r>
              <a:rPr lang="en-US" sz="1400" i="1">
                <a:solidFill>
                  <a:schemeClr val="bg1">
                    <a:lumMod val="95000"/>
                    <a:lumOff val="5000"/>
                  </a:schemeClr>
                </a:solidFill>
              </a:rPr>
              <a:t>Pros and cons of this proposed survey</a:t>
            </a:r>
          </a:p>
          <a:p>
            <a:pPr marL="404813" indent="-179388">
              <a:lnSpc>
                <a:spcPct val="100000"/>
              </a:lnSpc>
              <a:buFont typeface="Arial" panose="020B0604020202020204" pitchFamily="34" charset="0"/>
              <a:buChar char="•"/>
            </a:pPr>
            <a:r>
              <a:rPr lang="en-US" sz="1400" i="1">
                <a:solidFill>
                  <a:schemeClr val="bg1">
                    <a:lumMod val="95000"/>
                    <a:lumOff val="5000"/>
                  </a:schemeClr>
                </a:solidFill>
              </a:rPr>
              <a:t>Type of behaviors to potentially measure</a:t>
            </a:r>
          </a:p>
          <a:p>
            <a:pPr marL="404813" indent="-179388">
              <a:lnSpc>
                <a:spcPct val="100000"/>
              </a:lnSpc>
              <a:buFont typeface="Arial" panose="020B0604020202020204" pitchFamily="34" charset="0"/>
              <a:buChar char="•"/>
            </a:pPr>
            <a:r>
              <a:rPr lang="en-US" sz="1400" i="1">
                <a:solidFill>
                  <a:schemeClr val="bg1">
                    <a:lumMod val="95000"/>
                    <a:lumOff val="5000"/>
                  </a:schemeClr>
                </a:solidFill>
              </a:rPr>
              <a:t>Survey method preferences and likelihood of taking the survey</a:t>
            </a:r>
          </a:p>
        </p:txBody>
      </p:sp>
      <p:sp>
        <p:nvSpPr>
          <p:cNvPr id="4" name="Text Placeholder 3">
            <a:extLst>
              <a:ext uri="{FF2B5EF4-FFF2-40B4-BE49-F238E27FC236}">
                <a16:creationId xmlns:a16="http://schemas.microsoft.com/office/drawing/2014/main" id="{79A78331-8DD0-361E-01EB-12FA88C8DB04}"/>
              </a:ext>
            </a:extLst>
          </p:cNvPr>
          <p:cNvSpPr>
            <a:spLocks noGrp="1"/>
          </p:cNvSpPr>
          <p:nvPr>
            <p:ph type="body" sz="quarter" idx="19"/>
          </p:nvPr>
        </p:nvSpPr>
        <p:spPr/>
        <p:txBody>
          <a:bodyPr/>
          <a:lstStyle/>
          <a:p>
            <a:r>
              <a:rPr lang="en-US" b="1">
                <a:latin typeface="+mn-lt"/>
                <a:cs typeface="Times New Roman" panose="02020603050405020304" pitchFamily="18" charset="0"/>
              </a:rPr>
              <a:t>Conducting the Message Boards</a:t>
            </a:r>
          </a:p>
        </p:txBody>
      </p:sp>
      <p:sp>
        <p:nvSpPr>
          <p:cNvPr id="5" name="Title 1">
            <a:extLst>
              <a:ext uri="{FF2B5EF4-FFF2-40B4-BE49-F238E27FC236}">
                <a16:creationId xmlns:a16="http://schemas.microsoft.com/office/drawing/2014/main" id="{F9654EB2-F34A-1C54-0DAD-01FB5E5E1924}"/>
              </a:ext>
            </a:extLst>
          </p:cNvPr>
          <p:cNvSpPr>
            <a:spLocks noGrp="1"/>
          </p:cNvSpPr>
          <p:nvPr>
            <p:ph type="title"/>
          </p:nvPr>
        </p:nvSpPr>
        <p:spPr>
          <a:xfrm>
            <a:off x="444501" y="777276"/>
            <a:ext cx="10782300" cy="609211"/>
          </a:xfrm>
        </p:spPr>
        <p:txBody>
          <a:bodyPr/>
          <a:lstStyle/>
          <a:p>
            <a:r>
              <a:rPr lang="en-US" sz="3000" b="1">
                <a:latin typeface="+mn-lt"/>
              </a:rPr>
              <a:t>Conducting the Message Boards: Protocol Day 3</a:t>
            </a:r>
          </a:p>
        </p:txBody>
      </p:sp>
      <p:sp>
        <p:nvSpPr>
          <p:cNvPr id="8" name="Right Brace 7">
            <a:extLst>
              <a:ext uri="{FF2B5EF4-FFF2-40B4-BE49-F238E27FC236}">
                <a16:creationId xmlns:a16="http://schemas.microsoft.com/office/drawing/2014/main" id="{1780BAF5-6581-884F-A0EE-C1A56BA5E000}"/>
              </a:ext>
            </a:extLst>
          </p:cNvPr>
          <p:cNvSpPr/>
          <p:nvPr/>
        </p:nvSpPr>
        <p:spPr>
          <a:xfrm>
            <a:off x="5171343" y="4373090"/>
            <a:ext cx="643276" cy="1653042"/>
          </a:xfrm>
          <a:prstGeom prst="rightBrace">
            <a:avLst/>
          </a:prstGeom>
          <a:noFill/>
          <a:ln w="25400" cap="flat">
            <a:solidFill>
              <a:schemeClr val="accent4"/>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 name="Rectangle 8">
            <a:extLst>
              <a:ext uri="{FF2B5EF4-FFF2-40B4-BE49-F238E27FC236}">
                <a16:creationId xmlns:a16="http://schemas.microsoft.com/office/drawing/2014/main" id="{78B1E9BC-6D21-13DE-D044-5B9BA5DD8F94}"/>
              </a:ext>
            </a:extLst>
          </p:cNvPr>
          <p:cNvSpPr/>
          <p:nvPr/>
        </p:nvSpPr>
        <p:spPr>
          <a:xfrm>
            <a:off x="5835650" y="1439652"/>
            <a:ext cx="6164437" cy="4983480"/>
          </a:xfrm>
          <a:prstGeom prst="rect">
            <a:avLst/>
          </a:prstGeom>
          <a:solidFill>
            <a:schemeClr val="accent4">
              <a:lumMod val="20000"/>
              <a:lumOff val="80000"/>
            </a:schemeClr>
          </a:solidFill>
          <a:ln w="19050" cap="flat">
            <a:solidFill>
              <a:schemeClr val="accent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TextBox 11">
            <a:extLst>
              <a:ext uri="{FF2B5EF4-FFF2-40B4-BE49-F238E27FC236}">
                <a16:creationId xmlns:a16="http://schemas.microsoft.com/office/drawing/2014/main" id="{F84BEA20-C600-9335-959F-73B7C456BD51}"/>
              </a:ext>
            </a:extLst>
          </p:cNvPr>
          <p:cNvSpPr txBox="1"/>
          <p:nvPr/>
        </p:nvSpPr>
        <p:spPr>
          <a:xfrm>
            <a:off x="5835650" y="1365510"/>
            <a:ext cx="6356349" cy="7694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spcBef>
                <a:spcPts val="0"/>
              </a:spcBef>
            </a:pPr>
            <a:r>
              <a:rPr lang="en-US" sz="2000" b="1">
                <a:solidFill>
                  <a:schemeClr val="bg1">
                    <a:lumMod val="95000"/>
                    <a:lumOff val="5000"/>
                  </a:schemeClr>
                </a:solidFill>
              </a:rPr>
              <a:t>Survey Perspectives – Day 3</a:t>
            </a:r>
          </a:p>
          <a:p>
            <a:pPr algn="ctr">
              <a:lnSpc>
                <a:spcPct val="100000"/>
              </a:lnSpc>
              <a:spcBef>
                <a:spcPts val="0"/>
              </a:spcBef>
            </a:pPr>
            <a:r>
              <a:rPr lang="en-US" sz="2000" b="1">
                <a:solidFill>
                  <a:schemeClr val="bg1">
                    <a:lumMod val="95000"/>
                    <a:lumOff val="5000"/>
                  </a:schemeClr>
                </a:solidFill>
              </a:rPr>
              <a:t>(Included text response and poll questions) </a:t>
            </a:r>
          </a:p>
        </p:txBody>
      </p:sp>
      <p:sp>
        <p:nvSpPr>
          <p:cNvPr id="13" name="TextBox 12">
            <a:extLst>
              <a:ext uri="{FF2B5EF4-FFF2-40B4-BE49-F238E27FC236}">
                <a16:creationId xmlns:a16="http://schemas.microsoft.com/office/drawing/2014/main" id="{87A17620-CFF6-0B6B-130B-2F021C8A8AF9}"/>
              </a:ext>
            </a:extLst>
          </p:cNvPr>
          <p:cNvSpPr txBox="1"/>
          <p:nvPr/>
        </p:nvSpPr>
        <p:spPr>
          <a:xfrm>
            <a:off x="5978171" y="2134951"/>
            <a:ext cx="5879394" cy="35558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177800" marR="0" indent="-177800" algn="l" defTabSz="825500" rtl="0" fontAlgn="auto" latinLnBrk="0" hangingPunct="0">
              <a:lnSpc>
                <a:spcPct val="120000"/>
              </a:lnSpc>
              <a:spcBef>
                <a:spcPts val="0"/>
              </a:spcBef>
              <a:spcAft>
                <a:spcPts val="0"/>
              </a:spcAft>
              <a:buClrTx/>
              <a:buSzTx/>
              <a:buFont typeface="Arial" panose="020B0604020202020204" pitchFamily="34" charset="0"/>
              <a:buChar char="•"/>
              <a:tabLst/>
            </a:pPr>
            <a:r>
              <a:rPr kumimoji="0" lang="en-US" sz="1700" b="0" i="0" u="none" strike="noStrike" cap="none" spc="0" normalizeH="0" baseline="0">
                <a:ln>
                  <a:noFill/>
                </a:ln>
                <a:solidFill>
                  <a:schemeClr val="tx1"/>
                </a:solidFill>
                <a:effectLst/>
                <a:uFillTx/>
                <a:ea typeface="+mn-ea"/>
                <a:cs typeface="+mn-cs"/>
                <a:sym typeface="Helvetica Light"/>
              </a:rPr>
              <a:t>Presented a survey concept for measuring harassment in STEM ahead of questions </a:t>
            </a:r>
          </a:p>
          <a:p>
            <a:pPr marL="406400" marR="0" algn="l" defTabSz="825500" rtl="0" fontAlgn="auto" latinLnBrk="0" hangingPunct="0">
              <a:lnSpc>
                <a:spcPct val="120000"/>
              </a:lnSpc>
              <a:spcBef>
                <a:spcPts val="0"/>
              </a:spcBef>
              <a:spcAft>
                <a:spcPts val="0"/>
              </a:spcAft>
              <a:buClrTx/>
              <a:buSzTx/>
              <a:tabLst/>
            </a:pPr>
            <a:r>
              <a:rPr lang="en-US" sz="1700" b="1" i="1">
                <a:solidFill>
                  <a:schemeClr val="tx1"/>
                </a:solidFill>
                <a:effectLst/>
                <a:ea typeface="Times New Roman" panose="02020603050405020304" pitchFamily="18" charset="0"/>
              </a:rPr>
              <a:t>Survey Concept Description:</a:t>
            </a:r>
            <a:r>
              <a:rPr lang="en-US" sz="1700" i="1">
                <a:solidFill>
                  <a:schemeClr val="tx1"/>
                </a:solidFill>
                <a:effectLst/>
                <a:ea typeface="Times New Roman" panose="02020603050405020304" pitchFamily="18" charset="0"/>
              </a:rPr>
              <a:t> There is interest in developing a survey to understand STEM workplace and educational experiences. If developed, this survey would measure the incidence and impact of sexual harassment, discrimination, and other harmful workplace behaviors in STEM environments. It would also be used to understand the extent and implications of sexual harassment and discrimination in the workplace and academia and would be administered to both students and professionals in STEM. </a:t>
            </a:r>
          </a:p>
        </p:txBody>
      </p:sp>
    </p:spTree>
    <p:extLst>
      <p:ext uri="{BB962C8B-B14F-4D97-AF65-F5344CB8AC3E}">
        <p14:creationId xmlns:p14="http://schemas.microsoft.com/office/powerpoint/2010/main" val="332088313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8667A-8253-9288-BE8A-B0A6CDAC8A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212FE8-D88B-F6CB-B9DD-8EAE20D33287}"/>
              </a:ext>
            </a:extLst>
          </p:cNvPr>
          <p:cNvSpPr>
            <a:spLocks noGrp="1"/>
          </p:cNvSpPr>
          <p:nvPr>
            <p:ph type="title"/>
          </p:nvPr>
        </p:nvSpPr>
        <p:spPr/>
        <p:txBody>
          <a:bodyPr/>
          <a:lstStyle/>
          <a:p>
            <a:r>
              <a:rPr lang="en-US" sz="3000" b="1">
                <a:latin typeface="+mn-lt"/>
              </a:rPr>
              <a:t>Conclusion</a:t>
            </a:r>
          </a:p>
        </p:txBody>
      </p:sp>
      <p:sp>
        <p:nvSpPr>
          <p:cNvPr id="4" name="Text Placeholder 3">
            <a:extLst>
              <a:ext uri="{FF2B5EF4-FFF2-40B4-BE49-F238E27FC236}">
                <a16:creationId xmlns:a16="http://schemas.microsoft.com/office/drawing/2014/main" id="{640E1D88-B461-053B-3357-520EDB9ADB0F}"/>
              </a:ext>
            </a:extLst>
          </p:cNvPr>
          <p:cNvSpPr>
            <a:spLocks noGrp="1"/>
          </p:cNvSpPr>
          <p:nvPr>
            <p:ph type="body" sz="quarter" idx="19"/>
          </p:nvPr>
        </p:nvSpPr>
        <p:spPr/>
        <p:txBody>
          <a:bodyPr/>
          <a:lstStyle/>
          <a:p>
            <a:r>
              <a:rPr lang="en-US" b="1">
                <a:latin typeface="+mn-lt"/>
                <a:cs typeface="Times New Roman" panose="02020603050405020304" pitchFamily="18" charset="0"/>
              </a:rPr>
              <a:t>Conclusion</a:t>
            </a:r>
          </a:p>
        </p:txBody>
      </p:sp>
      <p:grpSp>
        <p:nvGrpSpPr>
          <p:cNvPr id="14" name="Group 13">
            <a:extLst>
              <a:ext uri="{FF2B5EF4-FFF2-40B4-BE49-F238E27FC236}">
                <a16:creationId xmlns:a16="http://schemas.microsoft.com/office/drawing/2014/main" id="{BA2D1AC1-A3AE-E27C-F3A9-491E5AD7228E}"/>
              </a:ext>
            </a:extLst>
          </p:cNvPr>
          <p:cNvGrpSpPr/>
          <p:nvPr/>
        </p:nvGrpSpPr>
        <p:grpSpPr>
          <a:xfrm>
            <a:off x="-279400" y="1952204"/>
            <a:ext cx="12471400" cy="3970027"/>
            <a:chOff x="-723900" y="2205500"/>
            <a:chExt cx="12471400" cy="3970027"/>
          </a:xfrm>
        </p:grpSpPr>
        <p:grpSp>
          <p:nvGrpSpPr>
            <p:cNvPr id="13" name="Group 12">
              <a:extLst>
                <a:ext uri="{FF2B5EF4-FFF2-40B4-BE49-F238E27FC236}">
                  <a16:creationId xmlns:a16="http://schemas.microsoft.com/office/drawing/2014/main" id="{9B1477DB-99BE-974C-6E9A-889D5118DA8C}"/>
                </a:ext>
              </a:extLst>
            </p:cNvPr>
            <p:cNvGrpSpPr/>
            <p:nvPr/>
          </p:nvGrpSpPr>
          <p:grpSpPr>
            <a:xfrm>
              <a:off x="-723900" y="2205500"/>
              <a:ext cx="12471400" cy="3970027"/>
              <a:chOff x="-723900" y="2205500"/>
              <a:chExt cx="12471400" cy="3970027"/>
            </a:xfrm>
          </p:grpSpPr>
          <p:graphicFrame>
            <p:nvGraphicFramePr>
              <p:cNvPr id="5" name="Diagram 4">
                <a:extLst>
                  <a:ext uri="{FF2B5EF4-FFF2-40B4-BE49-F238E27FC236}">
                    <a16:creationId xmlns:a16="http://schemas.microsoft.com/office/drawing/2014/main" id="{D82864B7-2448-934F-B2A6-B521EF16B6C9}"/>
                  </a:ext>
                </a:extLst>
              </p:cNvPr>
              <p:cNvGraphicFramePr/>
              <p:nvPr>
                <p:extLst>
                  <p:ext uri="{D42A27DB-BD31-4B8C-83A1-F6EECF244321}">
                    <p14:modId xmlns:p14="http://schemas.microsoft.com/office/powerpoint/2010/main" val="1241511410"/>
                  </p:ext>
                </p:extLst>
              </p:nvPr>
            </p:nvGraphicFramePr>
            <p:xfrm>
              <a:off x="-723900" y="2205500"/>
              <a:ext cx="12471400" cy="3970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phic 9" descr="Bar chart with solid fill">
                <a:extLst>
                  <a:ext uri="{FF2B5EF4-FFF2-40B4-BE49-F238E27FC236}">
                    <a16:creationId xmlns:a16="http://schemas.microsoft.com/office/drawing/2014/main" id="{D80AF9DB-2329-C271-DADB-ADBE63FFB1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19111" y="3745076"/>
                <a:ext cx="878761" cy="878761"/>
              </a:xfrm>
              <a:prstGeom prst="rect">
                <a:avLst/>
              </a:prstGeom>
            </p:spPr>
          </p:pic>
          <p:pic>
            <p:nvPicPr>
              <p:cNvPr id="12" name="Graphic 11" descr="Lightbulb and gear with solid fill">
                <a:extLst>
                  <a:ext uri="{FF2B5EF4-FFF2-40B4-BE49-F238E27FC236}">
                    <a16:creationId xmlns:a16="http://schemas.microsoft.com/office/drawing/2014/main" id="{B1B95EA0-0D68-B953-35FC-336888B7A69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92390" y="5208076"/>
                <a:ext cx="732199" cy="732199"/>
              </a:xfrm>
              <a:prstGeom prst="rect">
                <a:avLst/>
              </a:prstGeom>
            </p:spPr>
          </p:pic>
        </p:grpSp>
        <p:pic>
          <p:nvPicPr>
            <p:cNvPr id="8" name="Graphic 7" descr="Cycle with people">
              <a:extLst>
                <a:ext uri="{FF2B5EF4-FFF2-40B4-BE49-F238E27FC236}">
                  <a16:creationId xmlns:a16="http://schemas.microsoft.com/office/drawing/2014/main" id="{EC589038-1BD8-2143-3969-D39FA676F77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19110" y="2282076"/>
              <a:ext cx="878761" cy="878761"/>
            </a:xfrm>
            <a:prstGeom prst="rect">
              <a:avLst/>
            </a:prstGeom>
          </p:spPr>
        </p:pic>
      </p:grpSp>
    </p:spTree>
    <p:extLst>
      <p:ext uri="{BB962C8B-B14F-4D97-AF65-F5344CB8AC3E}">
        <p14:creationId xmlns:p14="http://schemas.microsoft.com/office/powerpoint/2010/main" val="57580595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20E66CF-1ED7-25AC-F157-2A3B2914EC7B}"/>
              </a:ext>
            </a:extLst>
          </p:cNvPr>
          <p:cNvPicPr>
            <a:picLocks noChangeAspect="1"/>
          </p:cNvPicPr>
          <p:nvPr/>
        </p:nvPicPr>
        <p:blipFill>
          <a:blip r:embed="rId2">
            <a:clrChange>
              <a:clrFrom>
                <a:srgbClr val="FFA219"/>
              </a:clrFrom>
              <a:clrTo>
                <a:srgbClr val="FFA219">
                  <a:alpha val="0"/>
                </a:srgbClr>
              </a:clrTo>
            </a:clrChange>
          </a:blip>
          <a:stretch>
            <a:fillRect/>
          </a:stretch>
        </p:blipFill>
        <p:spPr>
          <a:xfrm>
            <a:off x="3230677" y="1675920"/>
            <a:ext cx="5730646" cy="4231861"/>
          </a:xfrm>
          <a:prstGeom prst="rect">
            <a:avLst/>
          </a:prstGeom>
        </p:spPr>
      </p:pic>
    </p:spTree>
    <p:extLst>
      <p:ext uri="{BB962C8B-B14F-4D97-AF65-F5344CB8AC3E}">
        <p14:creationId xmlns:p14="http://schemas.microsoft.com/office/powerpoint/2010/main" val="316749868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673A2-C848-B023-E001-A2AC6661701B}"/>
              </a:ext>
            </a:extLst>
          </p:cNvPr>
          <p:cNvSpPr>
            <a:spLocks noGrp="1"/>
          </p:cNvSpPr>
          <p:nvPr>
            <p:ph type="title"/>
          </p:nvPr>
        </p:nvSpPr>
        <p:spPr>
          <a:xfrm>
            <a:off x="965200" y="1439694"/>
            <a:ext cx="10219195" cy="4454209"/>
          </a:xfrm>
        </p:spPr>
        <p:txBody>
          <a:bodyPr anchor="t">
            <a:normAutofit/>
          </a:bodyPr>
          <a:lstStyle/>
          <a:p>
            <a:r>
              <a:rPr lang="en-US"/>
              <a:t>Backup Slides</a:t>
            </a:r>
          </a:p>
        </p:txBody>
      </p:sp>
    </p:spTree>
    <p:extLst>
      <p:ext uri="{BB962C8B-B14F-4D97-AF65-F5344CB8AC3E}">
        <p14:creationId xmlns:p14="http://schemas.microsoft.com/office/powerpoint/2010/main" val="98960814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7D1D5-9A3A-1469-0021-264A92EF0E8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7C122A6-CA32-AC9D-28AF-42A94FBC65F7}"/>
              </a:ext>
            </a:extLst>
          </p:cNvPr>
          <p:cNvSpPr>
            <a:spLocks noGrp="1"/>
          </p:cNvSpPr>
          <p:nvPr>
            <p:ph type="body" sz="quarter" idx="19"/>
          </p:nvPr>
        </p:nvSpPr>
        <p:spPr>
          <a:xfrm>
            <a:off x="444500" y="332306"/>
            <a:ext cx="4843463" cy="392112"/>
          </a:xfrm>
        </p:spPr>
        <p:txBody>
          <a:bodyPr anchor="t">
            <a:normAutofit/>
          </a:bodyPr>
          <a:lstStyle/>
          <a:p>
            <a:r>
              <a:rPr lang="en-US" b="1">
                <a:latin typeface="+mn-lt"/>
                <a:cs typeface="Times New Roman" panose="02020603050405020304" pitchFamily="18" charset="0"/>
              </a:rPr>
              <a:t>Backup</a:t>
            </a:r>
          </a:p>
        </p:txBody>
      </p:sp>
      <p:sp>
        <p:nvSpPr>
          <p:cNvPr id="5" name="Title 1">
            <a:extLst>
              <a:ext uri="{FF2B5EF4-FFF2-40B4-BE49-F238E27FC236}">
                <a16:creationId xmlns:a16="http://schemas.microsoft.com/office/drawing/2014/main" id="{7D375496-F046-B9E3-F12D-D0E792645698}"/>
              </a:ext>
            </a:extLst>
          </p:cNvPr>
          <p:cNvSpPr>
            <a:spLocks noGrp="1"/>
          </p:cNvSpPr>
          <p:nvPr>
            <p:ph type="title"/>
          </p:nvPr>
        </p:nvSpPr>
        <p:spPr>
          <a:xfrm>
            <a:off x="6409328" y="908618"/>
            <a:ext cx="4373562" cy="434216"/>
          </a:xfrm>
        </p:spPr>
        <p:txBody>
          <a:bodyPr anchor="t">
            <a:normAutofit/>
          </a:bodyPr>
          <a:lstStyle/>
          <a:p>
            <a:pPr algn="ctr"/>
            <a:r>
              <a:rPr lang="en-US" sz="2600" b="1"/>
              <a:t>Consent Forms</a:t>
            </a:r>
          </a:p>
        </p:txBody>
      </p:sp>
      <p:pic>
        <p:nvPicPr>
          <p:cNvPr id="3" name="Picture 2">
            <a:extLst>
              <a:ext uri="{FF2B5EF4-FFF2-40B4-BE49-F238E27FC236}">
                <a16:creationId xmlns:a16="http://schemas.microsoft.com/office/drawing/2014/main" id="{E009E27B-57F8-23E6-0FBA-D4628544A18A}"/>
              </a:ext>
            </a:extLst>
          </p:cNvPr>
          <p:cNvPicPr>
            <a:picLocks noChangeAspect="1"/>
          </p:cNvPicPr>
          <p:nvPr/>
        </p:nvPicPr>
        <p:blipFill>
          <a:blip r:embed="rId3"/>
          <a:stretch>
            <a:fillRect/>
          </a:stretch>
        </p:blipFill>
        <p:spPr>
          <a:xfrm>
            <a:off x="134754" y="724418"/>
            <a:ext cx="4964333" cy="6059103"/>
          </a:xfrm>
          <a:prstGeom prst="rect">
            <a:avLst/>
          </a:prstGeom>
          <a:ln>
            <a:solidFill>
              <a:schemeClr val="accent6">
                <a:lumMod val="50000"/>
              </a:schemeClr>
            </a:solidFill>
          </a:ln>
        </p:spPr>
      </p:pic>
      <p:sp>
        <p:nvSpPr>
          <p:cNvPr id="6" name="TextBox 5">
            <a:extLst>
              <a:ext uri="{FF2B5EF4-FFF2-40B4-BE49-F238E27FC236}">
                <a16:creationId xmlns:a16="http://schemas.microsoft.com/office/drawing/2014/main" id="{CF6DF3FB-BE0A-4AAA-87BC-120DB9C1E816}"/>
              </a:ext>
            </a:extLst>
          </p:cNvPr>
          <p:cNvSpPr txBox="1"/>
          <p:nvPr/>
        </p:nvSpPr>
        <p:spPr>
          <a:xfrm>
            <a:off x="5644362" y="1715710"/>
            <a:ext cx="5903494"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marR="0" indent="-285750" algn="l" defTabSz="825500" rtl="0" fontAlgn="auto" latinLnBrk="0" hangingPunct="0">
              <a:lnSpc>
                <a:spcPct val="120000"/>
              </a:lnSpc>
              <a:spcBef>
                <a:spcPts val="0"/>
              </a:spcBef>
              <a:spcAft>
                <a:spcPts val="0"/>
              </a:spcAft>
              <a:buClrTx/>
              <a:buSzTx/>
              <a:buFont typeface="Arial" panose="020B0604020202020204" pitchFamily="34" charset="0"/>
              <a:buChar char="•"/>
              <a:tabLst/>
            </a:pPr>
            <a:r>
              <a:rPr lang="en-US" sz="1800">
                <a:solidFill>
                  <a:schemeClr val="tx1"/>
                </a:solidFill>
              </a:rPr>
              <a:t>Consent forms clearly stated the purpose of the message boards and mention that sensitive topics will be discussed</a:t>
            </a:r>
          </a:p>
          <a:p>
            <a:pPr marL="285750" indent="-285750" defTabSz="825500">
              <a:buFont typeface="Arial" panose="020B0604020202020204" pitchFamily="34" charset="0"/>
              <a:buChar char="•"/>
            </a:pPr>
            <a:r>
              <a:rPr kumimoji="0" lang="en-US" sz="1800" b="0" i="0" u="none" strike="noStrike" cap="none" spc="0" normalizeH="0" baseline="0">
                <a:ln>
                  <a:noFill/>
                </a:ln>
                <a:solidFill>
                  <a:schemeClr val="tx1"/>
                </a:solidFill>
                <a:effectLst/>
                <a:uFillTx/>
                <a:latin typeface="+mn-lt"/>
                <a:ea typeface="+mn-ea"/>
                <a:cs typeface="+mn-cs"/>
                <a:sym typeface="Helvetica Light"/>
              </a:rPr>
              <a:t>Emphasized voluntary </a:t>
            </a:r>
            <a:r>
              <a:rPr lang="en-US" sz="1800">
                <a:solidFill>
                  <a:schemeClr val="tx1"/>
                </a:solidFill>
              </a:rPr>
              <a:t>participation, and anonymous nature of the data collection</a:t>
            </a:r>
          </a:p>
          <a:p>
            <a:pPr marL="285750" lvl="1" indent="-285750" defTabSz="825500">
              <a:buFont typeface="Arial" panose="020B0604020202020204" pitchFamily="34" charset="0"/>
              <a:buChar char="•"/>
            </a:pPr>
            <a:r>
              <a:rPr lang="en-US" sz="1800">
                <a:solidFill>
                  <a:schemeClr val="tx1"/>
                </a:solidFill>
              </a:rPr>
              <a:t>The general process for participation is clearly laid out (e.g., checking into the message boards multiple times over the course of the week)</a:t>
            </a:r>
          </a:p>
          <a:p>
            <a:pPr marL="858838" lvl="4" indent="-285750" defTabSz="825500">
              <a:buFont typeface="Arial" panose="020B0604020202020204" pitchFamily="34" charset="0"/>
              <a:buChar char="•"/>
            </a:pPr>
            <a:r>
              <a:rPr lang="en-US" sz="1800">
                <a:solidFill>
                  <a:schemeClr val="tx1"/>
                </a:solidFill>
              </a:rPr>
              <a:t>In this section, the sensitive nature of the questions is reiterated</a:t>
            </a:r>
          </a:p>
          <a:p>
            <a:pPr marL="285750" marR="0" indent="-285750" algn="l" defTabSz="825500" rtl="0" fontAlgn="auto" latinLnBrk="0" hangingPunct="0">
              <a:lnSpc>
                <a:spcPct val="120000"/>
              </a:lnSpc>
              <a:spcBef>
                <a:spcPts val="0"/>
              </a:spcBef>
              <a:spcAft>
                <a:spcPts val="0"/>
              </a:spcAft>
              <a:buClrTx/>
              <a:buSzTx/>
              <a:buFont typeface="Arial" panose="020B0604020202020204" pitchFamily="34" charset="0"/>
              <a:buChar char="•"/>
              <a:tabLst/>
            </a:pPr>
            <a:r>
              <a:rPr lang="en-US" sz="1800">
                <a:solidFill>
                  <a:schemeClr val="tx1"/>
                </a:solidFill>
              </a:rPr>
              <a:t>All participants were provided with a $75 incentive </a:t>
            </a:r>
          </a:p>
        </p:txBody>
      </p:sp>
    </p:spTree>
    <p:extLst>
      <p:ext uri="{BB962C8B-B14F-4D97-AF65-F5344CB8AC3E}">
        <p14:creationId xmlns:p14="http://schemas.microsoft.com/office/powerpoint/2010/main" val="114748528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86CF5325-C52A-37D3-0DF8-565E3511B3FD}"/>
              </a:ext>
            </a:extLst>
          </p:cNvPr>
          <p:cNvPicPr>
            <a:picLocks noChangeAspect="1"/>
          </p:cNvPicPr>
          <p:nvPr/>
        </p:nvPicPr>
        <p:blipFill>
          <a:blip r:embed="rId3"/>
          <a:stretch>
            <a:fillRect/>
          </a:stretch>
        </p:blipFill>
        <p:spPr>
          <a:xfrm>
            <a:off x="982479" y="2181331"/>
            <a:ext cx="9998444" cy="3899393"/>
          </a:xfrm>
          <a:prstGeom prst="rect">
            <a:avLst/>
          </a:prstGeom>
        </p:spPr>
      </p:pic>
      <p:sp>
        <p:nvSpPr>
          <p:cNvPr id="11" name="Rectangle 10">
            <a:extLst>
              <a:ext uri="{FF2B5EF4-FFF2-40B4-BE49-F238E27FC236}">
                <a16:creationId xmlns:a16="http://schemas.microsoft.com/office/drawing/2014/main" id="{E250B62C-1173-650D-4E11-1479B568F616}"/>
              </a:ext>
            </a:extLst>
          </p:cNvPr>
          <p:cNvSpPr/>
          <p:nvPr/>
        </p:nvSpPr>
        <p:spPr>
          <a:xfrm>
            <a:off x="736601" y="1278116"/>
            <a:ext cx="10490200" cy="1097280"/>
          </a:xfrm>
          <a:prstGeom prst="rect">
            <a:avLst/>
          </a:prstGeom>
          <a:solidFill>
            <a:schemeClr val="accent4">
              <a:lumMod val="20000"/>
              <a:lumOff val="80000"/>
            </a:schemeClr>
          </a:solidFill>
          <a:ln w="12700" cap="flat">
            <a:solidFill>
              <a:schemeClr val="accent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5" name="Text Placeholder 3">
            <a:extLst>
              <a:ext uri="{FF2B5EF4-FFF2-40B4-BE49-F238E27FC236}">
                <a16:creationId xmlns:a16="http://schemas.microsoft.com/office/drawing/2014/main" id="{DCB75BF8-EFAE-42D6-2197-F6472989A1D8}"/>
              </a:ext>
            </a:extLst>
          </p:cNvPr>
          <p:cNvSpPr txBox="1">
            <a:spLocks/>
          </p:cNvSpPr>
          <p:nvPr/>
        </p:nvSpPr>
        <p:spPr>
          <a:xfrm>
            <a:off x="444500" y="332306"/>
            <a:ext cx="5141698" cy="39211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l" defTabSz="412750" latinLnBrk="0">
              <a:lnSpc>
                <a:spcPct val="100000"/>
              </a:lnSpc>
              <a:spcBef>
                <a:spcPts val="2600"/>
              </a:spcBef>
              <a:spcAft>
                <a:spcPts val="0"/>
              </a:spcAft>
              <a:buClrTx/>
              <a:buSzPct val="75000"/>
              <a:buFontTx/>
              <a:buNone/>
              <a:tabLst/>
              <a:defRPr sz="1600" b="0" i="0" u="none" strike="noStrike" cap="none" spc="0" baseline="0">
                <a:ln>
                  <a:noFill/>
                </a:ln>
                <a:solidFill>
                  <a:schemeClr val="tx1"/>
                </a:solidFill>
                <a:uFillTx/>
                <a:latin typeface="Berlingske Serif Cn Md" panose="02000506080000020004" pitchFamily="2" charset="0"/>
                <a:ea typeface="Berlingske Sans Medium" panose="02000503050000020004" pitchFamily="2" charset="0"/>
                <a:cs typeface="Berlingske Sans Medium" panose="02000503050000020004" pitchFamily="2" charset="0"/>
                <a:sym typeface="Montserrat Light"/>
              </a:defRPr>
            </a:lvl1pPr>
            <a:lvl2pPr marL="5006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2pPr>
            <a:lvl3pPr marL="8181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3pPr>
            <a:lvl4pPr marL="11356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4pPr>
            <a:lvl5pPr marL="14531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5pPr>
            <a:lvl6pPr marL="7082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6pPr>
            <a:lvl7pPr marL="7400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7pPr>
            <a:lvl8pPr marL="7717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8pPr>
            <a:lvl9pPr marL="8035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9pPr>
          </a:lstStyle>
          <a:p>
            <a:pPr hangingPunct="1"/>
            <a:r>
              <a:rPr lang="en-US" b="1">
                <a:latin typeface="+mn-lt"/>
                <a:cs typeface="Times New Roman" panose="02020603050405020304" pitchFamily="18" charset="0"/>
              </a:rPr>
              <a:t>Conducting the Message Boards</a:t>
            </a:r>
          </a:p>
        </p:txBody>
      </p:sp>
      <p:sp>
        <p:nvSpPr>
          <p:cNvPr id="6" name="Title 1">
            <a:extLst>
              <a:ext uri="{FF2B5EF4-FFF2-40B4-BE49-F238E27FC236}">
                <a16:creationId xmlns:a16="http://schemas.microsoft.com/office/drawing/2014/main" id="{2E62DE2E-EB4A-D213-1C90-9416901C5759}"/>
              </a:ext>
            </a:extLst>
          </p:cNvPr>
          <p:cNvSpPr>
            <a:spLocks noGrp="1"/>
          </p:cNvSpPr>
          <p:nvPr>
            <p:ph type="title"/>
          </p:nvPr>
        </p:nvSpPr>
        <p:spPr>
          <a:xfrm>
            <a:off x="444501" y="777276"/>
            <a:ext cx="10782300" cy="609211"/>
          </a:xfrm>
        </p:spPr>
        <p:txBody>
          <a:bodyPr/>
          <a:lstStyle/>
          <a:p>
            <a:r>
              <a:rPr lang="en-US" sz="3000" b="1">
                <a:latin typeface="+mn-lt"/>
              </a:rPr>
              <a:t>Conducting the Message Boards: Protocol Day 2 - Questions</a:t>
            </a:r>
          </a:p>
        </p:txBody>
      </p:sp>
      <p:sp>
        <p:nvSpPr>
          <p:cNvPr id="7" name="Text Placeholder 3">
            <a:extLst>
              <a:ext uri="{FF2B5EF4-FFF2-40B4-BE49-F238E27FC236}">
                <a16:creationId xmlns:a16="http://schemas.microsoft.com/office/drawing/2014/main" id="{F0CCEEA4-7373-F11D-BA0A-2497FA32E9B2}"/>
              </a:ext>
            </a:extLst>
          </p:cNvPr>
          <p:cNvSpPr txBox="1">
            <a:spLocks/>
          </p:cNvSpPr>
          <p:nvPr/>
        </p:nvSpPr>
        <p:spPr>
          <a:xfrm>
            <a:off x="1008185" y="1696524"/>
            <a:ext cx="10175630" cy="890128"/>
          </a:xfrm>
          <a:prstGeom prst="rect">
            <a:avLst/>
          </a:prstGeom>
        </p:spPr>
        <p:txBody>
          <a:bodyPr vert="horz" lIns="91440" tIns="45720" rIns="91440" bIns="45720" numCol="1" rtlCol="0" anchor="ctr">
            <a:noAutofit/>
          </a:bodyPr>
          <a:lstStyle>
            <a:lvl1pPr marL="0" marR="0" indent="0" algn="l" defTabSz="412750" latinLnBrk="0">
              <a:lnSpc>
                <a:spcPct val="100000"/>
              </a:lnSpc>
              <a:spcBef>
                <a:spcPts val="2600"/>
              </a:spcBef>
              <a:spcAft>
                <a:spcPts val="0"/>
              </a:spcAft>
              <a:buClrTx/>
              <a:buSzPct val="75000"/>
              <a:buFontTx/>
              <a:buNone/>
              <a:tabLst/>
              <a:defRPr sz="1500" b="0" i="0" u="none" strike="noStrike" cap="none" spc="0" baseline="0">
                <a:ln>
                  <a:noFill/>
                </a:ln>
                <a:solidFill>
                  <a:schemeClr val="bg1"/>
                </a:solidFill>
                <a:uFillTx/>
                <a:latin typeface="+mn-lt"/>
                <a:ea typeface="Berlingske Sans Medium" panose="02000503050000020004" pitchFamily="2" charset="0"/>
                <a:cs typeface="Berlingske Sans Medium" panose="02000503050000020004" pitchFamily="2" charset="0"/>
                <a:sym typeface="Montserrat Light"/>
              </a:defRPr>
            </a:lvl1pPr>
            <a:lvl2pPr marL="5006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 Sans" panose="02000503050000020004" pitchFamily="2" charset="0"/>
                <a:ea typeface="Berlingske Sans" panose="02000503050000020004" pitchFamily="2" charset="0"/>
                <a:cs typeface="Berlingske Sans" panose="02000503050000020004" pitchFamily="2" charset="0"/>
                <a:sym typeface="Montserrat Light"/>
              </a:defRPr>
            </a:lvl2pPr>
            <a:lvl3pPr marL="8181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 Sans" panose="02000503050000020004" pitchFamily="2" charset="0"/>
                <a:ea typeface="Berlingske Sans" panose="02000503050000020004" pitchFamily="2" charset="0"/>
                <a:cs typeface="Berlingske Sans" panose="02000503050000020004" pitchFamily="2" charset="0"/>
                <a:sym typeface="Montserrat Light"/>
              </a:defRPr>
            </a:lvl3pPr>
            <a:lvl4pPr marL="11356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 Sans" panose="02000503050000020004" pitchFamily="2" charset="0"/>
                <a:ea typeface="Berlingske Sans" panose="02000503050000020004" pitchFamily="2" charset="0"/>
                <a:cs typeface="Berlingske Sans" panose="02000503050000020004" pitchFamily="2" charset="0"/>
                <a:sym typeface="Montserrat Light"/>
              </a:defRPr>
            </a:lvl4pPr>
            <a:lvl5pPr marL="14531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 Sans" panose="02000503050000020004" pitchFamily="2" charset="0"/>
                <a:ea typeface="Berlingske Sans" panose="02000503050000020004" pitchFamily="2" charset="0"/>
                <a:cs typeface="Berlingske Sans" panose="02000503050000020004" pitchFamily="2" charset="0"/>
                <a:sym typeface="Montserrat Light"/>
              </a:defRPr>
            </a:lvl5pPr>
            <a:lvl6pPr marL="7082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6pPr>
            <a:lvl7pPr marL="7400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7pPr>
            <a:lvl8pPr marL="7717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8pPr>
            <a:lvl9pPr marL="8035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9pPr>
          </a:lstStyle>
          <a:p>
            <a:pPr defTabSz="914400" hangingPunct="1">
              <a:lnSpc>
                <a:spcPct val="90000"/>
              </a:lnSpc>
            </a:pPr>
            <a:r>
              <a:rPr lang="en-US" sz="2000">
                <a:ea typeface="Times New Roman" panose="02020603050405020304" pitchFamily="18" charset="0"/>
              </a:rPr>
              <a:t>Below is a list of possible behaviors that may occur in your [workplace or work division/primary academic department].  What are some behaviors that are </a:t>
            </a:r>
            <a:r>
              <a:rPr lang="en-US" sz="2000" i="1">
                <a:ea typeface="Times New Roman" panose="02020603050405020304" pitchFamily="18" charset="0"/>
              </a:rPr>
              <a:t>not</a:t>
            </a:r>
            <a:r>
              <a:rPr lang="en-US" sz="2000">
                <a:ea typeface="Times New Roman" panose="02020603050405020304" pitchFamily="18" charset="0"/>
              </a:rPr>
              <a:t> included on this list that you consider sexual harassment in the [workplace or division / primary academic department]?</a:t>
            </a:r>
          </a:p>
          <a:p>
            <a:pPr defTabSz="914400" hangingPunct="1">
              <a:lnSpc>
                <a:spcPct val="90000"/>
              </a:lnSpc>
            </a:pPr>
            <a:endParaRPr lang="en-US" sz="2000"/>
          </a:p>
        </p:txBody>
      </p:sp>
    </p:spTree>
    <p:extLst>
      <p:ext uri="{BB962C8B-B14F-4D97-AF65-F5344CB8AC3E}">
        <p14:creationId xmlns:p14="http://schemas.microsoft.com/office/powerpoint/2010/main" val="278896997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75EB0BDB-E92A-04AD-9134-69CDB5EAD5D5}"/>
              </a:ext>
            </a:extLst>
          </p:cNvPr>
          <p:cNvPicPr>
            <a:picLocks noChangeAspect="1"/>
          </p:cNvPicPr>
          <p:nvPr/>
        </p:nvPicPr>
        <p:blipFill>
          <a:blip r:embed="rId3"/>
          <a:stretch>
            <a:fillRect/>
          </a:stretch>
        </p:blipFill>
        <p:spPr>
          <a:xfrm>
            <a:off x="1765665" y="4048991"/>
            <a:ext cx="8139971" cy="1914744"/>
          </a:xfrm>
          <a:prstGeom prst="rect">
            <a:avLst/>
          </a:prstGeom>
        </p:spPr>
      </p:pic>
      <p:sp>
        <p:nvSpPr>
          <p:cNvPr id="5" name="Text Placeholder 3">
            <a:extLst>
              <a:ext uri="{FF2B5EF4-FFF2-40B4-BE49-F238E27FC236}">
                <a16:creationId xmlns:a16="http://schemas.microsoft.com/office/drawing/2014/main" id="{DCB75BF8-EFAE-42D6-2197-F6472989A1D8}"/>
              </a:ext>
            </a:extLst>
          </p:cNvPr>
          <p:cNvSpPr txBox="1">
            <a:spLocks/>
          </p:cNvSpPr>
          <p:nvPr/>
        </p:nvSpPr>
        <p:spPr>
          <a:xfrm>
            <a:off x="444500" y="332306"/>
            <a:ext cx="5141698" cy="39211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l" defTabSz="412750" latinLnBrk="0">
              <a:lnSpc>
                <a:spcPct val="100000"/>
              </a:lnSpc>
              <a:spcBef>
                <a:spcPts val="2600"/>
              </a:spcBef>
              <a:spcAft>
                <a:spcPts val="0"/>
              </a:spcAft>
              <a:buClrTx/>
              <a:buSzPct val="75000"/>
              <a:buFontTx/>
              <a:buNone/>
              <a:tabLst/>
              <a:defRPr sz="1600" b="0" i="0" u="none" strike="noStrike" cap="none" spc="0" baseline="0">
                <a:ln>
                  <a:noFill/>
                </a:ln>
                <a:solidFill>
                  <a:schemeClr val="tx1"/>
                </a:solidFill>
                <a:uFillTx/>
                <a:latin typeface="Berlingske Serif Cn Md" panose="02000506080000020004" pitchFamily="2" charset="0"/>
                <a:ea typeface="Berlingske Sans Medium" panose="02000503050000020004" pitchFamily="2" charset="0"/>
                <a:cs typeface="Berlingske Sans Medium" panose="02000503050000020004" pitchFamily="2" charset="0"/>
                <a:sym typeface="Montserrat Light"/>
              </a:defRPr>
            </a:lvl1pPr>
            <a:lvl2pPr marL="5006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2pPr>
            <a:lvl3pPr marL="8181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3pPr>
            <a:lvl4pPr marL="11356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4pPr>
            <a:lvl5pPr marL="14531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5pPr>
            <a:lvl6pPr marL="7082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6pPr>
            <a:lvl7pPr marL="7400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7pPr>
            <a:lvl8pPr marL="7717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8pPr>
            <a:lvl9pPr marL="8035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9pPr>
          </a:lstStyle>
          <a:p>
            <a:pPr hangingPunct="1"/>
            <a:r>
              <a:rPr lang="en-US" b="1">
                <a:latin typeface="+mn-lt"/>
                <a:cs typeface="Times New Roman" panose="02020603050405020304" pitchFamily="18" charset="0"/>
              </a:rPr>
              <a:t>Conducting the Message Boards</a:t>
            </a:r>
          </a:p>
        </p:txBody>
      </p:sp>
      <p:sp>
        <p:nvSpPr>
          <p:cNvPr id="6" name="Title 1">
            <a:extLst>
              <a:ext uri="{FF2B5EF4-FFF2-40B4-BE49-F238E27FC236}">
                <a16:creationId xmlns:a16="http://schemas.microsoft.com/office/drawing/2014/main" id="{2E62DE2E-EB4A-D213-1C90-9416901C5759}"/>
              </a:ext>
            </a:extLst>
          </p:cNvPr>
          <p:cNvSpPr>
            <a:spLocks noGrp="1"/>
          </p:cNvSpPr>
          <p:nvPr>
            <p:ph type="title"/>
          </p:nvPr>
        </p:nvSpPr>
        <p:spPr>
          <a:xfrm>
            <a:off x="444501" y="777276"/>
            <a:ext cx="10782300" cy="609211"/>
          </a:xfrm>
        </p:spPr>
        <p:txBody>
          <a:bodyPr/>
          <a:lstStyle/>
          <a:p>
            <a:r>
              <a:rPr lang="en-US" sz="3000" b="1">
                <a:latin typeface="+mn-lt"/>
              </a:rPr>
              <a:t>Conducting the Message Boards: Protocol Day 2 - Questions</a:t>
            </a:r>
          </a:p>
        </p:txBody>
      </p:sp>
      <p:sp>
        <p:nvSpPr>
          <p:cNvPr id="2" name="Text Placeholder 3">
            <a:extLst>
              <a:ext uri="{FF2B5EF4-FFF2-40B4-BE49-F238E27FC236}">
                <a16:creationId xmlns:a16="http://schemas.microsoft.com/office/drawing/2014/main" id="{ACDCD847-085F-9959-5A9A-03A17981F2BE}"/>
              </a:ext>
            </a:extLst>
          </p:cNvPr>
          <p:cNvSpPr txBox="1">
            <a:spLocks/>
          </p:cNvSpPr>
          <p:nvPr/>
        </p:nvSpPr>
        <p:spPr>
          <a:xfrm>
            <a:off x="571500" y="2380662"/>
            <a:ext cx="11252200" cy="1165525"/>
          </a:xfrm>
          <a:prstGeom prst="rect">
            <a:avLst/>
          </a:prstGeom>
        </p:spPr>
        <p:txBody>
          <a:bodyPr vert="horz" lIns="91440" tIns="45720" rIns="91440" bIns="45720" numCol="1" rtlCol="0" anchor="ctr">
            <a:noAutofit/>
          </a:bodyPr>
          <a:lstStyle>
            <a:lvl1pPr marL="0" marR="0" indent="0" algn="l" defTabSz="412750" latinLnBrk="0">
              <a:lnSpc>
                <a:spcPct val="100000"/>
              </a:lnSpc>
              <a:spcBef>
                <a:spcPts val="2600"/>
              </a:spcBef>
              <a:spcAft>
                <a:spcPts val="0"/>
              </a:spcAft>
              <a:buClrTx/>
              <a:buSzPct val="75000"/>
              <a:buFontTx/>
              <a:buNone/>
              <a:tabLst/>
              <a:defRPr sz="1500" b="0" i="0" u="none" strike="noStrike" cap="none" spc="0" baseline="0">
                <a:ln>
                  <a:noFill/>
                </a:ln>
                <a:solidFill>
                  <a:schemeClr val="bg1"/>
                </a:solidFill>
                <a:uFillTx/>
                <a:latin typeface="+mn-lt"/>
                <a:ea typeface="Berlingske Sans Medium" panose="02000503050000020004" pitchFamily="2" charset="0"/>
                <a:cs typeface="Berlingske Sans Medium" panose="02000503050000020004" pitchFamily="2" charset="0"/>
                <a:sym typeface="Montserrat Light"/>
              </a:defRPr>
            </a:lvl1pPr>
            <a:lvl2pPr marL="5006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 Sans" panose="02000503050000020004" pitchFamily="2" charset="0"/>
                <a:ea typeface="Berlingske Sans" panose="02000503050000020004" pitchFamily="2" charset="0"/>
                <a:cs typeface="Berlingske Sans" panose="02000503050000020004" pitchFamily="2" charset="0"/>
                <a:sym typeface="Montserrat Light"/>
              </a:defRPr>
            </a:lvl2pPr>
            <a:lvl3pPr marL="8181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 Sans" panose="02000503050000020004" pitchFamily="2" charset="0"/>
                <a:ea typeface="Berlingske Sans" panose="02000503050000020004" pitchFamily="2" charset="0"/>
                <a:cs typeface="Berlingske Sans" panose="02000503050000020004" pitchFamily="2" charset="0"/>
                <a:sym typeface="Montserrat Light"/>
              </a:defRPr>
            </a:lvl3pPr>
            <a:lvl4pPr marL="11356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 Sans" panose="02000503050000020004" pitchFamily="2" charset="0"/>
                <a:ea typeface="Berlingske Sans" panose="02000503050000020004" pitchFamily="2" charset="0"/>
                <a:cs typeface="Berlingske Sans" panose="02000503050000020004" pitchFamily="2" charset="0"/>
                <a:sym typeface="Montserrat Light"/>
              </a:defRPr>
            </a:lvl4pPr>
            <a:lvl5pPr marL="14531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 Sans" panose="02000503050000020004" pitchFamily="2" charset="0"/>
                <a:ea typeface="Berlingske Sans" panose="02000503050000020004" pitchFamily="2" charset="0"/>
                <a:cs typeface="Berlingske Sans" panose="02000503050000020004" pitchFamily="2" charset="0"/>
                <a:sym typeface="Montserrat Light"/>
              </a:defRPr>
            </a:lvl5pPr>
            <a:lvl6pPr marL="7082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6pPr>
            <a:lvl7pPr marL="7400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7pPr>
            <a:lvl8pPr marL="7717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8pPr>
            <a:lvl9pPr marL="8035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9pPr>
          </a:lstStyle>
          <a:p>
            <a:pPr hangingPunct="1">
              <a:spcBef>
                <a:spcPts val="0"/>
              </a:spcBef>
              <a:spcAft>
                <a:spcPts val="600"/>
              </a:spcAft>
            </a:pPr>
            <a:r>
              <a:rPr lang="en-US" sz="1900">
                <a:ea typeface="Times New Roman" panose="02020603050405020304" pitchFamily="18" charset="0"/>
              </a:rPr>
              <a:t>We’d like to better understand more about the contexts in which you witnessed or experienced the behaviors identified above (e.g., telling sexual jokes, making sexual gestures or advances, asking about sexual activity or preferences, used homophobic names or slurs, etc.). </a:t>
            </a:r>
          </a:p>
          <a:p>
            <a:pPr hangingPunct="1">
              <a:spcBef>
                <a:spcPts val="0"/>
              </a:spcBef>
            </a:pPr>
            <a:r>
              <a:rPr lang="en-US" sz="1900">
                <a:ea typeface="Times New Roman" panose="02020603050405020304" pitchFamily="18" charset="0"/>
              </a:rPr>
              <a:t>Listed here are potential locations and settings where these behaviors might occur. Please indicate all the locations where</a:t>
            </a:r>
            <a:r>
              <a:rPr lang="en-US" sz="1900" b="1" i="1">
                <a:ea typeface="Times New Roman" panose="02020603050405020304" pitchFamily="18" charset="0"/>
              </a:rPr>
              <a:t> you have witnessed or experienced</a:t>
            </a:r>
            <a:r>
              <a:rPr lang="en-US" sz="1900">
                <a:ea typeface="Times New Roman" panose="02020603050405020304" pitchFamily="18" charset="0"/>
              </a:rPr>
              <a:t> these behaviors. There is a ‘some other place’ option in case the location you have in mind is not listed. If you select ‘some other place,’ please specify the additional locations you have witnessed or experienced these behaviors next to that selection.</a:t>
            </a:r>
          </a:p>
          <a:p>
            <a:pPr defTabSz="914400" hangingPunct="1">
              <a:lnSpc>
                <a:spcPct val="90000"/>
              </a:lnSpc>
            </a:pPr>
            <a:endParaRPr lang="en-US" sz="1900"/>
          </a:p>
        </p:txBody>
      </p:sp>
    </p:spTree>
    <p:extLst>
      <p:ext uri="{BB962C8B-B14F-4D97-AF65-F5344CB8AC3E}">
        <p14:creationId xmlns:p14="http://schemas.microsoft.com/office/powerpoint/2010/main" val="97699960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6803832-47B7-3DDA-65A6-A17E045D4B84}"/>
              </a:ext>
            </a:extLst>
          </p:cNvPr>
          <p:cNvGraphicFramePr/>
          <p:nvPr>
            <p:extLst>
              <p:ext uri="{D42A27DB-BD31-4B8C-83A1-F6EECF244321}">
                <p14:modId xmlns:p14="http://schemas.microsoft.com/office/powerpoint/2010/main" val="412929878"/>
              </p:ext>
            </p:extLst>
          </p:nvPr>
        </p:nvGraphicFramePr>
        <p:xfrm>
          <a:off x="421539" y="546740"/>
          <a:ext cx="6893661" cy="6123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itle 18">
            <a:extLst>
              <a:ext uri="{FF2B5EF4-FFF2-40B4-BE49-F238E27FC236}">
                <a16:creationId xmlns:a16="http://schemas.microsoft.com/office/drawing/2014/main" id="{FDC886D7-13A6-D319-7BEC-51207DCDA291}"/>
              </a:ext>
            </a:extLst>
          </p:cNvPr>
          <p:cNvSpPr>
            <a:spLocks noGrp="1"/>
          </p:cNvSpPr>
          <p:nvPr>
            <p:ph type="title"/>
          </p:nvPr>
        </p:nvSpPr>
        <p:spPr>
          <a:xfrm>
            <a:off x="190880" y="187342"/>
            <a:ext cx="10377713" cy="434216"/>
          </a:xfrm>
        </p:spPr>
        <p:txBody>
          <a:bodyPr>
            <a:normAutofit fontScale="90000"/>
          </a:bodyPr>
          <a:lstStyle/>
          <a:p>
            <a:r>
              <a:rPr lang="en-US">
                <a:latin typeface="+mn-lt"/>
              </a:rPr>
              <a:t>Agenda</a:t>
            </a:r>
          </a:p>
        </p:txBody>
      </p:sp>
      <p:pic>
        <p:nvPicPr>
          <p:cNvPr id="2050" name="Picture 2" descr="National Science Board - Indicators Resource Page">
            <a:extLst>
              <a:ext uri="{FF2B5EF4-FFF2-40B4-BE49-F238E27FC236}">
                <a16:creationId xmlns:a16="http://schemas.microsoft.com/office/drawing/2014/main" id="{909B0CC5-5648-A2F9-F52D-98BBB8224F50}"/>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22392" t="-1" r="22769" b="1117"/>
          <a:stretch/>
        </p:blipFill>
        <p:spPr bwMode="auto">
          <a:xfrm>
            <a:off x="9824286" y="2534272"/>
            <a:ext cx="1488614" cy="17894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SF Press Release on ICICLE | ICICLE: Intelligent CI with Computational  Learning in the Environment">
            <a:extLst>
              <a:ext uri="{FF2B5EF4-FFF2-40B4-BE49-F238E27FC236}">
                <a16:creationId xmlns:a16="http://schemas.microsoft.com/office/drawing/2014/main" id="{82D89AF2-D3FA-B0B3-89DD-C9A8F215941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1897" y="2496788"/>
            <a:ext cx="1936204" cy="1944305"/>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Cycle with people">
            <a:extLst>
              <a:ext uri="{FF2B5EF4-FFF2-40B4-BE49-F238E27FC236}">
                <a16:creationId xmlns:a16="http://schemas.microsoft.com/office/drawing/2014/main" id="{244DFCFF-8AD0-39A5-A90C-FBC09505969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04355" y="2472922"/>
            <a:ext cx="878761" cy="878761"/>
          </a:xfrm>
          <a:prstGeom prst="rect">
            <a:avLst/>
          </a:prstGeom>
        </p:spPr>
      </p:pic>
      <p:pic>
        <p:nvPicPr>
          <p:cNvPr id="6" name="Graphic 5" descr="Search Inventory outline">
            <a:extLst>
              <a:ext uri="{FF2B5EF4-FFF2-40B4-BE49-F238E27FC236}">
                <a16:creationId xmlns:a16="http://schemas.microsoft.com/office/drawing/2014/main" id="{C074F638-88CE-43F3-F700-B8CA34CEDC6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53268" y="5358957"/>
            <a:ext cx="719297" cy="719297"/>
          </a:xfrm>
          <a:prstGeom prst="rect">
            <a:avLst/>
          </a:prstGeom>
        </p:spPr>
      </p:pic>
      <p:pic>
        <p:nvPicPr>
          <p:cNvPr id="10" name="Graphic 9" descr="Clipboard Checked outline">
            <a:extLst>
              <a:ext uri="{FF2B5EF4-FFF2-40B4-BE49-F238E27FC236}">
                <a16:creationId xmlns:a16="http://schemas.microsoft.com/office/drawing/2014/main" id="{635B354F-6AC2-1858-7E6B-07AC0988376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65319" y="3953005"/>
            <a:ext cx="731520" cy="731520"/>
          </a:xfrm>
          <a:prstGeom prst="rect">
            <a:avLst/>
          </a:prstGeom>
        </p:spPr>
      </p:pic>
      <p:pic>
        <p:nvPicPr>
          <p:cNvPr id="12" name="Graphic 11" descr="Completed outline">
            <a:extLst>
              <a:ext uri="{FF2B5EF4-FFF2-40B4-BE49-F238E27FC236}">
                <a16:creationId xmlns:a16="http://schemas.microsoft.com/office/drawing/2014/main" id="{30ED4B46-C244-5B42-5762-40F0654A64E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27065" y="1011307"/>
            <a:ext cx="980453" cy="980453"/>
          </a:xfrm>
          <a:prstGeom prst="rect">
            <a:avLst/>
          </a:prstGeom>
        </p:spPr>
      </p:pic>
    </p:spTree>
    <p:extLst>
      <p:ext uri="{BB962C8B-B14F-4D97-AF65-F5344CB8AC3E}">
        <p14:creationId xmlns:p14="http://schemas.microsoft.com/office/powerpoint/2010/main" val="127824913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2B0A75-9952-3841-79C8-51DBA4B1BECB}"/>
              </a:ext>
            </a:extLst>
          </p:cNvPr>
          <p:cNvPicPr>
            <a:picLocks noChangeAspect="1"/>
          </p:cNvPicPr>
          <p:nvPr/>
        </p:nvPicPr>
        <p:blipFill>
          <a:blip r:embed="rId2">
            <a:clrChange>
              <a:clrFrom>
                <a:srgbClr val="FFA219"/>
              </a:clrFrom>
              <a:clrTo>
                <a:srgbClr val="FFA219">
                  <a:alpha val="0"/>
                </a:srgbClr>
              </a:clrTo>
            </a:clrChange>
          </a:blip>
          <a:stretch>
            <a:fillRect/>
          </a:stretch>
        </p:blipFill>
        <p:spPr>
          <a:xfrm>
            <a:off x="0" y="21189"/>
            <a:ext cx="12192000" cy="6815621"/>
          </a:xfrm>
          <a:prstGeom prst="rect">
            <a:avLst/>
          </a:prstGeom>
        </p:spPr>
      </p:pic>
    </p:spTree>
    <p:extLst>
      <p:ext uri="{BB962C8B-B14F-4D97-AF65-F5344CB8AC3E}">
        <p14:creationId xmlns:p14="http://schemas.microsoft.com/office/powerpoint/2010/main" val="115319709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2">
            <a:extLst>
              <a:ext uri="{FF2B5EF4-FFF2-40B4-BE49-F238E27FC236}">
                <a16:creationId xmlns:a16="http://schemas.microsoft.com/office/drawing/2014/main" id="{BE7EB65A-800C-82CE-D066-08B5C15367F1}"/>
              </a:ext>
            </a:extLst>
          </p:cNvPr>
          <p:cNvSpPr txBox="1">
            <a:spLocks/>
          </p:cNvSpPr>
          <p:nvPr/>
        </p:nvSpPr>
        <p:spPr>
          <a:xfrm>
            <a:off x="218063" y="727020"/>
            <a:ext cx="12069205" cy="4127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l" defTabSz="412750" latinLnBrk="0">
              <a:lnSpc>
                <a:spcPct val="100000"/>
              </a:lnSpc>
              <a:spcBef>
                <a:spcPts val="2600"/>
              </a:spcBef>
              <a:spcAft>
                <a:spcPts val="0"/>
              </a:spcAft>
              <a:buClrTx/>
              <a:buSzPct val="75000"/>
              <a:buFontTx/>
              <a:buNone/>
              <a:tabLst/>
              <a:defRPr kumimoji="0" lang="en-US" sz="2200" b="1" i="0" u="none" strike="noStrike" cap="none" spc="0" normalizeH="0" baseline="0" dirty="0">
                <a:ln>
                  <a:noFill/>
                </a:ln>
                <a:solidFill>
                  <a:srgbClr val="212121"/>
                </a:solidFill>
                <a:effectLst/>
                <a:uFillTx/>
                <a:latin typeface="Berlingske Sans Poster" panose="02000503050000020004" pitchFamily="2" charset="0"/>
                <a:ea typeface="+mj-ea"/>
                <a:cs typeface="+mj-cs"/>
                <a:sym typeface="Montserrat Semi Bold"/>
              </a:defRPr>
            </a:lvl1pPr>
            <a:lvl2pPr marL="5006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 Sans" panose="02000503050000020004" pitchFamily="2" charset="0"/>
                <a:ea typeface="Berlingske Sans" panose="02000503050000020004" pitchFamily="2" charset="0"/>
                <a:cs typeface="Berlingske Sans" panose="02000503050000020004" pitchFamily="2" charset="0"/>
                <a:sym typeface="Montserrat Light"/>
              </a:defRPr>
            </a:lvl2pPr>
            <a:lvl3pPr marL="8181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 Sans" panose="02000503050000020004" pitchFamily="2" charset="0"/>
                <a:ea typeface="Berlingske Sans" panose="02000503050000020004" pitchFamily="2" charset="0"/>
                <a:cs typeface="Berlingske Sans" panose="02000503050000020004" pitchFamily="2" charset="0"/>
                <a:sym typeface="Montserrat Light"/>
              </a:defRPr>
            </a:lvl3pPr>
            <a:lvl4pPr marL="11356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 Sans" panose="02000503050000020004" pitchFamily="2" charset="0"/>
                <a:ea typeface="Berlingske Sans" panose="02000503050000020004" pitchFamily="2" charset="0"/>
                <a:cs typeface="Berlingske Sans" panose="02000503050000020004" pitchFamily="2" charset="0"/>
                <a:sym typeface="Montserrat Light"/>
              </a:defRPr>
            </a:lvl4pPr>
            <a:lvl5pPr marL="14531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 Sans" panose="02000503050000020004" pitchFamily="2" charset="0"/>
                <a:ea typeface="Berlingske Sans" panose="02000503050000020004" pitchFamily="2" charset="0"/>
                <a:cs typeface="Berlingske Sans" panose="02000503050000020004" pitchFamily="2" charset="0"/>
                <a:sym typeface="Montserrat Light"/>
              </a:defRPr>
            </a:lvl5pPr>
            <a:lvl6pPr marL="7082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6pPr>
            <a:lvl7pPr marL="7400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7pPr>
            <a:lvl8pPr marL="7717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8pPr>
            <a:lvl9pPr marL="8035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9pPr>
          </a:lstStyle>
          <a:p>
            <a:pPr hangingPunct="1">
              <a:spcBef>
                <a:spcPts val="0"/>
              </a:spcBef>
            </a:pPr>
            <a:r>
              <a:rPr kumimoji="0" lang="en-US" sz="2800" i="0" u="none" strike="noStrike" cap="none" spc="0" normalizeH="0" baseline="0">
                <a:ln/>
                <a:effectLst/>
                <a:uFillTx/>
                <a:latin typeface="+mn-lt"/>
                <a:ea typeface="+mn-ea"/>
                <a:cs typeface="+mn-cs"/>
                <a:sym typeface="Helvetica Light"/>
              </a:rPr>
              <a:t>National Center for Science and Engineering Statistics </a:t>
            </a:r>
          </a:p>
          <a:p>
            <a:pPr hangingPunct="1">
              <a:spcBef>
                <a:spcPts val="0"/>
              </a:spcBef>
            </a:pPr>
            <a:r>
              <a:rPr kumimoji="0" lang="en-US" sz="2800" i="0" u="none" strike="noStrike" cap="none" spc="0" normalizeH="0" baseline="0">
                <a:ln/>
                <a:effectLst/>
                <a:uFillTx/>
                <a:latin typeface="+mn-lt"/>
                <a:ea typeface="+mn-ea"/>
                <a:cs typeface="+mn-cs"/>
                <a:sym typeface="Helvetica Light"/>
              </a:rPr>
              <a:t>(NCSES) </a:t>
            </a:r>
            <a:r>
              <a:rPr lang="en-US" sz="2800">
                <a:latin typeface="+mn-lt"/>
              </a:rPr>
              <a:t>Overview</a:t>
            </a:r>
          </a:p>
        </p:txBody>
      </p:sp>
      <p:sp>
        <p:nvSpPr>
          <p:cNvPr id="4" name="TextBox 3">
            <a:extLst>
              <a:ext uri="{FF2B5EF4-FFF2-40B4-BE49-F238E27FC236}">
                <a16:creationId xmlns:a16="http://schemas.microsoft.com/office/drawing/2014/main" id="{EDE23E3A-3E34-2584-89F6-76992101F44C}"/>
              </a:ext>
            </a:extLst>
          </p:cNvPr>
          <p:cNvSpPr txBox="1"/>
          <p:nvPr/>
        </p:nvSpPr>
        <p:spPr>
          <a:xfrm>
            <a:off x="265696" y="1652258"/>
            <a:ext cx="11973937" cy="13997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1">
                <a:solidFill>
                  <a:schemeClr val="tx1"/>
                </a:solidFill>
              </a:rPr>
              <a:t>NCSES Overview </a:t>
            </a:r>
          </a:p>
          <a:p>
            <a:pPr marL="285750" indent="-285750">
              <a:buFont typeface="Arial" panose="020B0604020202020204" pitchFamily="34" charset="0"/>
              <a:buChar char="•"/>
            </a:pPr>
            <a:r>
              <a:rPr lang="en-US" sz="1800">
                <a:solidFill>
                  <a:schemeClr val="tx1"/>
                </a:solidFill>
              </a:rPr>
              <a:t>One of 13 principal federal statistical agencies</a:t>
            </a:r>
          </a:p>
          <a:p>
            <a:pPr marL="285750" indent="-285750">
              <a:buFont typeface="Arial" panose="020B0604020202020204" pitchFamily="34" charset="0"/>
              <a:buChar char="•"/>
            </a:pPr>
            <a:r>
              <a:rPr lang="en-US" sz="1800">
                <a:solidFill>
                  <a:schemeClr val="tx1"/>
                </a:solidFill>
              </a:rPr>
              <a:t>Measures America’s progress in Science, Technology, and Innovation</a:t>
            </a:r>
          </a:p>
          <a:p>
            <a:pPr marL="285750" indent="-285750">
              <a:buFont typeface="Arial" panose="020B0604020202020204" pitchFamily="34" charset="0"/>
              <a:buChar char="•"/>
            </a:pPr>
            <a:r>
              <a:rPr lang="en-US" sz="1800">
                <a:solidFill>
                  <a:schemeClr val="tx1"/>
                </a:solidFill>
              </a:rPr>
              <a:t>Serves as a federal clearinghouse for objective data that provide key insights into the science and engineering enterprise</a:t>
            </a:r>
          </a:p>
        </p:txBody>
      </p:sp>
      <p:grpSp>
        <p:nvGrpSpPr>
          <p:cNvPr id="47" name="Group 46">
            <a:extLst>
              <a:ext uri="{FF2B5EF4-FFF2-40B4-BE49-F238E27FC236}">
                <a16:creationId xmlns:a16="http://schemas.microsoft.com/office/drawing/2014/main" id="{211DDABB-7B07-D7D0-4B64-5543F63059BD}"/>
              </a:ext>
            </a:extLst>
          </p:cNvPr>
          <p:cNvGrpSpPr/>
          <p:nvPr/>
        </p:nvGrpSpPr>
        <p:grpSpPr>
          <a:xfrm>
            <a:off x="1361203" y="3308355"/>
            <a:ext cx="9189507" cy="3313032"/>
            <a:chOff x="1021049" y="3208707"/>
            <a:chExt cx="9189507" cy="3313032"/>
          </a:xfrm>
        </p:grpSpPr>
        <p:graphicFrame>
          <p:nvGraphicFramePr>
            <p:cNvPr id="22" name="Content Placeholder 28">
              <a:extLst>
                <a:ext uri="{FF2B5EF4-FFF2-40B4-BE49-F238E27FC236}">
                  <a16:creationId xmlns:a16="http://schemas.microsoft.com/office/drawing/2014/main" id="{839E00D7-3F16-74C7-6728-B6634508916A}"/>
                </a:ext>
              </a:extLst>
            </p:cNvPr>
            <p:cNvGraphicFramePr>
              <a:graphicFrameLocks/>
            </p:cNvGraphicFramePr>
            <p:nvPr>
              <p:extLst>
                <p:ext uri="{D42A27DB-BD31-4B8C-83A1-F6EECF244321}">
                  <p14:modId xmlns:p14="http://schemas.microsoft.com/office/powerpoint/2010/main" val="1801172732"/>
                </p:ext>
              </p:extLst>
            </p:nvPr>
          </p:nvGraphicFramePr>
          <p:xfrm>
            <a:off x="1021049" y="3208707"/>
            <a:ext cx="4086159" cy="3313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Picture 22" descr="NSF Logo">
              <a:extLst>
                <a:ext uri="{FF2B5EF4-FFF2-40B4-BE49-F238E27FC236}">
                  <a16:creationId xmlns:a16="http://schemas.microsoft.com/office/drawing/2014/main" id="{5FF52614-4F28-6FAF-0119-E398A74BE86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7283" y="3325667"/>
              <a:ext cx="687583" cy="687583"/>
            </a:xfrm>
            <a:prstGeom prst="rect">
              <a:avLst/>
            </a:prstGeom>
            <a:noFill/>
            <a:ln>
              <a:noFill/>
            </a:ln>
          </p:spPr>
        </p:pic>
        <p:sp>
          <p:nvSpPr>
            <p:cNvPr id="28" name="TextBox 27">
              <a:extLst>
                <a:ext uri="{FF2B5EF4-FFF2-40B4-BE49-F238E27FC236}">
                  <a16:creationId xmlns:a16="http://schemas.microsoft.com/office/drawing/2014/main" id="{D321DFFA-41D2-802A-7EAC-07569F097FF3}"/>
                </a:ext>
              </a:extLst>
            </p:cNvPr>
            <p:cNvSpPr txBox="1"/>
            <p:nvPr/>
          </p:nvSpPr>
          <p:spPr>
            <a:xfrm>
              <a:off x="1706342" y="3448249"/>
              <a:ext cx="3445760" cy="4413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ctr"/>
              <a:r>
                <a:rPr lang="en-US" sz="2000" b="1">
                  <a:solidFill>
                    <a:schemeClr val="tx1"/>
                  </a:solidFill>
                  <a:latin typeface="Garamond" panose="02020404030301010803" pitchFamily="18" charset="0"/>
                </a:rPr>
                <a:t>National Science Foundation</a:t>
              </a:r>
            </a:p>
          </p:txBody>
        </p:sp>
        <p:pic>
          <p:nvPicPr>
            <p:cNvPr id="30" name="Picture 2" descr="November 2020 Jobs: Bureau of Transportation Statistics (multiple) – YPT  International">
              <a:extLst>
                <a:ext uri="{FF2B5EF4-FFF2-40B4-BE49-F238E27FC236}">
                  <a16:creationId xmlns:a16="http://schemas.microsoft.com/office/drawing/2014/main" id="{48D5A011-85C1-7783-4575-B73FA724F82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80885" y="3356910"/>
              <a:ext cx="785195" cy="50259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Bureau of Economic Analysis - Wikipedia">
              <a:extLst>
                <a:ext uri="{FF2B5EF4-FFF2-40B4-BE49-F238E27FC236}">
                  <a16:creationId xmlns:a16="http://schemas.microsoft.com/office/drawing/2014/main" id="{D6C90EF0-5CEB-F64C-C349-6766533D462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08020" y="3325667"/>
              <a:ext cx="966239" cy="47488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C507070C-4828-8E6A-D2F0-F85FDB644CC0}"/>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96115" y="3325614"/>
              <a:ext cx="785194" cy="445566"/>
            </a:xfrm>
            <a:prstGeom prst="rect">
              <a:avLst/>
            </a:prstGeom>
            <a:noFill/>
            <a:ln>
              <a:noFill/>
            </a:ln>
          </p:spPr>
        </p:pic>
        <p:pic>
          <p:nvPicPr>
            <p:cNvPr id="33" name="Picture 2" descr="Integrated Postsecondary Education Data System (IPEDS) | OIRA">
              <a:extLst>
                <a:ext uri="{FF2B5EF4-FFF2-40B4-BE49-F238E27FC236}">
                  <a16:creationId xmlns:a16="http://schemas.microsoft.com/office/drawing/2014/main" id="{120BE2F0-39B2-DE10-90C2-60E027515B67}"/>
                </a:ext>
              </a:extLst>
            </p:cNvPr>
            <p:cNvPicPr>
              <a:picLocks noChangeAspect="1" noChangeArrowheads="1"/>
            </p:cNvPicPr>
            <p:nvPr/>
          </p:nvPicPr>
          <p:blipFill>
            <a:blip r:embed="rId12" cstate="print">
              <a:clrChange>
                <a:clrFrom>
                  <a:srgbClr val="F9F9F9"/>
                </a:clrFrom>
                <a:clrTo>
                  <a:srgbClr val="F9F9F9">
                    <a:alpha val="0"/>
                  </a:srgbClr>
                </a:clrTo>
              </a:clrChange>
              <a:extLst>
                <a:ext uri="{28A0092B-C50C-407E-A947-70E740481C1C}">
                  <a14:useLocalDpi xmlns:a14="http://schemas.microsoft.com/office/drawing/2010/main" val="0"/>
                </a:ext>
              </a:extLst>
            </a:blip>
            <a:srcRect/>
            <a:stretch>
              <a:fillRect/>
            </a:stretch>
          </p:blipFill>
          <p:spPr bwMode="auto">
            <a:xfrm>
              <a:off x="5202608" y="4808167"/>
              <a:ext cx="1365547" cy="5974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4" descr="Bureau of Justice Statistics (@BJSgov) / Twitter">
              <a:extLst>
                <a:ext uri="{FF2B5EF4-FFF2-40B4-BE49-F238E27FC236}">
                  <a16:creationId xmlns:a16="http://schemas.microsoft.com/office/drawing/2014/main" id="{9228B3BB-6A9F-16A6-C52A-D343EF5E8621}"/>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12500" b="12437"/>
            <a:stretch/>
          </p:blipFill>
          <p:spPr bwMode="auto">
            <a:xfrm>
              <a:off x="6735393" y="3247384"/>
              <a:ext cx="917279" cy="68853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0" descr="Economic Research Service (@USDA_ERS) / Twitter">
              <a:extLst>
                <a:ext uri="{FF2B5EF4-FFF2-40B4-BE49-F238E27FC236}">
                  <a16:creationId xmlns:a16="http://schemas.microsoft.com/office/drawing/2014/main" id="{D7F31DDD-2F84-EF5D-C06F-0E1F8630C99C}"/>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885" y="3890888"/>
              <a:ext cx="917279" cy="91727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2" descr="Economic Research Service (@USDA_ERS) / Twitter">
              <a:extLst>
                <a:ext uri="{FF2B5EF4-FFF2-40B4-BE49-F238E27FC236}">
                  <a16:creationId xmlns:a16="http://schemas.microsoft.com/office/drawing/2014/main" id="{3E9C6C0A-B26C-4E98-9445-38A0EA624EB3}"/>
                </a:ext>
              </a:extLst>
            </p:cNvPr>
            <p:cNvPicPr>
              <a:picLocks noChangeAspect="1" noChangeArrowheads="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18698" t="18515" r="15670" b="16342"/>
            <a:stretch/>
          </p:blipFill>
          <p:spPr bwMode="auto">
            <a:xfrm>
              <a:off x="6873468" y="4025460"/>
              <a:ext cx="699045" cy="69384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My Congressional District">
              <a:extLst>
                <a:ext uri="{FF2B5EF4-FFF2-40B4-BE49-F238E27FC236}">
                  <a16:creationId xmlns:a16="http://schemas.microsoft.com/office/drawing/2014/main" id="{678268C2-3597-EF21-6E1A-1B0D5037FB37}"/>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000" r="59937"/>
            <a:stretch/>
          </p:blipFill>
          <p:spPr bwMode="auto">
            <a:xfrm>
              <a:off x="5331297" y="3998348"/>
              <a:ext cx="1162431" cy="72095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8">
              <a:extLst>
                <a:ext uri="{FF2B5EF4-FFF2-40B4-BE49-F238E27FC236}">
                  <a16:creationId xmlns:a16="http://schemas.microsoft.com/office/drawing/2014/main" id="{295E3818-B3D8-D5B2-B6DF-FAECCC450B34}"/>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59506" y="4034516"/>
              <a:ext cx="823945" cy="72095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50" descr="22 Best Statistical Data ideas | statistical data, statistical, data">
              <a:extLst>
                <a:ext uri="{FF2B5EF4-FFF2-40B4-BE49-F238E27FC236}">
                  <a16:creationId xmlns:a16="http://schemas.microsoft.com/office/drawing/2014/main" id="{89CE7FBC-E9EF-3D0E-ACF8-BB62BFFB1CA2}"/>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944284" y="4815782"/>
              <a:ext cx="708405" cy="70840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6" descr="Internal Revenue Service Logo Png, Transparent Png , Transparent Png Image  - PNGitem">
              <a:extLst>
                <a:ext uri="{FF2B5EF4-FFF2-40B4-BE49-F238E27FC236}">
                  <a16:creationId xmlns:a16="http://schemas.microsoft.com/office/drawing/2014/main" id="{A9D776F9-DE81-66F6-90E8-638EF54376AD}"/>
                </a:ext>
              </a:extLst>
            </p:cNvPr>
            <p:cNvPicPr>
              <a:picLocks noChangeAspect="1" noChangeArrowheads="1"/>
            </p:cNvPicPr>
            <p:nvPr/>
          </p:nvPicPr>
          <p:blipFill>
            <a:blip r:embed="rId19"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9791015" y="4864582"/>
              <a:ext cx="419541" cy="56780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Background pattern&#10;&#10;Description automatically generated with low confidence">
              <a:extLst>
                <a:ext uri="{FF2B5EF4-FFF2-40B4-BE49-F238E27FC236}">
                  <a16:creationId xmlns:a16="http://schemas.microsoft.com/office/drawing/2014/main" id="{0196F4DB-03DE-FFFF-F300-9396B626BD2B}"/>
                </a:ext>
              </a:extLst>
            </p:cNvPr>
            <p:cNvPicPr>
              <a:picLocks noChangeAspect="1"/>
            </p:cNvPicPr>
            <p:nvPr/>
          </p:nvPicPr>
          <p:blipFill>
            <a:blip r:embed="rId20"/>
            <a:stretch>
              <a:fillRect/>
            </a:stretch>
          </p:blipFill>
          <p:spPr>
            <a:xfrm>
              <a:off x="8141915" y="4875407"/>
              <a:ext cx="496132" cy="589157"/>
            </a:xfrm>
            <a:prstGeom prst="rect">
              <a:avLst/>
            </a:prstGeom>
          </p:spPr>
        </p:pic>
        <p:sp>
          <p:nvSpPr>
            <p:cNvPr id="42" name="Oval 41">
              <a:extLst>
                <a:ext uri="{FF2B5EF4-FFF2-40B4-BE49-F238E27FC236}">
                  <a16:creationId xmlns:a16="http://schemas.microsoft.com/office/drawing/2014/main" id="{1C040B89-2E46-8A7D-9372-E23A51B8D2C2}"/>
                </a:ext>
              </a:extLst>
            </p:cNvPr>
            <p:cNvSpPr/>
            <p:nvPr/>
          </p:nvSpPr>
          <p:spPr>
            <a:xfrm>
              <a:off x="7921941" y="4719300"/>
              <a:ext cx="917279" cy="947944"/>
            </a:xfrm>
            <a:prstGeom prst="ellipse">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
              <a:extLst>
                <a:ext uri="{FF2B5EF4-FFF2-40B4-BE49-F238E27FC236}">
                  <a16:creationId xmlns:a16="http://schemas.microsoft.com/office/drawing/2014/main" id="{CEED733B-6EB6-06D7-9D3D-FF1DD6B8300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91081" y="4828477"/>
              <a:ext cx="1023533" cy="597427"/>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Connector: Elbow 43">
              <a:extLst>
                <a:ext uri="{FF2B5EF4-FFF2-40B4-BE49-F238E27FC236}">
                  <a16:creationId xmlns:a16="http://schemas.microsoft.com/office/drawing/2014/main" id="{B81B6F30-2B20-DBBE-B13D-9A928A6B4B0C}"/>
                </a:ext>
              </a:extLst>
            </p:cNvPr>
            <p:cNvCxnSpPr>
              <a:cxnSpLocks/>
              <a:endCxn id="42" idx="4"/>
            </p:cNvCxnSpPr>
            <p:nvPr/>
          </p:nvCxnSpPr>
          <p:spPr>
            <a:xfrm flipV="1">
              <a:off x="5107208" y="5667244"/>
              <a:ext cx="3273373" cy="319291"/>
            </a:xfrm>
            <a:prstGeom prst="bentConnector2">
              <a:avLst/>
            </a:prstGeom>
            <a:ln w="28575">
              <a:solidFill>
                <a:schemeClr val="accent3">
                  <a:lumMod val="50000"/>
                </a:schemeClr>
              </a:solidFill>
              <a:tailEnd type="triangle"/>
            </a:ln>
          </p:spPr>
          <p:style>
            <a:lnRef idx="1">
              <a:schemeClr val="accent5"/>
            </a:lnRef>
            <a:fillRef idx="0">
              <a:schemeClr val="accent5"/>
            </a:fillRef>
            <a:effectRef idx="0">
              <a:schemeClr val="accent5"/>
            </a:effectRef>
            <a:fontRef idx="minor">
              <a:schemeClr val="tx1"/>
            </a:fontRef>
          </p:style>
        </p:cxnSp>
      </p:grpSp>
      <p:sp>
        <p:nvSpPr>
          <p:cNvPr id="11" name="Text Placeholder 21">
            <a:extLst>
              <a:ext uri="{FF2B5EF4-FFF2-40B4-BE49-F238E27FC236}">
                <a16:creationId xmlns:a16="http://schemas.microsoft.com/office/drawing/2014/main" id="{0D4AB8CC-15A9-6447-0D98-89E0D47094E0}"/>
              </a:ext>
            </a:extLst>
          </p:cNvPr>
          <p:cNvSpPr txBox="1">
            <a:spLocks/>
          </p:cNvSpPr>
          <p:nvPr/>
        </p:nvSpPr>
        <p:spPr>
          <a:xfrm>
            <a:off x="444500" y="332306"/>
            <a:ext cx="5511457" cy="30802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l" defTabSz="412750" latinLnBrk="0">
              <a:lnSpc>
                <a:spcPct val="100000"/>
              </a:lnSpc>
              <a:spcBef>
                <a:spcPts val="2600"/>
              </a:spcBef>
              <a:spcAft>
                <a:spcPts val="0"/>
              </a:spcAft>
              <a:buClrTx/>
              <a:buSzPct val="75000"/>
              <a:buFontTx/>
              <a:buNone/>
              <a:tabLst/>
              <a:defRPr sz="1600" b="0" i="0" u="none" strike="noStrike" cap="none" spc="0" baseline="0">
                <a:ln>
                  <a:noFill/>
                </a:ln>
                <a:solidFill>
                  <a:schemeClr val="tx1"/>
                </a:solidFill>
                <a:uFillTx/>
                <a:latin typeface="Berlingske Serif Cn Md" panose="02000506080000020004" pitchFamily="2" charset="0"/>
                <a:ea typeface="Berlingske Sans Medium" panose="02000503050000020004" pitchFamily="2" charset="0"/>
                <a:cs typeface="Berlingske Sans Medium" panose="02000503050000020004" pitchFamily="2" charset="0"/>
                <a:sym typeface="Montserrat Light"/>
              </a:defRPr>
            </a:lvl1pPr>
            <a:lvl2pPr marL="5006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2pPr>
            <a:lvl3pPr marL="8181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3pPr>
            <a:lvl4pPr marL="11356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4pPr>
            <a:lvl5pPr marL="14531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5pPr>
            <a:lvl6pPr marL="7082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6pPr>
            <a:lvl7pPr marL="7400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7pPr>
            <a:lvl8pPr marL="7717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8pPr>
            <a:lvl9pPr marL="8035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9pPr>
          </a:lstStyle>
          <a:p>
            <a:pPr hangingPunct="1"/>
            <a:r>
              <a:rPr lang="en-US" sz="1800" b="1">
                <a:latin typeface="+mn-lt"/>
                <a:cs typeface="Times New Roman" panose="02020603050405020304" pitchFamily="18" charset="0"/>
              </a:rPr>
              <a:t>Introduction</a:t>
            </a:r>
          </a:p>
        </p:txBody>
      </p:sp>
    </p:spTree>
    <p:extLst>
      <p:ext uri="{BB962C8B-B14F-4D97-AF65-F5344CB8AC3E}">
        <p14:creationId xmlns:p14="http://schemas.microsoft.com/office/powerpoint/2010/main" val="126365557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6C279A-29E2-5DE3-32A0-F1A21C9831F6}"/>
              </a:ext>
            </a:extLst>
          </p:cNvPr>
          <p:cNvSpPr/>
          <p:nvPr/>
        </p:nvSpPr>
        <p:spPr>
          <a:xfrm>
            <a:off x="444500" y="6525694"/>
            <a:ext cx="1058297" cy="240866"/>
          </a:xfrm>
          <a:prstGeom prst="rect">
            <a:avLst/>
          </a:prstGeom>
          <a:solidFill>
            <a:schemeClr val="tx2"/>
          </a:solidFill>
          <a:ln w="12700" cap="flat">
            <a:solidFill>
              <a:schemeClr val="tx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 name="Text Placeholder 22">
            <a:extLst>
              <a:ext uri="{FF2B5EF4-FFF2-40B4-BE49-F238E27FC236}">
                <a16:creationId xmlns:a16="http://schemas.microsoft.com/office/drawing/2014/main" id="{BE7EB65A-800C-82CE-D066-08B5C15367F1}"/>
              </a:ext>
            </a:extLst>
          </p:cNvPr>
          <p:cNvSpPr txBox="1">
            <a:spLocks/>
          </p:cNvSpPr>
          <p:nvPr/>
        </p:nvSpPr>
        <p:spPr>
          <a:xfrm>
            <a:off x="262040" y="1047628"/>
            <a:ext cx="10386669" cy="37792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l" defTabSz="412750" latinLnBrk="0">
              <a:lnSpc>
                <a:spcPct val="100000"/>
              </a:lnSpc>
              <a:spcBef>
                <a:spcPts val="2600"/>
              </a:spcBef>
              <a:spcAft>
                <a:spcPts val="0"/>
              </a:spcAft>
              <a:buClrTx/>
              <a:buSzPct val="75000"/>
              <a:buFontTx/>
              <a:buNone/>
              <a:tabLst/>
              <a:defRPr kumimoji="0" lang="en-US" sz="2200" b="1" i="0" u="none" strike="noStrike" cap="none" spc="0" normalizeH="0" baseline="0" dirty="0">
                <a:ln>
                  <a:noFill/>
                </a:ln>
                <a:solidFill>
                  <a:srgbClr val="212121"/>
                </a:solidFill>
                <a:effectLst/>
                <a:uFillTx/>
                <a:latin typeface="Berlingske Sans Poster" panose="02000503050000020004" pitchFamily="2" charset="0"/>
                <a:ea typeface="+mj-ea"/>
                <a:cs typeface="+mj-cs"/>
                <a:sym typeface="Montserrat Semi Bold"/>
              </a:defRPr>
            </a:lvl1pPr>
            <a:lvl2pPr marL="5006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 Sans" panose="02000503050000020004" pitchFamily="2" charset="0"/>
                <a:ea typeface="Berlingske Sans" panose="02000503050000020004" pitchFamily="2" charset="0"/>
                <a:cs typeface="Berlingske Sans" panose="02000503050000020004" pitchFamily="2" charset="0"/>
                <a:sym typeface="Montserrat Light"/>
              </a:defRPr>
            </a:lvl2pPr>
            <a:lvl3pPr marL="8181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 Sans" panose="02000503050000020004" pitchFamily="2" charset="0"/>
                <a:ea typeface="Berlingske Sans" panose="02000503050000020004" pitchFamily="2" charset="0"/>
                <a:cs typeface="Berlingske Sans" panose="02000503050000020004" pitchFamily="2" charset="0"/>
                <a:sym typeface="Montserrat Light"/>
              </a:defRPr>
            </a:lvl3pPr>
            <a:lvl4pPr marL="11356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 Sans" panose="02000503050000020004" pitchFamily="2" charset="0"/>
                <a:ea typeface="Berlingske Sans" panose="02000503050000020004" pitchFamily="2" charset="0"/>
                <a:cs typeface="Berlingske Sans" panose="02000503050000020004" pitchFamily="2" charset="0"/>
                <a:sym typeface="Montserrat Light"/>
              </a:defRPr>
            </a:lvl4pPr>
            <a:lvl5pPr marL="14531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 Sans" panose="02000503050000020004" pitchFamily="2" charset="0"/>
                <a:ea typeface="Berlingske Sans" panose="02000503050000020004" pitchFamily="2" charset="0"/>
                <a:cs typeface="Berlingske Sans" panose="02000503050000020004" pitchFamily="2" charset="0"/>
                <a:sym typeface="Montserrat Light"/>
              </a:defRPr>
            </a:lvl5pPr>
            <a:lvl6pPr marL="7082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6pPr>
            <a:lvl7pPr marL="7400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7pPr>
            <a:lvl8pPr marL="7717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8pPr>
            <a:lvl9pPr marL="8035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9pPr>
          </a:lstStyle>
          <a:p>
            <a:pPr hangingPunct="1">
              <a:spcBef>
                <a:spcPts val="0"/>
              </a:spcBef>
            </a:pPr>
            <a:r>
              <a:rPr lang="en-US" sz="3000" dirty="0">
                <a:latin typeface="+mn-lt"/>
              </a:rPr>
              <a:t>Measuring Sexual Harassment in STEM </a:t>
            </a:r>
          </a:p>
          <a:p>
            <a:pPr hangingPunct="1">
              <a:spcBef>
                <a:spcPts val="0"/>
              </a:spcBef>
            </a:pPr>
            <a:r>
              <a:rPr lang="en-US" sz="3000" dirty="0">
                <a:latin typeface="+mn-lt"/>
              </a:rPr>
              <a:t>Project Overview</a:t>
            </a:r>
          </a:p>
        </p:txBody>
      </p:sp>
      <p:sp>
        <p:nvSpPr>
          <p:cNvPr id="4" name="TextBox 3">
            <a:extLst>
              <a:ext uri="{FF2B5EF4-FFF2-40B4-BE49-F238E27FC236}">
                <a16:creationId xmlns:a16="http://schemas.microsoft.com/office/drawing/2014/main" id="{EDE23E3A-3E34-2584-89F6-76992101F44C}"/>
              </a:ext>
            </a:extLst>
          </p:cNvPr>
          <p:cNvSpPr txBox="1"/>
          <p:nvPr/>
        </p:nvSpPr>
        <p:spPr>
          <a:xfrm>
            <a:off x="262040" y="2118127"/>
            <a:ext cx="4843464" cy="13997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1" dirty="0">
                <a:solidFill>
                  <a:schemeClr val="bg1"/>
                </a:solidFill>
              </a:rPr>
              <a:t>Project purpose</a:t>
            </a:r>
          </a:p>
          <a:p>
            <a:r>
              <a:rPr lang="en-US" sz="1800" dirty="0">
                <a:solidFill>
                  <a:schemeClr val="bg1"/>
                </a:solidFill>
              </a:rPr>
              <a:t>Provide NCSES a variety of options for measuring sexual harassment and the strengths and weaknesses associated with each option</a:t>
            </a:r>
          </a:p>
        </p:txBody>
      </p:sp>
      <p:sp>
        <p:nvSpPr>
          <p:cNvPr id="5" name="TextBox 4">
            <a:extLst>
              <a:ext uri="{FF2B5EF4-FFF2-40B4-BE49-F238E27FC236}">
                <a16:creationId xmlns:a16="http://schemas.microsoft.com/office/drawing/2014/main" id="{9CB7FCC5-DA0D-C25C-85B5-60E3024F559E}"/>
              </a:ext>
            </a:extLst>
          </p:cNvPr>
          <p:cNvSpPr txBox="1"/>
          <p:nvPr/>
        </p:nvSpPr>
        <p:spPr>
          <a:xfrm>
            <a:off x="173296" y="3517869"/>
            <a:ext cx="4582189" cy="23637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1">
                <a:solidFill>
                  <a:schemeClr val="bg1"/>
                </a:solidFill>
              </a:rPr>
              <a:t>Background</a:t>
            </a:r>
          </a:p>
          <a:p>
            <a:pPr marL="285750" indent="-285750">
              <a:lnSpc>
                <a:spcPct val="100000"/>
              </a:lnSpc>
              <a:buFont typeface="Arial" panose="020B0604020202020204" pitchFamily="34" charset="0"/>
              <a:buChar char="•"/>
            </a:pPr>
            <a:r>
              <a:rPr lang="en-US" sz="1800">
                <a:solidFill>
                  <a:schemeClr val="tx1"/>
                </a:solidFill>
              </a:rPr>
              <a:t>No high-quality national sexual harassment data set</a:t>
            </a:r>
          </a:p>
          <a:p>
            <a:pPr marL="285750" indent="-285750">
              <a:lnSpc>
                <a:spcPct val="100000"/>
              </a:lnSpc>
              <a:buFont typeface="Arial" panose="020B0604020202020204" pitchFamily="34" charset="0"/>
              <a:buChar char="•"/>
            </a:pPr>
            <a:r>
              <a:rPr lang="en-US" sz="1800">
                <a:solidFill>
                  <a:schemeClr val="tx1"/>
                </a:solidFill>
              </a:rPr>
              <a:t>Women earn roughly half of STEM degrees, but are underrepresented in the STEM field </a:t>
            </a:r>
          </a:p>
          <a:p>
            <a:pPr marL="285750" indent="-285750">
              <a:lnSpc>
                <a:spcPct val="100000"/>
              </a:lnSpc>
              <a:buFont typeface="Arial" panose="020B0604020202020204" pitchFamily="34" charset="0"/>
              <a:buChar char="•"/>
            </a:pPr>
            <a:r>
              <a:rPr lang="en-US" sz="1800">
                <a:solidFill>
                  <a:schemeClr val="tx1"/>
                </a:solidFill>
              </a:rPr>
              <a:t>Previous research has found sexual harassment may be a barrier for women in STEM</a:t>
            </a:r>
            <a:r>
              <a:rPr lang="en-US" sz="1800" baseline="30000">
                <a:solidFill>
                  <a:schemeClr val="tx1"/>
                </a:solidFill>
              </a:rPr>
              <a:t>1,2</a:t>
            </a:r>
          </a:p>
        </p:txBody>
      </p:sp>
      <p:sp>
        <p:nvSpPr>
          <p:cNvPr id="11" name="Text Placeholder 21">
            <a:extLst>
              <a:ext uri="{FF2B5EF4-FFF2-40B4-BE49-F238E27FC236}">
                <a16:creationId xmlns:a16="http://schemas.microsoft.com/office/drawing/2014/main" id="{0D4AB8CC-15A9-6447-0D98-89E0D47094E0}"/>
              </a:ext>
            </a:extLst>
          </p:cNvPr>
          <p:cNvSpPr txBox="1">
            <a:spLocks/>
          </p:cNvSpPr>
          <p:nvPr/>
        </p:nvSpPr>
        <p:spPr>
          <a:xfrm>
            <a:off x="444500" y="332306"/>
            <a:ext cx="5511457" cy="30802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l" defTabSz="412750" latinLnBrk="0">
              <a:lnSpc>
                <a:spcPct val="100000"/>
              </a:lnSpc>
              <a:spcBef>
                <a:spcPts val="2600"/>
              </a:spcBef>
              <a:spcAft>
                <a:spcPts val="0"/>
              </a:spcAft>
              <a:buClrTx/>
              <a:buSzPct val="75000"/>
              <a:buFontTx/>
              <a:buNone/>
              <a:tabLst/>
              <a:defRPr sz="1600" b="0" i="0" u="none" strike="noStrike" cap="none" spc="0" baseline="0">
                <a:ln>
                  <a:noFill/>
                </a:ln>
                <a:solidFill>
                  <a:schemeClr val="tx1"/>
                </a:solidFill>
                <a:uFillTx/>
                <a:latin typeface="Berlingske Serif Cn Md" panose="02000506080000020004" pitchFamily="2" charset="0"/>
                <a:ea typeface="Berlingske Sans Medium" panose="02000503050000020004" pitchFamily="2" charset="0"/>
                <a:cs typeface="Berlingske Sans Medium" panose="02000503050000020004" pitchFamily="2" charset="0"/>
                <a:sym typeface="Montserrat Light"/>
              </a:defRPr>
            </a:lvl1pPr>
            <a:lvl2pPr marL="5006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2pPr>
            <a:lvl3pPr marL="8181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3pPr>
            <a:lvl4pPr marL="11356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4pPr>
            <a:lvl5pPr marL="1453173" marR="0" indent="-183173" algn="l" defTabSz="412750" latinLnBrk="0">
              <a:lnSpc>
                <a:spcPct val="100000"/>
              </a:lnSpc>
              <a:spcBef>
                <a:spcPts val="2600"/>
              </a:spcBef>
              <a:spcAft>
                <a:spcPts val="0"/>
              </a:spcAft>
              <a:buClrTx/>
              <a:buSzPct val="75000"/>
              <a:buFontTx/>
              <a:buChar char="•"/>
              <a:tabLst/>
              <a:defRPr sz="1600" b="0" i="0" u="none" strike="noStrike" cap="none" spc="0" baseline="0">
                <a:ln>
                  <a:noFill/>
                </a:ln>
                <a:solidFill>
                  <a:schemeClr val="tx1"/>
                </a:solidFill>
                <a:uFillTx/>
                <a:latin typeface="Berlingske Serif Cn Md" panose="02000506080000020004" pitchFamily="2" charset="0"/>
                <a:ea typeface="Berlingske Sans" panose="02000503050000020004" pitchFamily="2" charset="0"/>
                <a:cs typeface="Berlingske Sans" panose="02000503050000020004" pitchFamily="2" charset="0"/>
                <a:sym typeface="Montserrat Light"/>
              </a:defRPr>
            </a:lvl5pPr>
            <a:lvl6pPr marL="7082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6pPr>
            <a:lvl7pPr marL="7400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7pPr>
            <a:lvl8pPr marL="7717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8pPr>
            <a:lvl9pPr marL="8035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9pPr>
          </a:lstStyle>
          <a:p>
            <a:pPr hangingPunct="1"/>
            <a:r>
              <a:rPr lang="en-US" sz="1800" b="1">
                <a:latin typeface="+mn-lt"/>
                <a:cs typeface="Times New Roman" panose="02020603050405020304" pitchFamily="18" charset="0"/>
              </a:rPr>
              <a:t>Introduction</a:t>
            </a:r>
          </a:p>
        </p:txBody>
      </p:sp>
      <p:grpSp>
        <p:nvGrpSpPr>
          <p:cNvPr id="10" name="Group 9">
            <a:extLst>
              <a:ext uri="{FF2B5EF4-FFF2-40B4-BE49-F238E27FC236}">
                <a16:creationId xmlns:a16="http://schemas.microsoft.com/office/drawing/2014/main" id="{70E73CB0-91E3-1B59-818F-1159F3C10368}"/>
              </a:ext>
            </a:extLst>
          </p:cNvPr>
          <p:cNvGrpSpPr/>
          <p:nvPr/>
        </p:nvGrpSpPr>
        <p:grpSpPr>
          <a:xfrm>
            <a:off x="4666741" y="2118506"/>
            <a:ext cx="5556928" cy="4067191"/>
            <a:chOff x="1008611" y="2307463"/>
            <a:chExt cx="5507692" cy="3846296"/>
          </a:xfrm>
        </p:grpSpPr>
        <p:sp>
          <p:nvSpPr>
            <p:cNvPr id="9" name="Right Brace 8">
              <a:extLst>
                <a:ext uri="{FF2B5EF4-FFF2-40B4-BE49-F238E27FC236}">
                  <a16:creationId xmlns:a16="http://schemas.microsoft.com/office/drawing/2014/main" id="{A1C180F5-D602-F4F7-3137-BECB1269EB92}"/>
                </a:ext>
              </a:extLst>
            </p:cNvPr>
            <p:cNvSpPr/>
            <p:nvPr/>
          </p:nvSpPr>
          <p:spPr>
            <a:xfrm rot="10800000">
              <a:off x="6096000" y="2307463"/>
              <a:ext cx="420303" cy="3846296"/>
            </a:xfrm>
            <a:prstGeom prst="rightBrace">
              <a:avLst>
                <a:gd name="adj1" fmla="val 8333"/>
                <a:gd name="adj2" fmla="val 17219"/>
              </a:avLst>
            </a:prstGeom>
            <a:noFill/>
            <a:ln w="1905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aphicFrame>
          <p:nvGraphicFramePr>
            <p:cNvPr id="3" name="Diagram 2">
              <a:extLst>
                <a:ext uri="{FF2B5EF4-FFF2-40B4-BE49-F238E27FC236}">
                  <a16:creationId xmlns:a16="http://schemas.microsoft.com/office/drawing/2014/main" id="{C5B1B374-3EC6-C407-46C1-17584B873220}"/>
                </a:ext>
              </a:extLst>
            </p:cNvPr>
            <p:cNvGraphicFramePr/>
            <p:nvPr/>
          </p:nvGraphicFramePr>
          <p:xfrm>
            <a:off x="1008611" y="2307463"/>
            <a:ext cx="5171826" cy="3567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7" name="TextBox 6">
            <a:extLst>
              <a:ext uri="{FF2B5EF4-FFF2-40B4-BE49-F238E27FC236}">
                <a16:creationId xmlns:a16="http://schemas.microsoft.com/office/drawing/2014/main" id="{862304F8-1045-3C3A-D5E7-B24C86B51BCA}"/>
              </a:ext>
            </a:extLst>
          </p:cNvPr>
          <p:cNvSpPr txBox="1"/>
          <p:nvPr/>
        </p:nvSpPr>
        <p:spPr>
          <a:xfrm>
            <a:off x="131020" y="6477848"/>
            <a:ext cx="11929960" cy="3779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800" b="0" i="0" baseline="30000">
                <a:solidFill>
                  <a:schemeClr val="tx1"/>
                </a:solidFill>
                <a:effectLst/>
                <a:highlight>
                  <a:srgbClr val="FFFFFF"/>
                </a:highlight>
              </a:rPr>
              <a:t>1</a:t>
            </a:r>
            <a:r>
              <a:rPr lang="en-US" sz="800" b="0" i="0">
                <a:solidFill>
                  <a:schemeClr val="tx1"/>
                </a:solidFill>
                <a:effectLst/>
                <a:highlight>
                  <a:srgbClr val="FFFFFF"/>
                </a:highlight>
              </a:rPr>
              <a:t>National Academies of Sciences, Engineering, and Medicine. </a:t>
            </a:r>
            <a:r>
              <a:rPr lang="en-US" sz="800">
                <a:solidFill>
                  <a:schemeClr val="tx1"/>
                </a:solidFill>
                <a:highlight>
                  <a:srgbClr val="FFFFFF"/>
                </a:highlight>
              </a:rPr>
              <a:t>(</a:t>
            </a:r>
            <a:r>
              <a:rPr lang="en-US" sz="800" b="0" i="0">
                <a:solidFill>
                  <a:schemeClr val="tx1"/>
                </a:solidFill>
                <a:effectLst/>
                <a:highlight>
                  <a:srgbClr val="FFFFFF"/>
                </a:highlight>
              </a:rPr>
              <a:t>2018). Sexual harassment of women: Climate, culture, and consequences in academic sciences, engineering, and medicine. Washington, DC: The National Academies Press. </a:t>
            </a:r>
            <a:r>
              <a:rPr lang="en-US" sz="800" b="0" i="0">
                <a:solidFill>
                  <a:schemeClr val="tx1"/>
                </a:solidFill>
                <a:effectLst/>
                <a:highlight>
                  <a:srgbClr val="FFFFFF"/>
                </a:highlight>
                <a:hlinkClick r:id="rId8">
                  <a:extLst>
                    <a:ext uri="{A12FA001-AC4F-418D-AE19-62706E023703}">
                      <ahyp:hlinkClr xmlns:ahyp="http://schemas.microsoft.com/office/drawing/2018/hyperlinkcolor" val="tx"/>
                    </a:ext>
                  </a:extLst>
                </a:hlinkClick>
              </a:rPr>
              <a:t>https://doi.org/10.17226/24994</a:t>
            </a:r>
            <a:r>
              <a:rPr lang="en-US" sz="800" b="0" i="0">
                <a:solidFill>
                  <a:schemeClr val="tx1"/>
                </a:solidFill>
                <a:effectLst/>
                <a:highlight>
                  <a:srgbClr val="FFFFFF"/>
                </a:highlight>
              </a:rPr>
              <a:t> </a:t>
            </a:r>
          </a:p>
          <a:p>
            <a:r>
              <a:rPr lang="en-US" sz="800" baseline="30000">
                <a:solidFill>
                  <a:schemeClr val="tx1"/>
                </a:solidFill>
              </a:rPr>
              <a:t>2</a:t>
            </a:r>
            <a:r>
              <a:rPr lang="en-US" sz="800">
                <a:solidFill>
                  <a:schemeClr val="tx1"/>
                </a:solidFill>
              </a:rPr>
              <a:t>U.S. Government Accountability Office (GAO). (2020). Workplace sexual harassment: Experts suggest expanding data collection to improved understanding of prevalence and cost. https://www.gao.gov/assets/710/709862.pdf </a:t>
            </a:r>
          </a:p>
        </p:txBody>
      </p:sp>
      <p:pic>
        <p:nvPicPr>
          <p:cNvPr id="14" name="Picture 13">
            <a:extLst>
              <a:ext uri="{FF2B5EF4-FFF2-40B4-BE49-F238E27FC236}">
                <a16:creationId xmlns:a16="http://schemas.microsoft.com/office/drawing/2014/main" id="{B8E1A24C-3D33-E156-F84A-9DC831F330AA}"/>
              </a:ext>
            </a:extLst>
          </p:cNvPr>
          <p:cNvPicPr>
            <a:picLocks noChangeAspect="1"/>
          </p:cNvPicPr>
          <p:nvPr/>
        </p:nvPicPr>
        <p:blipFill>
          <a:blip r:embed="rId9"/>
          <a:stretch>
            <a:fillRect/>
          </a:stretch>
        </p:blipFill>
        <p:spPr>
          <a:xfrm>
            <a:off x="10223669" y="2118505"/>
            <a:ext cx="1931348" cy="4067192"/>
          </a:xfrm>
          <a:prstGeom prst="rect">
            <a:avLst/>
          </a:prstGeom>
        </p:spPr>
      </p:pic>
    </p:spTree>
    <p:extLst>
      <p:ext uri="{BB962C8B-B14F-4D97-AF65-F5344CB8AC3E}">
        <p14:creationId xmlns:p14="http://schemas.microsoft.com/office/powerpoint/2010/main" val="265750242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F352-419A-6A23-7895-AC4A28807F2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25A6AA3-0510-6AD2-D189-BE4B4D7ABFF7}"/>
              </a:ext>
            </a:extLst>
          </p:cNvPr>
          <p:cNvPicPr>
            <a:picLocks noChangeAspect="1"/>
          </p:cNvPicPr>
          <p:nvPr/>
        </p:nvPicPr>
        <p:blipFill>
          <a:blip r:embed="rId3"/>
          <a:stretch>
            <a:fillRect/>
          </a:stretch>
        </p:blipFill>
        <p:spPr>
          <a:xfrm>
            <a:off x="4833479" y="1879590"/>
            <a:ext cx="2012592" cy="4238283"/>
          </a:xfrm>
          <a:prstGeom prst="rect">
            <a:avLst/>
          </a:prstGeom>
        </p:spPr>
      </p:pic>
      <p:sp>
        <p:nvSpPr>
          <p:cNvPr id="36" name="Rectangle: Rounded Corners 35">
            <a:extLst>
              <a:ext uri="{FF2B5EF4-FFF2-40B4-BE49-F238E27FC236}">
                <a16:creationId xmlns:a16="http://schemas.microsoft.com/office/drawing/2014/main" id="{1A588455-81F8-4D9A-9E8D-EA6C9A2FBF97}"/>
              </a:ext>
            </a:extLst>
          </p:cNvPr>
          <p:cNvSpPr/>
          <p:nvPr/>
        </p:nvSpPr>
        <p:spPr>
          <a:xfrm>
            <a:off x="7212469" y="1413826"/>
            <a:ext cx="4861821" cy="5303520"/>
          </a:xfrm>
          <a:prstGeom prst="roundRect">
            <a:avLst/>
          </a:prstGeom>
          <a:solidFill>
            <a:srgbClr val="E2F5FA"/>
          </a:solidFill>
          <a:ln w="190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 name="Text Placeholder 3">
            <a:extLst>
              <a:ext uri="{FF2B5EF4-FFF2-40B4-BE49-F238E27FC236}">
                <a16:creationId xmlns:a16="http://schemas.microsoft.com/office/drawing/2014/main" id="{DA0FE772-1944-09D3-D9A4-68DEDC2C97C0}"/>
              </a:ext>
            </a:extLst>
          </p:cNvPr>
          <p:cNvSpPr>
            <a:spLocks noGrp="1"/>
          </p:cNvSpPr>
          <p:nvPr>
            <p:ph type="body" sz="quarter" idx="19"/>
          </p:nvPr>
        </p:nvSpPr>
        <p:spPr/>
        <p:txBody>
          <a:bodyPr/>
          <a:lstStyle/>
          <a:p>
            <a:pPr hangingPunct="1"/>
            <a:r>
              <a:rPr lang="en-US" sz="1800" b="1">
                <a:latin typeface="+mn-lt"/>
                <a:cs typeface="Times New Roman" panose="02020603050405020304" pitchFamily="18" charset="0"/>
              </a:rPr>
              <a:t>Introduction</a:t>
            </a:r>
          </a:p>
        </p:txBody>
      </p:sp>
      <p:sp>
        <p:nvSpPr>
          <p:cNvPr id="5" name="Title 1">
            <a:extLst>
              <a:ext uri="{FF2B5EF4-FFF2-40B4-BE49-F238E27FC236}">
                <a16:creationId xmlns:a16="http://schemas.microsoft.com/office/drawing/2014/main" id="{DAFA549D-1BA8-6D97-6BB2-78CFCBE03FB2}"/>
              </a:ext>
            </a:extLst>
          </p:cNvPr>
          <p:cNvSpPr>
            <a:spLocks noGrp="1"/>
          </p:cNvSpPr>
          <p:nvPr>
            <p:ph type="title"/>
          </p:nvPr>
        </p:nvSpPr>
        <p:spPr>
          <a:xfrm>
            <a:off x="227036" y="997399"/>
            <a:ext cx="10261601" cy="609211"/>
          </a:xfrm>
        </p:spPr>
        <p:txBody>
          <a:bodyPr/>
          <a:lstStyle/>
          <a:p>
            <a:r>
              <a:rPr lang="en-US" sz="3000" b="1">
                <a:latin typeface="+mn-lt"/>
              </a:rPr>
              <a:t>NCSES Qualitative Research Overview</a:t>
            </a:r>
          </a:p>
        </p:txBody>
      </p:sp>
      <p:grpSp>
        <p:nvGrpSpPr>
          <p:cNvPr id="7" name="Group 6">
            <a:extLst>
              <a:ext uri="{FF2B5EF4-FFF2-40B4-BE49-F238E27FC236}">
                <a16:creationId xmlns:a16="http://schemas.microsoft.com/office/drawing/2014/main" id="{34EAD9B6-6241-839E-01B8-2F3438D4852B}"/>
              </a:ext>
            </a:extLst>
          </p:cNvPr>
          <p:cNvGrpSpPr/>
          <p:nvPr/>
        </p:nvGrpSpPr>
        <p:grpSpPr>
          <a:xfrm>
            <a:off x="87374" y="1905918"/>
            <a:ext cx="6648229" cy="4067191"/>
            <a:chOff x="5524245" y="2118506"/>
            <a:chExt cx="6648229" cy="4067191"/>
          </a:xfrm>
        </p:grpSpPr>
        <p:grpSp>
          <p:nvGrpSpPr>
            <p:cNvPr id="8" name="Group 7">
              <a:extLst>
                <a:ext uri="{FF2B5EF4-FFF2-40B4-BE49-F238E27FC236}">
                  <a16:creationId xmlns:a16="http://schemas.microsoft.com/office/drawing/2014/main" id="{852BB791-3A75-95B3-A17E-20EB1A361353}"/>
                </a:ext>
              </a:extLst>
            </p:cNvPr>
            <p:cNvGrpSpPr/>
            <p:nvPr/>
          </p:nvGrpSpPr>
          <p:grpSpPr>
            <a:xfrm>
              <a:off x="5524245" y="2118506"/>
              <a:ext cx="6648229" cy="4067191"/>
              <a:chOff x="5524245" y="2118506"/>
              <a:chExt cx="6648229" cy="4067191"/>
            </a:xfrm>
          </p:grpSpPr>
          <p:grpSp>
            <p:nvGrpSpPr>
              <p:cNvPr id="29" name="Group 28">
                <a:extLst>
                  <a:ext uri="{FF2B5EF4-FFF2-40B4-BE49-F238E27FC236}">
                    <a16:creationId xmlns:a16="http://schemas.microsoft.com/office/drawing/2014/main" id="{187B3B4E-6C8E-98BC-B29C-9D2D43399C19}"/>
                  </a:ext>
                </a:extLst>
              </p:cNvPr>
              <p:cNvGrpSpPr/>
              <p:nvPr/>
            </p:nvGrpSpPr>
            <p:grpSpPr>
              <a:xfrm>
                <a:off x="5524245" y="2118506"/>
                <a:ext cx="6648229" cy="4067191"/>
                <a:chOff x="5524245" y="2118506"/>
                <a:chExt cx="6648229" cy="4067191"/>
              </a:xfrm>
            </p:grpSpPr>
            <p:grpSp>
              <p:nvGrpSpPr>
                <p:cNvPr id="31" name="Group 30">
                  <a:extLst>
                    <a:ext uri="{FF2B5EF4-FFF2-40B4-BE49-F238E27FC236}">
                      <a16:creationId xmlns:a16="http://schemas.microsoft.com/office/drawing/2014/main" id="{344C4BA5-C2F6-A928-7092-B920376C42A4}"/>
                    </a:ext>
                  </a:extLst>
                </p:cNvPr>
                <p:cNvGrpSpPr/>
                <p:nvPr/>
              </p:nvGrpSpPr>
              <p:grpSpPr>
                <a:xfrm>
                  <a:off x="5524245" y="2118506"/>
                  <a:ext cx="4699422" cy="4067191"/>
                  <a:chOff x="1858518" y="2307463"/>
                  <a:chExt cx="4657785" cy="3846296"/>
                </a:xfrm>
              </p:grpSpPr>
              <p:sp>
                <p:nvSpPr>
                  <p:cNvPr id="34" name="Right Brace 33">
                    <a:extLst>
                      <a:ext uri="{FF2B5EF4-FFF2-40B4-BE49-F238E27FC236}">
                        <a16:creationId xmlns:a16="http://schemas.microsoft.com/office/drawing/2014/main" id="{80A77650-1871-3F6B-298B-97755B4477FC}"/>
                      </a:ext>
                    </a:extLst>
                  </p:cNvPr>
                  <p:cNvSpPr/>
                  <p:nvPr/>
                </p:nvSpPr>
                <p:spPr>
                  <a:xfrm rot="10800000">
                    <a:off x="6096000" y="2307463"/>
                    <a:ext cx="420303" cy="3846296"/>
                  </a:xfrm>
                  <a:prstGeom prst="rightBrace">
                    <a:avLst>
                      <a:gd name="adj1" fmla="val 8333"/>
                      <a:gd name="adj2" fmla="val 17219"/>
                    </a:avLst>
                  </a:prstGeom>
                  <a:noFill/>
                  <a:ln w="1905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aphicFrame>
                <p:nvGraphicFramePr>
                  <p:cNvPr id="35" name="Diagram 34">
                    <a:extLst>
                      <a:ext uri="{FF2B5EF4-FFF2-40B4-BE49-F238E27FC236}">
                        <a16:creationId xmlns:a16="http://schemas.microsoft.com/office/drawing/2014/main" id="{B8519803-001D-1105-F7A3-7965793B31C5}"/>
                      </a:ext>
                    </a:extLst>
                  </p:cNvPr>
                  <p:cNvGraphicFramePr/>
                  <p:nvPr/>
                </p:nvGraphicFramePr>
                <p:xfrm>
                  <a:off x="1858518" y="2513850"/>
                  <a:ext cx="4233846" cy="34100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
              <p:nvSpPr>
                <p:cNvPr id="32" name="Rectangle 31">
                  <a:extLst>
                    <a:ext uri="{FF2B5EF4-FFF2-40B4-BE49-F238E27FC236}">
                      <a16:creationId xmlns:a16="http://schemas.microsoft.com/office/drawing/2014/main" id="{7F936E60-E764-BF38-B1C6-88B69DA38CF8}"/>
                    </a:ext>
                  </a:extLst>
                </p:cNvPr>
                <p:cNvSpPr/>
                <p:nvPr/>
              </p:nvSpPr>
              <p:spPr>
                <a:xfrm>
                  <a:off x="11636671" y="4399139"/>
                  <a:ext cx="535803" cy="394243"/>
                </a:xfrm>
                <a:prstGeom prst="rect">
                  <a:avLst/>
                </a:prstGeom>
                <a:solidFill>
                  <a:schemeClr val="tx2"/>
                </a:solidFill>
                <a:ln w="28575" cap="flat">
                  <a:solidFill>
                    <a:schemeClr val="tx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30" name="Graphic 29" descr="Users outline">
                <a:extLst>
                  <a:ext uri="{FF2B5EF4-FFF2-40B4-BE49-F238E27FC236}">
                    <a16:creationId xmlns:a16="http://schemas.microsoft.com/office/drawing/2014/main" id="{CA7FDFA7-C609-0C7F-870D-E9BC3C49DC5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36671" y="4345839"/>
                <a:ext cx="500842" cy="500842"/>
              </a:xfrm>
              <a:prstGeom prst="rect">
                <a:avLst/>
              </a:prstGeom>
            </p:spPr>
          </p:pic>
        </p:grpSp>
        <p:grpSp>
          <p:nvGrpSpPr>
            <p:cNvPr id="20" name="Group 19">
              <a:extLst>
                <a:ext uri="{FF2B5EF4-FFF2-40B4-BE49-F238E27FC236}">
                  <a16:creationId xmlns:a16="http://schemas.microsoft.com/office/drawing/2014/main" id="{0199C841-E589-5736-E8F4-48DB19D14DF2}"/>
                </a:ext>
              </a:extLst>
            </p:cNvPr>
            <p:cNvGrpSpPr/>
            <p:nvPr/>
          </p:nvGrpSpPr>
          <p:grpSpPr>
            <a:xfrm>
              <a:off x="10403467" y="4103712"/>
              <a:ext cx="1114143" cy="1110806"/>
              <a:chOff x="10403467" y="4103712"/>
              <a:chExt cx="1114143" cy="1110806"/>
            </a:xfrm>
          </p:grpSpPr>
          <p:cxnSp>
            <p:nvCxnSpPr>
              <p:cNvPr id="23" name="Straight Connector 22">
                <a:extLst>
                  <a:ext uri="{FF2B5EF4-FFF2-40B4-BE49-F238E27FC236}">
                    <a16:creationId xmlns:a16="http://schemas.microsoft.com/office/drawing/2014/main" id="{DC3738DE-8698-7144-D058-FF1839976BB1}"/>
                  </a:ext>
                </a:extLst>
              </p:cNvPr>
              <p:cNvCxnSpPr/>
              <p:nvPr/>
            </p:nvCxnSpPr>
            <p:spPr>
              <a:xfrm>
                <a:off x="10410801" y="4104435"/>
                <a:ext cx="0" cy="900581"/>
              </a:xfrm>
              <a:prstGeom prst="line">
                <a:avLst/>
              </a:prstGeom>
              <a:noFill/>
              <a:ln w="381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cxnSp>
            <p:nvCxnSpPr>
              <p:cNvPr id="24" name="Straight Connector 23">
                <a:extLst>
                  <a:ext uri="{FF2B5EF4-FFF2-40B4-BE49-F238E27FC236}">
                    <a16:creationId xmlns:a16="http://schemas.microsoft.com/office/drawing/2014/main" id="{49D1B42A-4A8E-C70B-6F62-0B3F172E89AE}"/>
                  </a:ext>
                </a:extLst>
              </p:cNvPr>
              <p:cNvCxnSpPr/>
              <p:nvPr/>
            </p:nvCxnSpPr>
            <p:spPr>
              <a:xfrm>
                <a:off x="11507544" y="4104435"/>
                <a:ext cx="0" cy="900581"/>
              </a:xfrm>
              <a:prstGeom prst="line">
                <a:avLst/>
              </a:prstGeom>
              <a:noFill/>
              <a:ln w="381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cxnSp>
            <p:nvCxnSpPr>
              <p:cNvPr id="25" name="Straight Connector 24">
                <a:extLst>
                  <a:ext uri="{FF2B5EF4-FFF2-40B4-BE49-F238E27FC236}">
                    <a16:creationId xmlns:a16="http://schemas.microsoft.com/office/drawing/2014/main" id="{5A46DF3A-9FB6-AA17-4E28-888DD3A98C54}"/>
                  </a:ext>
                </a:extLst>
              </p:cNvPr>
              <p:cNvCxnSpPr>
                <a:cxnSpLocks/>
              </p:cNvCxnSpPr>
              <p:nvPr/>
            </p:nvCxnSpPr>
            <p:spPr>
              <a:xfrm>
                <a:off x="10403467" y="4105342"/>
                <a:ext cx="559780" cy="214761"/>
              </a:xfrm>
              <a:prstGeom prst="line">
                <a:avLst/>
              </a:prstGeom>
              <a:noFill/>
              <a:ln w="381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cxnSp>
            <p:nvCxnSpPr>
              <p:cNvPr id="26" name="Straight Connector 25">
                <a:extLst>
                  <a:ext uri="{FF2B5EF4-FFF2-40B4-BE49-F238E27FC236}">
                    <a16:creationId xmlns:a16="http://schemas.microsoft.com/office/drawing/2014/main" id="{ADA84DD2-A610-ECB1-1065-BDC2410EF2A4}"/>
                  </a:ext>
                </a:extLst>
              </p:cNvPr>
              <p:cNvCxnSpPr>
                <a:cxnSpLocks/>
              </p:cNvCxnSpPr>
              <p:nvPr/>
            </p:nvCxnSpPr>
            <p:spPr>
              <a:xfrm>
                <a:off x="10406387" y="4998430"/>
                <a:ext cx="556860" cy="216088"/>
              </a:xfrm>
              <a:prstGeom prst="line">
                <a:avLst/>
              </a:prstGeom>
              <a:noFill/>
              <a:ln w="381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cxnSp>
            <p:nvCxnSpPr>
              <p:cNvPr id="27" name="Straight Connector 26">
                <a:extLst>
                  <a:ext uri="{FF2B5EF4-FFF2-40B4-BE49-F238E27FC236}">
                    <a16:creationId xmlns:a16="http://schemas.microsoft.com/office/drawing/2014/main" id="{0E48D46C-450E-9388-02CB-3914FAD40900}"/>
                  </a:ext>
                </a:extLst>
              </p:cNvPr>
              <p:cNvCxnSpPr>
                <a:cxnSpLocks/>
              </p:cNvCxnSpPr>
              <p:nvPr/>
            </p:nvCxnSpPr>
            <p:spPr>
              <a:xfrm flipV="1">
                <a:off x="10953467" y="4103712"/>
                <a:ext cx="562906" cy="217231"/>
              </a:xfrm>
              <a:prstGeom prst="line">
                <a:avLst/>
              </a:prstGeom>
              <a:noFill/>
              <a:ln w="381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cxnSp>
            <p:nvCxnSpPr>
              <p:cNvPr id="28" name="Straight Connector 27">
                <a:extLst>
                  <a:ext uri="{FF2B5EF4-FFF2-40B4-BE49-F238E27FC236}">
                    <a16:creationId xmlns:a16="http://schemas.microsoft.com/office/drawing/2014/main" id="{7B52B5C6-A2D4-5709-C4E6-A3EDC231D931}"/>
                  </a:ext>
                </a:extLst>
              </p:cNvPr>
              <p:cNvCxnSpPr>
                <a:cxnSpLocks/>
              </p:cNvCxnSpPr>
              <p:nvPr/>
            </p:nvCxnSpPr>
            <p:spPr>
              <a:xfrm flipV="1">
                <a:off x="10953467" y="4997590"/>
                <a:ext cx="564143" cy="216928"/>
              </a:xfrm>
              <a:prstGeom prst="line">
                <a:avLst/>
              </a:prstGeom>
              <a:noFill/>
              <a:ln w="381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grpSp>
      </p:grpSp>
      <p:sp>
        <p:nvSpPr>
          <p:cNvPr id="2" name="TextBox 1">
            <a:extLst>
              <a:ext uri="{FF2B5EF4-FFF2-40B4-BE49-F238E27FC236}">
                <a16:creationId xmlns:a16="http://schemas.microsoft.com/office/drawing/2014/main" id="{B904E8C3-1BB0-479B-705E-3D2D35EB0E5E}"/>
              </a:ext>
            </a:extLst>
          </p:cNvPr>
          <p:cNvSpPr txBox="1"/>
          <p:nvPr/>
        </p:nvSpPr>
        <p:spPr>
          <a:xfrm>
            <a:off x="7513598" y="1482973"/>
            <a:ext cx="4445766" cy="52496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spcBef>
                <a:spcPts val="0"/>
              </a:spcBef>
            </a:pPr>
            <a:r>
              <a:rPr lang="en-US" b="1">
                <a:solidFill>
                  <a:schemeClr val="bg1"/>
                </a:solidFill>
              </a:rPr>
              <a:t>Purpose</a:t>
            </a:r>
          </a:p>
          <a:p>
            <a:pPr marL="168275" indent="-168275">
              <a:lnSpc>
                <a:spcPct val="100000"/>
              </a:lnSpc>
              <a:spcBef>
                <a:spcPts val="0"/>
              </a:spcBef>
              <a:buFont typeface="Arial" panose="020B0604020202020204" pitchFamily="34" charset="0"/>
              <a:buChar char="•"/>
            </a:pPr>
            <a:r>
              <a:rPr lang="en-US">
                <a:solidFill>
                  <a:schemeClr val="bg1"/>
                </a:solidFill>
              </a:rPr>
              <a:t>Understand considerations related to measuring sexual harassment across career stages and contexts</a:t>
            </a:r>
          </a:p>
          <a:p>
            <a:pPr marL="168275" indent="-168275">
              <a:lnSpc>
                <a:spcPct val="100000"/>
              </a:lnSpc>
              <a:spcBef>
                <a:spcPts val="0"/>
              </a:spcBef>
              <a:spcAft>
                <a:spcPts val="200"/>
              </a:spcAft>
              <a:buFont typeface="Arial" panose="020B0604020202020204" pitchFamily="34" charset="0"/>
              <a:buChar char="•"/>
            </a:pPr>
            <a:r>
              <a:rPr lang="en-US">
                <a:solidFill>
                  <a:schemeClr val="bg1"/>
                </a:solidFill>
              </a:rPr>
              <a:t>Inform possible measurement strategies and considerations associated with measurement approaches</a:t>
            </a:r>
          </a:p>
          <a:p>
            <a:pPr>
              <a:lnSpc>
                <a:spcPct val="100000"/>
              </a:lnSpc>
              <a:spcBef>
                <a:spcPts val="0"/>
              </a:spcBef>
            </a:pPr>
            <a:r>
              <a:rPr lang="en-US" b="1">
                <a:solidFill>
                  <a:schemeClr val="bg1"/>
                </a:solidFill>
              </a:rPr>
              <a:t>Method</a:t>
            </a:r>
          </a:p>
          <a:p>
            <a:pPr marL="168275" indent="-168275">
              <a:lnSpc>
                <a:spcPct val="100000"/>
              </a:lnSpc>
              <a:spcBef>
                <a:spcPts val="0"/>
              </a:spcBef>
              <a:buFont typeface="Arial" panose="020B0604020202020204" pitchFamily="34" charset="0"/>
              <a:buChar char="•"/>
            </a:pPr>
            <a:r>
              <a:rPr lang="en-US">
                <a:solidFill>
                  <a:schemeClr val="bg1"/>
                </a:solidFill>
              </a:rPr>
              <a:t>Conducted 12 online message boards through </a:t>
            </a:r>
            <a:r>
              <a:rPr lang="en-US" err="1">
                <a:solidFill>
                  <a:schemeClr val="bg1"/>
                </a:solidFill>
              </a:rPr>
              <a:t>QualBoard</a:t>
            </a:r>
            <a:r>
              <a:rPr lang="en-US">
                <a:solidFill>
                  <a:schemeClr val="bg1"/>
                </a:solidFill>
              </a:rPr>
              <a:t> </a:t>
            </a:r>
          </a:p>
          <a:p>
            <a:pPr marL="457200" lvl="3" indent="-168275">
              <a:lnSpc>
                <a:spcPct val="100000"/>
              </a:lnSpc>
              <a:buFont typeface="Arial" panose="020B0604020202020204" pitchFamily="34" charset="0"/>
              <a:buChar char="•"/>
            </a:pPr>
            <a:r>
              <a:rPr lang="en-US">
                <a:solidFill>
                  <a:schemeClr val="bg1"/>
                </a:solidFill>
              </a:rPr>
              <a:t>Demographic focus</a:t>
            </a:r>
          </a:p>
          <a:p>
            <a:pPr marL="746125" lvl="3" indent="-168275">
              <a:lnSpc>
                <a:spcPct val="100000"/>
              </a:lnSpc>
              <a:buFont typeface="Arial" panose="020B0604020202020204" pitchFamily="34" charset="0"/>
              <a:buChar char="•"/>
            </a:pPr>
            <a:r>
              <a:rPr lang="en-US">
                <a:solidFill>
                  <a:schemeClr val="bg1"/>
                </a:solidFill>
              </a:rPr>
              <a:t>Undergraduate and graduate students</a:t>
            </a:r>
          </a:p>
          <a:p>
            <a:pPr marL="746125" lvl="3" indent="-168275">
              <a:lnSpc>
                <a:spcPct val="100000"/>
              </a:lnSpc>
              <a:buFont typeface="Arial" panose="020B0604020202020204" pitchFamily="34" charset="0"/>
              <a:buChar char="•"/>
            </a:pPr>
            <a:r>
              <a:rPr lang="en-US">
                <a:solidFill>
                  <a:schemeClr val="bg1"/>
                </a:solidFill>
              </a:rPr>
              <a:t>Early-, mid-, late-career professionals</a:t>
            </a:r>
          </a:p>
          <a:p>
            <a:pPr marL="746125" lvl="3" indent="-168275">
              <a:lnSpc>
                <a:spcPct val="100000"/>
              </a:lnSpc>
              <a:buFont typeface="Arial" panose="020B0604020202020204" pitchFamily="34" charset="0"/>
              <a:buChar char="•"/>
            </a:pPr>
            <a:r>
              <a:rPr lang="en-US">
                <a:solidFill>
                  <a:schemeClr val="bg1"/>
                </a:solidFill>
              </a:rPr>
              <a:t>Men, women, sexual and gender minorities (SGM), race/ethnicity</a:t>
            </a:r>
          </a:p>
          <a:p>
            <a:pPr marL="168275" indent="-168275">
              <a:lnSpc>
                <a:spcPct val="100000"/>
              </a:lnSpc>
              <a:spcBef>
                <a:spcPts val="0"/>
              </a:spcBef>
              <a:buFont typeface="Arial" panose="020B0604020202020204" pitchFamily="34" charset="0"/>
              <a:buChar char="•"/>
            </a:pPr>
            <a:r>
              <a:rPr lang="en-US">
                <a:solidFill>
                  <a:schemeClr val="bg1"/>
                </a:solidFill>
              </a:rPr>
              <a:t>Each message board occurred over the course of one week</a:t>
            </a:r>
          </a:p>
          <a:p>
            <a:pPr marL="168275" lvl="6" indent="-168275">
              <a:lnSpc>
                <a:spcPct val="100000"/>
              </a:lnSpc>
              <a:spcAft>
                <a:spcPts val="200"/>
              </a:spcAft>
              <a:buFont typeface="Arial" panose="020B0604020202020204" pitchFamily="34" charset="0"/>
              <a:buChar char="•"/>
            </a:pPr>
            <a:r>
              <a:rPr lang="en-US">
                <a:solidFill>
                  <a:schemeClr val="bg1"/>
                </a:solidFill>
              </a:rPr>
              <a:t>Three sections each opening on different days of the week</a:t>
            </a:r>
          </a:p>
          <a:p>
            <a:pPr>
              <a:lnSpc>
                <a:spcPct val="100000"/>
              </a:lnSpc>
              <a:spcBef>
                <a:spcPts val="0"/>
              </a:spcBef>
            </a:pPr>
            <a:r>
              <a:rPr lang="en-US" b="1">
                <a:solidFill>
                  <a:schemeClr val="bg1"/>
                </a:solidFill>
              </a:rPr>
              <a:t>Message board content focused on</a:t>
            </a:r>
          </a:p>
          <a:p>
            <a:pPr marL="168275" indent="-168275">
              <a:lnSpc>
                <a:spcPct val="100000"/>
              </a:lnSpc>
              <a:spcBef>
                <a:spcPts val="0"/>
              </a:spcBef>
              <a:buFont typeface="Arial" panose="020B0604020202020204" pitchFamily="34" charset="0"/>
              <a:buChar char="•"/>
            </a:pPr>
            <a:r>
              <a:rPr lang="en-US">
                <a:solidFill>
                  <a:schemeClr val="bg1">
                    <a:lumMod val="95000"/>
                    <a:lumOff val="5000"/>
                  </a:schemeClr>
                </a:solidFill>
              </a:rPr>
              <a:t>Climate &amp; Culture</a:t>
            </a:r>
          </a:p>
          <a:p>
            <a:pPr marL="168275" indent="-168275">
              <a:lnSpc>
                <a:spcPct val="100000"/>
              </a:lnSpc>
              <a:spcBef>
                <a:spcPts val="0"/>
              </a:spcBef>
              <a:buFont typeface="Arial" panose="020B0604020202020204" pitchFamily="34" charset="0"/>
              <a:buChar char="•"/>
            </a:pPr>
            <a:r>
              <a:rPr lang="en-US">
                <a:solidFill>
                  <a:schemeClr val="bg1">
                    <a:lumMod val="95000"/>
                    <a:lumOff val="5000"/>
                  </a:schemeClr>
                </a:solidFill>
              </a:rPr>
              <a:t>Sexually Harassing Behaviors &amp; At-Risk Locations</a:t>
            </a:r>
          </a:p>
          <a:p>
            <a:pPr marL="168275" indent="-168275">
              <a:spcBef>
                <a:spcPts val="0"/>
              </a:spcBef>
              <a:buFont typeface="Arial" panose="020B0604020202020204" pitchFamily="34" charset="0"/>
              <a:buChar char="•"/>
            </a:pPr>
            <a:r>
              <a:rPr lang="en-US">
                <a:solidFill>
                  <a:schemeClr val="bg1">
                    <a:lumMod val="95000"/>
                    <a:lumOff val="5000"/>
                  </a:schemeClr>
                </a:solidFill>
              </a:rPr>
              <a:t>Survey Perspectives</a:t>
            </a:r>
          </a:p>
        </p:txBody>
      </p:sp>
      <p:sp>
        <p:nvSpPr>
          <p:cNvPr id="9" name="Left Brace 8">
            <a:extLst>
              <a:ext uri="{FF2B5EF4-FFF2-40B4-BE49-F238E27FC236}">
                <a16:creationId xmlns:a16="http://schemas.microsoft.com/office/drawing/2014/main" id="{10685B0B-8627-32B4-7700-38AD6923359A}"/>
              </a:ext>
            </a:extLst>
          </p:cNvPr>
          <p:cNvSpPr/>
          <p:nvPr/>
        </p:nvSpPr>
        <p:spPr>
          <a:xfrm>
            <a:off x="6741159" y="1699591"/>
            <a:ext cx="500841" cy="4750905"/>
          </a:xfrm>
          <a:prstGeom prst="leftBrace">
            <a:avLst>
              <a:gd name="adj1" fmla="val 8333"/>
              <a:gd name="adj2" fmla="val 55037"/>
            </a:avLst>
          </a:prstGeom>
          <a:noFill/>
          <a:ln w="19050" cap="flat">
            <a:solidFill>
              <a:srgbClr val="00206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54625952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549F4-7A30-55EA-E22E-3D3DCF38062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65EE429-61C6-992B-9A6F-3E742E174F45}"/>
              </a:ext>
            </a:extLst>
          </p:cNvPr>
          <p:cNvSpPr>
            <a:spLocks noGrp="1"/>
          </p:cNvSpPr>
          <p:nvPr>
            <p:ph type="body" sz="quarter" idx="14"/>
          </p:nvPr>
        </p:nvSpPr>
        <p:spPr>
          <a:xfrm>
            <a:off x="859808" y="1529050"/>
            <a:ext cx="10099343" cy="609211"/>
          </a:xfrm>
        </p:spPr>
        <p:txBody>
          <a:bodyPr lIns="0" tIns="0" rIns="0" bIns="0"/>
          <a:lstStyle/>
          <a:p>
            <a:pPr marL="228600" marR="0" lvl="1" indent="0" algn="ctr">
              <a:lnSpc>
                <a:spcPct val="115000"/>
              </a:lnSpc>
              <a:spcBef>
                <a:spcPts val="0"/>
              </a:spcBef>
              <a:spcAft>
                <a:spcPts val="0"/>
              </a:spcAft>
              <a:buNone/>
            </a:pPr>
            <a:r>
              <a:rPr lang="en-US" sz="1800" b="1" kern="100">
                <a:solidFill>
                  <a:srgbClr val="333333"/>
                </a:solidFill>
                <a:effectLst/>
                <a:latin typeface="+mn-lt"/>
                <a:ea typeface="Aptos" panose="020B0004020202020204" pitchFamily="34" charset="0"/>
                <a:cs typeface="Times New Roman" panose="02020603050405020304" pitchFamily="18" charset="0"/>
              </a:rPr>
              <a:t>Message Boards (Asynchronous Focus Groups) </a:t>
            </a:r>
            <a:r>
              <a:rPr lang="en-US" sz="1800" kern="100">
                <a:solidFill>
                  <a:srgbClr val="333333"/>
                </a:solidFill>
                <a:effectLst/>
                <a:latin typeface="+mn-lt"/>
                <a:ea typeface="Aptos" panose="020B0004020202020204" pitchFamily="34" charset="0"/>
                <a:cs typeface="Times New Roman" panose="02020603050405020304" pitchFamily="18" charset="0"/>
              </a:rPr>
              <a:t>are</a:t>
            </a:r>
            <a:r>
              <a:rPr lang="en-US" sz="1800" b="1" kern="100">
                <a:solidFill>
                  <a:srgbClr val="333333"/>
                </a:solidFill>
                <a:effectLst/>
                <a:latin typeface="+mn-lt"/>
                <a:ea typeface="Aptos" panose="020B0004020202020204" pitchFamily="34" charset="0"/>
                <a:cs typeface="Times New Roman" panose="02020603050405020304" pitchFamily="18" charset="0"/>
              </a:rPr>
              <a:t> </a:t>
            </a:r>
            <a:r>
              <a:rPr lang="en-US" sz="1800" kern="100">
                <a:solidFill>
                  <a:srgbClr val="333333"/>
                </a:solidFill>
                <a:effectLst/>
                <a:latin typeface="+mn-lt"/>
                <a:ea typeface="Aptos" panose="020B0004020202020204" pitchFamily="34" charset="0"/>
                <a:cs typeface="Times New Roman" panose="02020603050405020304" pitchFamily="18" charset="0"/>
              </a:rPr>
              <a:t>semi-structured focus groups where participants sign into the message boards at regular intervals throughout a specific timeframe (e.g., one week) to engage with prompts, stimuli, and other participants’ responses</a:t>
            </a:r>
          </a:p>
          <a:p>
            <a:pPr marL="457200" marR="0" lvl="1" indent="0" algn="ctr">
              <a:lnSpc>
                <a:spcPct val="115000"/>
              </a:lnSpc>
              <a:spcBef>
                <a:spcPts val="0"/>
              </a:spcBef>
              <a:spcAft>
                <a:spcPts val="0"/>
              </a:spcAft>
              <a:buNone/>
            </a:pPr>
            <a:r>
              <a:rPr lang="en-US" sz="1800" kern="100">
                <a:solidFill>
                  <a:srgbClr val="333333"/>
                </a:solidFill>
                <a:latin typeface="+mn-lt"/>
                <a:ea typeface="Aptos" panose="020B0004020202020204" pitchFamily="34" charset="0"/>
                <a:cs typeface="Times New Roman" panose="02020603050405020304" pitchFamily="18" charset="0"/>
              </a:rPr>
              <a:t>	</a:t>
            </a:r>
          </a:p>
        </p:txBody>
      </p:sp>
      <p:sp>
        <p:nvSpPr>
          <p:cNvPr id="4" name="Text Placeholder 3">
            <a:extLst>
              <a:ext uri="{FF2B5EF4-FFF2-40B4-BE49-F238E27FC236}">
                <a16:creationId xmlns:a16="http://schemas.microsoft.com/office/drawing/2014/main" id="{93827F8F-8694-00DE-39FD-E1366367F56E}"/>
              </a:ext>
            </a:extLst>
          </p:cNvPr>
          <p:cNvSpPr>
            <a:spLocks noGrp="1"/>
          </p:cNvSpPr>
          <p:nvPr>
            <p:ph type="body" sz="quarter" idx="19"/>
          </p:nvPr>
        </p:nvSpPr>
        <p:spPr/>
        <p:txBody>
          <a:bodyPr/>
          <a:lstStyle/>
          <a:p>
            <a:r>
              <a:rPr lang="en-US" b="1">
                <a:latin typeface="+mn-lt"/>
                <a:cs typeface="Times New Roman" panose="02020603050405020304" pitchFamily="18" charset="0"/>
              </a:rPr>
              <a:t>Methodology Overview</a:t>
            </a:r>
          </a:p>
        </p:txBody>
      </p:sp>
      <p:sp>
        <p:nvSpPr>
          <p:cNvPr id="5" name="Title 1">
            <a:extLst>
              <a:ext uri="{FF2B5EF4-FFF2-40B4-BE49-F238E27FC236}">
                <a16:creationId xmlns:a16="http://schemas.microsoft.com/office/drawing/2014/main" id="{078D3C8A-28E7-7578-C1A3-D1E31C78B716}"/>
              </a:ext>
            </a:extLst>
          </p:cNvPr>
          <p:cNvSpPr>
            <a:spLocks noGrp="1"/>
          </p:cNvSpPr>
          <p:nvPr>
            <p:ph type="title"/>
          </p:nvPr>
        </p:nvSpPr>
        <p:spPr>
          <a:xfrm>
            <a:off x="965199" y="1047056"/>
            <a:ext cx="10261601" cy="609211"/>
          </a:xfrm>
        </p:spPr>
        <p:txBody>
          <a:bodyPr/>
          <a:lstStyle/>
          <a:p>
            <a:r>
              <a:rPr lang="en-US" sz="3000" b="1">
                <a:latin typeface="+mn-lt"/>
              </a:rPr>
              <a:t>Message Boards (Asynchronous Focus Groups) Methodology </a:t>
            </a:r>
          </a:p>
        </p:txBody>
      </p:sp>
      <p:sp>
        <p:nvSpPr>
          <p:cNvPr id="2" name="Rectangle 1">
            <a:extLst>
              <a:ext uri="{FF2B5EF4-FFF2-40B4-BE49-F238E27FC236}">
                <a16:creationId xmlns:a16="http://schemas.microsoft.com/office/drawing/2014/main" id="{252E4763-E753-DA42-1F41-66B5DC9337EB}"/>
              </a:ext>
            </a:extLst>
          </p:cNvPr>
          <p:cNvSpPr/>
          <p:nvPr/>
        </p:nvSpPr>
        <p:spPr>
          <a:xfrm>
            <a:off x="2088003" y="3835978"/>
            <a:ext cx="2337559" cy="2501909"/>
          </a:xfrm>
          <a:prstGeom prst="rect">
            <a:avLst/>
          </a:prstGeom>
          <a:solidFill>
            <a:srgbClr val="E2F5FA"/>
          </a:solidFill>
          <a:ln w="19050" cap="flat">
            <a:solidFill>
              <a:schemeClr val="accent4">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id="{52E32814-C20E-46F0-FD1F-025475A7DBEA}"/>
              </a:ext>
            </a:extLst>
          </p:cNvPr>
          <p:cNvSpPr txBox="1"/>
          <p:nvPr/>
        </p:nvSpPr>
        <p:spPr>
          <a:xfrm>
            <a:off x="2088002" y="4112306"/>
            <a:ext cx="2337559"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ctr" defTabSz="825500"/>
            <a:r>
              <a:rPr lang="en-US" sz="2000" b="1">
                <a:solidFill>
                  <a:schemeClr val="tx1"/>
                </a:solidFill>
                <a:ea typeface="Calibri"/>
                <a:cs typeface="Calibri"/>
              </a:rPr>
              <a:t>Section 1</a:t>
            </a:r>
          </a:p>
          <a:p>
            <a:pPr marL="463550" indent="-220663" defTabSz="825500">
              <a:buFont typeface="Arial" panose="020B0604020202020204" pitchFamily="34" charset="0"/>
              <a:buChar char="•"/>
            </a:pPr>
            <a:r>
              <a:rPr lang="en-US" sz="2000">
                <a:solidFill>
                  <a:schemeClr val="tx1"/>
                </a:solidFill>
                <a:ea typeface="Calibri"/>
                <a:cs typeface="Calibri"/>
              </a:rPr>
              <a:t>30 minutes of participation</a:t>
            </a:r>
          </a:p>
          <a:p>
            <a:pPr marL="463550" indent="-220663" defTabSz="825500">
              <a:buFont typeface="Arial" panose="020B0604020202020204" pitchFamily="34" charset="0"/>
              <a:buChar char="•"/>
            </a:pPr>
            <a:r>
              <a:rPr lang="en-US" sz="2000">
                <a:solidFill>
                  <a:schemeClr val="tx1"/>
                </a:solidFill>
                <a:ea typeface="Calibri"/>
                <a:cs typeface="Calibri"/>
              </a:rPr>
              <a:t>~5-8 number of questions</a:t>
            </a:r>
          </a:p>
        </p:txBody>
      </p:sp>
      <p:sp>
        <p:nvSpPr>
          <p:cNvPr id="12" name="TextBox 11">
            <a:extLst>
              <a:ext uri="{FF2B5EF4-FFF2-40B4-BE49-F238E27FC236}">
                <a16:creationId xmlns:a16="http://schemas.microsoft.com/office/drawing/2014/main" id="{32EB0888-0A07-4513-4401-E7AE96F23C39}"/>
              </a:ext>
            </a:extLst>
          </p:cNvPr>
          <p:cNvSpPr txBox="1"/>
          <p:nvPr/>
        </p:nvSpPr>
        <p:spPr>
          <a:xfrm>
            <a:off x="1979270" y="2706931"/>
            <a:ext cx="7898024" cy="471924"/>
          </a:xfrm>
          <a:prstGeom prst="rect">
            <a:avLst/>
          </a:prstGeom>
          <a:solidFill>
            <a:srgbClr val="E2F5FA"/>
          </a:solidFill>
          <a:ln w="19050" cap="flat">
            <a:solidFill>
              <a:schemeClr val="accent4">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ctr" defTabSz="825500"/>
            <a:r>
              <a:rPr lang="en-US" sz="2000" b="1">
                <a:solidFill>
                  <a:schemeClr val="tx1"/>
                </a:solidFill>
                <a:ea typeface="Calibri"/>
                <a:cs typeface="Calibri"/>
              </a:rPr>
              <a:t>90-Minute Protocol </a:t>
            </a:r>
          </a:p>
        </p:txBody>
      </p:sp>
      <p:sp>
        <p:nvSpPr>
          <p:cNvPr id="13" name="Left Brace 12">
            <a:extLst>
              <a:ext uri="{FF2B5EF4-FFF2-40B4-BE49-F238E27FC236}">
                <a16:creationId xmlns:a16="http://schemas.microsoft.com/office/drawing/2014/main" id="{81C2BC64-2D26-A5B5-2945-C610A5097591}"/>
              </a:ext>
            </a:extLst>
          </p:cNvPr>
          <p:cNvSpPr/>
          <p:nvPr/>
        </p:nvSpPr>
        <p:spPr>
          <a:xfrm rot="5400000">
            <a:off x="5623675" y="-357473"/>
            <a:ext cx="609210" cy="7898027"/>
          </a:xfrm>
          <a:prstGeom prst="leftBrace">
            <a:avLst>
              <a:gd name="adj1" fmla="val 8333"/>
              <a:gd name="adj2" fmla="val 51043"/>
            </a:avLst>
          </a:prstGeom>
          <a:noFill/>
          <a:ln w="19050" cap="flat">
            <a:solidFill>
              <a:schemeClr val="accent4">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4" name="Rectangle 13">
            <a:extLst>
              <a:ext uri="{FF2B5EF4-FFF2-40B4-BE49-F238E27FC236}">
                <a16:creationId xmlns:a16="http://schemas.microsoft.com/office/drawing/2014/main" id="{989EC15F-651B-B6C0-77FA-E28091F93EF1}"/>
              </a:ext>
            </a:extLst>
          </p:cNvPr>
          <p:cNvSpPr/>
          <p:nvPr/>
        </p:nvSpPr>
        <p:spPr>
          <a:xfrm>
            <a:off x="4759502" y="3835978"/>
            <a:ext cx="2337559" cy="2501909"/>
          </a:xfrm>
          <a:prstGeom prst="rect">
            <a:avLst/>
          </a:prstGeom>
          <a:solidFill>
            <a:srgbClr val="E2F5FA"/>
          </a:solidFill>
          <a:ln w="19050" cap="flat">
            <a:solidFill>
              <a:schemeClr val="accent4">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5" name="TextBox 14">
            <a:extLst>
              <a:ext uri="{FF2B5EF4-FFF2-40B4-BE49-F238E27FC236}">
                <a16:creationId xmlns:a16="http://schemas.microsoft.com/office/drawing/2014/main" id="{85B146F1-8C9A-FB08-48F4-9465A60540DF}"/>
              </a:ext>
            </a:extLst>
          </p:cNvPr>
          <p:cNvSpPr txBox="1"/>
          <p:nvPr/>
        </p:nvSpPr>
        <p:spPr>
          <a:xfrm>
            <a:off x="4759501" y="4112306"/>
            <a:ext cx="2337559"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ctr" defTabSz="825500"/>
            <a:r>
              <a:rPr lang="en-US" sz="2000" b="1">
                <a:solidFill>
                  <a:schemeClr val="tx1"/>
                </a:solidFill>
                <a:ea typeface="Calibri"/>
                <a:cs typeface="Calibri"/>
              </a:rPr>
              <a:t>Section 2</a:t>
            </a:r>
          </a:p>
          <a:p>
            <a:pPr marL="463550" indent="-220663" defTabSz="825500">
              <a:buFont typeface="Arial" panose="020B0604020202020204" pitchFamily="34" charset="0"/>
              <a:buChar char="•"/>
            </a:pPr>
            <a:r>
              <a:rPr lang="en-US" sz="2000">
                <a:solidFill>
                  <a:schemeClr val="tx1"/>
                </a:solidFill>
                <a:ea typeface="Calibri"/>
                <a:cs typeface="Calibri"/>
              </a:rPr>
              <a:t>30 minutes of participation</a:t>
            </a:r>
          </a:p>
          <a:p>
            <a:pPr marL="463550" indent="-220663" defTabSz="825500">
              <a:buFont typeface="Arial" panose="020B0604020202020204" pitchFamily="34" charset="0"/>
              <a:buChar char="•"/>
            </a:pPr>
            <a:r>
              <a:rPr lang="en-US" sz="2000">
                <a:solidFill>
                  <a:schemeClr val="tx1"/>
                </a:solidFill>
                <a:ea typeface="Calibri"/>
                <a:cs typeface="Calibri"/>
              </a:rPr>
              <a:t>~5-8 number of questions</a:t>
            </a:r>
          </a:p>
        </p:txBody>
      </p:sp>
      <p:sp>
        <p:nvSpPr>
          <p:cNvPr id="16" name="Rectangle 15">
            <a:extLst>
              <a:ext uri="{FF2B5EF4-FFF2-40B4-BE49-F238E27FC236}">
                <a16:creationId xmlns:a16="http://schemas.microsoft.com/office/drawing/2014/main" id="{06C826A0-E595-4E56-E685-B19A78E68A1E}"/>
              </a:ext>
            </a:extLst>
          </p:cNvPr>
          <p:cNvSpPr/>
          <p:nvPr/>
        </p:nvSpPr>
        <p:spPr>
          <a:xfrm>
            <a:off x="7431000" y="3842361"/>
            <a:ext cx="2337559" cy="2501909"/>
          </a:xfrm>
          <a:prstGeom prst="rect">
            <a:avLst/>
          </a:prstGeom>
          <a:solidFill>
            <a:srgbClr val="E2F5FA"/>
          </a:solidFill>
          <a:ln w="19050" cap="flat">
            <a:solidFill>
              <a:schemeClr val="accent4">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7" name="TextBox 16">
            <a:extLst>
              <a:ext uri="{FF2B5EF4-FFF2-40B4-BE49-F238E27FC236}">
                <a16:creationId xmlns:a16="http://schemas.microsoft.com/office/drawing/2014/main" id="{48973F9D-0CDD-C4E7-80FA-D5C2E800200C}"/>
              </a:ext>
            </a:extLst>
          </p:cNvPr>
          <p:cNvSpPr txBox="1"/>
          <p:nvPr/>
        </p:nvSpPr>
        <p:spPr>
          <a:xfrm>
            <a:off x="7430999" y="4118689"/>
            <a:ext cx="2337559"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ctr" defTabSz="825500"/>
            <a:r>
              <a:rPr lang="en-US" sz="2000" b="1">
                <a:solidFill>
                  <a:schemeClr val="tx1"/>
                </a:solidFill>
                <a:ea typeface="Calibri"/>
                <a:cs typeface="Calibri"/>
              </a:rPr>
              <a:t>Section 3</a:t>
            </a:r>
          </a:p>
          <a:p>
            <a:pPr marL="463550" indent="-220663" defTabSz="825500">
              <a:buFont typeface="Arial" panose="020B0604020202020204" pitchFamily="34" charset="0"/>
              <a:buChar char="•"/>
            </a:pPr>
            <a:r>
              <a:rPr lang="en-US" sz="2000">
                <a:solidFill>
                  <a:schemeClr val="tx1"/>
                </a:solidFill>
                <a:ea typeface="Calibri"/>
                <a:cs typeface="Calibri"/>
              </a:rPr>
              <a:t>30 minutes of participation</a:t>
            </a:r>
          </a:p>
          <a:p>
            <a:pPr marL="463550" indent="-220663" defTabSz="825500">
              <a:buFont typeface="Arial" panose="020B0604020202020204" pitchFamily="34" charset="0"/>
              <a:buChar char="•"/>
            </a:pPr>
            <a:r>
              <a:rPr lang="en-US" sz="2000">
                <a:solidFill>
                  <a:schemeClr val="tx1"/>
                </a:solidFill>
                <a:ea typeface="Calibri"/>
                <a:cs typeface="Calibri"/>
              </a:rPr>
              <a:t>~5-8 number of questions</a:t>
            </a:r>
          </a:p>
        </p:txBody>
      </p:sp>
    </p:spTree>
    <p:extLst>
      <p:ext uri="{BB962C8B-B14F-4D97-AF65-F5344CB8AC3E}">
        <p14:creationId xmlns:p14="http://schemas.microsoft.com/office/powerpoint/2010/main" val="328054418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549F4-7A30-55EA-E22E-3D3DCF38062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3827F8F-8694-00DE-39FD-E1366367F56E}"/>
              </a:ext>
            </a:extLst>
          </p:cNvPr>
          <p:cNvSpPr>
            <a:spLocks noGrp="1"/>
          </p:cNvSpPr>
          <p:nvPr>
            <p:ph type="body" sz="quarter" idx="19"/>
          </p:nvPr>
        </p:nvSpPr>
        <p:spPr/>
        <p:txBody>
          <a:bodyPr/>
          <a:lstStyle/>
          <a:p>
            <a:r>
              <a:rPr lang="en-US" b="1">
                <a:latin typeface="+mn-lt"/>
                <a:cs typeface="Times New Roman" panose="02020603050405020304" pitchFamily="18" charset="0"/>
              </a:rPr>
              <a:t>Methodology Overview</a:t>
            </a:r>
          </a:p>
        </p:txBody>
      </p:sp>
      <p:sp>
        <p:nvSpPr>
          <p:cNvPr id="5" name="Title 1">
            <a:extLst>
              <a:ext uri="{FF2B5EF4-FFF2-40B4-BE49-F238E27FC236}">
                <a16:creationId xmlns:a16="http://schemas.microsoft.com/office/drawing/2014/main" id="{078D3C8A-28E7-7578-C1A3-D1E31C78B716}"/>
              </a:ext>
            </a:extLst>
          </p:cNvPr>
          <p:cNvSpPr>
            <a:spLocks noGrp="1"/>
          </p:cNvSpPr>
          <p:nvPr>
            <p:ph type="title"/>
          </p:nvPr>
        </p:nvSpPr>
        <p:spPr>
          <a:xfrm>
            <a:off x="965199" y="1047056"/>
            <a:ext cx="10261601" cy="609211"/>
          </a:xfrm>
        </p:spPr>
        <p:txBody>
          <a:bodyPr/>
          <a:lstStyle/>
          <a:p>
            <a:r>
              <a:rPr lang="en-US" sz="3000" b="1">
                <a:latin typeface="+mn-lt"/>
              </a:rPr>
              <a:t>Message Boards Benefits &amp; Considerations</a:t>
            </a:r>
          </a:p>
        </p:txBody>
      </p:sp>
      <p:graphicFrame>
        <p:nvGraphicFramePr>
          <p:cNvPr id="7" name="Table 6">
            <a:extLst>
              <a:ext uri="{FF2B5EF4-FFF2-40B4-BE49-F238E27FC236}">
                <a16:creationId xmlns:a16="http://schemas.microsoft.com/office/drawing/2014/main" id="{1C028102-66DD-BC27-DEBD-B2B748C807F6}"/>
              </a:ext>
            </a:extLst>
          </p:cNvPr>
          <p:cNvGraphicFramePr>
            <a:graphicFrameLocks noGrp="1"/>
          </p:cNvGraphicFramePr>
          <p:nvPr>
            <p:extLst>
              <p:ext uri="{D42A27DB-BD31-4B8C-83A1-F6EECF244321}">
                <p14:modId xmlns:p14="http://schemas.microsoft.com/office/powerpoint/2010/main" val="3316231606"/>
              </p:ext>
            </p:extLst>
          </p:nvPr>
        </p:nvGraphicFramePr>
        <p:xfrm>
          <a:off x="1420177" y="1697211"/>
          <a:ext cx="9078688" cy="3048000"/>
        </p:xfrm>
        <a:graphic>
          <a:graphicData uri="http://schemas.openxmlformats.org/drawingml/2006/table">
            <a:tbl>
              <a:tblPr firstRow="1" bandRow="1">
                <a:tableStyleId>{5940675A-B579-460E-94D1-54222C63F5DA}</a:tableStyleId>
              </a:tblPr>
              <a:tblGrid>
                <a:gridCol w="4539344">
                  <a:extLst>
                    <a:ext uri="{9D8B030D-6E8A-4147-A177-3AD203B41FA5}">
                      <a16:colId xmlns:a16="http://schemas.microsoft.com/office/drawing/2014/main" val="868618566"/>
                    </a:ext>
                  </a:extLst>
                </a:gridCol>
                <a:gridCol w="4539344">
                  <a:extLst>
                    <a:ext uri="{9D8B030D-6E8A-4147-A177-3AD203B41FA5}">
                      <a16:colId xmlns:a16="http://schemas.microsoft.com/office/drawing/2014/main" val="4046525255"/>
                    </a:ext>
                  </a:extLst>
                </a:gridCol>
              </a:tblGrid>
              <a:tr h="370840">
                <a:tc>
                  <a:txBody>
                    <a:bodyPr/>
                    <a:lstStyle/>
                    <a:p>
                      <a:r>
                        <a:rPr lang="en-US" sz="1600" b="1"/>
                        <a:t>Benefits of Message Boards</a:t>
                      </a:r>
                    </a:p>
                  </a:txBody>
                  <a:tcPr anchor="ctr">
                    <a:solidFill>
                      <a:schemeClr val="accent3">
                        <a:lumMod val="20000"/>
                        <a:lumOff val="80000"/>
                      </a:schemeClr>
                    </a:solidFill>
                  </a:tcPr>
                </a:tc>
                <a:tc>
                  <a:txBody>
                    <a:bodyPr/>
                    <a:lstStyle/>
                    <a:p>
                      <a:r>
                        <a:rPr lang="en-US" sz="1600" b="1">
                          <a:solidFill>
                            <a:schemeClr val="tx1"/>
                          </a:solidFill>
                        </a:rPr>
                        <a:t>Benefits of Message Boards When Asking Sensitive Questions </a:t>
                      </a:r>
                    </a:p>
                  </a:txBody>
                  <a:tcPr anchor="ctr">
                    <a:solidFill>
                      <a:schemeClr val="accent3">
                        <a:lumMod val="20000"/>
                        <a:lumOff val="80000"/>
                      </a:schemeClr>
                    </a:solidFill>
                  </a:tcPr>
                </a:tc>
                <a:extLst>
                  <a:ext uri="{0D108BD9-81ED-4DB2-BD59-A6C34878D82A}">
                    <a16:rowId xmlns:a16="http://schemas.microsoft.com/office/drawing/2014/main" val="2172872129"/>
                  </a:ext>
                </a:extLst>
              </a:tr>
              <a:tr h="0">
                <a:tc>
                  <a:txBody>
                    <a:bodyPr/>
                    <a:lstStyle/>
                    <a:p>
                      <a:pPr marL="171450" indent="-171450" algn="l">
                        <a:buFont typeface="Arial" panose="020B0604020202020204" pitchFamily="34" charset="0"/>
                        <a:buChar char="•"/>
                      </a:pPr>
                      <a:r>
                        <a:rPr lang="en-US" sz="1600"/>
                        <a:t>More reflective responses </a:t>
                      </a:r>
                    </a:p>
                    <a:p>
                      <a:pPr marL="171450" indent="-171450" algn="l">
                        <a:buFont typeface="Arial" panose="020B0604020202020204" pitchFamily="34" charset="0"/>
                        <a:buChar char="•"/>
                      </a:pPr>
                      <a:r>
                        <a:rPr lang="en-US" sz="1600"/>
                        <a:t>Allows more voices to be heard</a:t>
                      </a:r>
                    </a:p>
                    <a:p>
                      <a:pPr marL="171450" indent="-171450" algn="l">
                        <a:buFont typeface="Arial" panose="020B0604020202020204" pitchFamily="34" charset="0"/>
                        <a:buChar char="•"/>
                      </a:pPr>
                      <a:r>
                        <a:rPr lang="en-US" sz="1600"/>
                        <a:t>Flexibility in when they participate</a:t>
                      </a:r>
                    </a:p>
                    <a:p>
                      <a:pPr marL="171450" indent="-171450" algn="l">
                        <a:buFont typeface="Arial" panose="020B0604020202020204" pitchFamily="34" charset="0"/>
                        <a:buChar char="•"/>
                      </a:pPr>
                      <a:r>
                        <a:rPr lang="en-US" sz="1600"/>
                        <a:t>Include participants across time zones</a:t>
                      </a:r>
                    </a:p>
                    <a:p>
                      <a:pPr marL="171450" indent="-171450" algn="l">
                        <a:buFont typeface="Arial" panose="020B0604020202020204" pitchFamily="34" charset="0"/>
                        <a:buChar char="•"/>
                      </a:pPr>
                      <a:r>
                        <a:rPr lang="en-US" sz="1600"/>
                        <a:t>Generates a lot of data</a:t>
                      </a:r>
                    </a:p>
                  </a:txBody>
                  <a:tcPr anchor="ctr"/>
                </a:tc>
                <a:tc>
                  <a:txBody>
                    <a:bodyPr/>
                    <a:lstStyle/>
                    <a:p>
                      <a:pPr marL="171450" indent="-171450" algn="l">
                        <a:buFont typeface="Arial" panose="020B0604020202020204" pitchFamily="34" charset="0"/>
                        <a:buChar char="•"/>
                      </a:pPr>
                      <a:r>
                        <a:rPr lang="en-US" sz="1600">
                          <a:solidFill>
                            <a:schemeClr val="tx1"/>
                          </a:solidFill>
                        </a:rPr>
                        <a:t>Feels more anonymous</a:t>
                      </a:r>
                    </a:p>
                    <a:p>
                      <a:pPr marL="171450" indent="-171450" algn="l">
                        <a:buFont typeface="Arial" panose="020B0604020202020204" pitchFamily="34" charset="0"/>
                        <a:buChar char="•"/>
                      </a:pPr>
                      <a:r>
                        <a:rPr lang="en-US" sz="1600">
                          <a:solidFill>
                            <a:schemeClr val="tx1"/>
                          </a:solidFill>
                        </a:rPr>
                        <a:t>More reflective responses </a:t>
                      </a:r>
                    </a:p>
                    <a:p>
                      <a:pPr marL="171450" indent="-171450" algn="l">
                        <a:buFont typeface="Arial" panose="020B0604020202020204" pitchFamily="34" charset="0"/>
                        <a:buChar char="•"/>
                      </a:pPr>
                      <a:r>
                        <a:rPr lang="en-US" sz="1600">
                          <a:solidFill>
                            <a:schemeClr val="tx1"/>
                          </a:solidFill>
                        </a:rPr>
                        <a:t>More room/time to process emotions</a:t>
                      </a:r>
                    </a:p>
                  </a:txBody>
                  <a:tcPr anchor="ctr"/>
                </a:tc>
                <a:extLst>
                  <a:ext uri="{0D108BD9-81ED-4DB2-BD59-A6C34878D82A}">
                    <a16:rowId xmlns:a16="http://schemas.microsoft.com/office/drawing/2014/main" val="2706855853"/>
                  </a:ext>
                </a:extLst>
              </a:tr>
              <a:tr h="0">
                <a:tc gridSpan="2">
                  <a:txBody>
                    <a:bodyPr/>
                    <a:lstStyle/>
                    <a:p>
                      <a:pPr marL="0" indent="0" algn="ctr">
                        <a:buFont typeface="Arial" panose="020B0604020202020204" pitchFamily="34" charset="0"/>
                        <a:buNone/>
                      </a:pPr>
                      <a:r>
                        <a:rPr lang="en-US" sz="1600" b="1"/>
                        <a:t>Considerations </a:t>
                      </a:r>
                    </a:p>
                  </a:txBody>
                  <a:tcPr anchor="ctr">
                    <a:solidFill>
                      <a:srgbClr val="E8F7F3"/>
                    </a:solidFill>
                  </a:tcPr>
                </a:tc>
                <a:tc hMerge="1">
                  <a:txBody>
                    <a:bodyPr/>
                    <a:lstStyle/>
                    <a:p>
                      <a:pPr marL="171450" indent="-171450" algn="l">
                        <a:buFont typeface="Arial" panose="020B0604020202020204" pitchFamily="34" charset="0"/>
                        <a:buChar char="•"/>
                      </a:pPr>
                      <a:endParaRPr lang="en-US" sz="1600">
                        <a:solidFill>
                          <a:schemeClr val="tx1"/>
                        </a:solidFill>
                      </a:endParaRPr>
                    </a:p>
                  </a:txBody>
                  <a:tcPr anchor="ctr"/>
                </a:tc>
                <a:extLst>
                  <a:ext uri="{0D108BD9-81ED-4DB2-BD59-A6C34878D82A}">
                    <a16:rowId xmlns:a16="http://schemas.microsoft.com/office/drawing/2014/main" val="88900803"/>
                  </a:ext>
                </a:extLst>
              </a:tr>
              <a:tr h="0">
                <a:tc gridSpan="2">
                  <a:txBody>
                    <a:bodyPr/>
                    <a:lstStyle/>
                    <a:p>
                      <a:pPr marL="171450" indent="-171450" algn="l">
                        <a:buFont typeface="Arial" panose="020B0604020202020204" pitchFamily="34" charset="0"/>
                        <a:buChar char="•"/>
                      </a:pPr>
                      <a:r>
                        <a:rPr lang="en-US" sz="1600"/>
                        <a:t>Expect higher rates of attrition compared to in-person focus groups</a:t>
                      </a:r>
                    </a:p>
                    <a:p>
                      <a:pPr marL="171450" indent="-171450" algn="l">
                        <a:buFont typeface="Arial" panose="020B0604020202020204" pitchFamily="34" charset="0"/>
                        <a:buChar char="•"/>
                      </a:pPr>
                      <a:r>
                        <a:rPr lang="en-US" sz="1600">
                          <a:solidFill>
                            <a:srgbClr val="000000"/>
                          </a:solidFill>
                          <a:ea typeface="Calibri"/>
                          <a:cs typeface="Calibri"/>
                        </a:rPr>
                        <a:t>Incentives should reflect the level of participation</a:t>
                      </a:r>
                      <a:endParaRPr lang="en-US" sz="1600"/>
                    </a:p>
                    <a:p>
                      <a:pPr marL="171450" indent="-171450" algn="l">
                        <a:buFont typeface="Arial" panose="020B0604020202020204" pitchFamily="34" charset="0"/>
                        <a:buChar char="•"/>
                      </a:pPr>
                      <a:r>
                        <a:rPr lang="en-US" sz="1600"/>
                        <a:t>Budget additional time for analyses as message boards generate more data compared to focus groups</a:t>
                      </a:r>
                    </a:p>
                  </a:txBody>
                  <a:tcPr anchor="ctr"/>
                </a:tc>
                <a:tc hMerge="1">
                  <a:txBody>
                    <a:bodyPr/>
                    <a:lstStyle/>
                    <a:p>
                      <a:pPr marL="171450" indent="-171450" algn="l">
                        <a:buFont typeface="Arial" panose="020B0604020202020204" pitchFamily="34" charset="0"/>
                        <a:buChar char="•"/>
                      </a:pPr>
                      <a:endParaRPr lang="en-US" sz="1600">
                        <a:solidFill>
                          <a:schemeClr val="tx1"/>
                        </a:solidFill>
                      </a:endParaRPr>
                    </a:p>
                  </a:txBody>
                  <a:tcPr anchor="ctr"/>
                </a:tc>
                <a:extLst>
                  <a:ext uri="{0D108BD9-81ED-4DB2-BD59-A6C34878D82A}">
                    <a16:rowId xmlns:a16="http://schemas.microsoft.com/office/drawing/2014/main" val="974496201"/>
                  </a:ext>
                </a:extLst>
              </a:tr>
            </a:tbl>
          </a:graphicData>
        </a:graphic>
      </p:graphicFrame>
      <p:sp>
        <p:nvSpPr>
          <p:cNvPr id="8" name="Text Placeholder 2">
            <a:extLst>
              <a:ext uri="{FF2B5EF4-FFF2-40B4-BE49-F238E27FC236}">
                <a16:creationId xmlns:a16="http://schemas.microsoft.com/office/drawing/2014/main" id="{C9BA6DA1-D29A-5278-9004-A27CC77FC76E}"/>
              </a:ext>
            </a:extLst>
          </p:cNvPr>
          <p:cNvSpPr txBox="1">
            <a:spLocks/>
          </p:cNvSpPr>
          <p:nvPr/>
        </p:nvSpPr>
        <p:spPr>
          <a:xfrm>
            <a:off x="444500" y="5201733"/>
            <a:ext cx="10937733" cy="118718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412750" latinLnBrk="0">
              <a:lnSpc>
                <a:spcPct val="100000"/>
              </a:lnSpc>
              <a:spcBef>
                <a:spcPts val="800"/>
              </a:spcBef>
              <a:spcAft>
                <a:spcPts val="0"/>
              </a:spcAft>
              <a:buClrTx/>
              <a:buSzPct val="75000"/>
              <a:buFontTx/>
              <a:buNone/>
              <a:tabLst/>
              <a:defRPr lang="en-GB" sz="12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marL="5006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Sans-Md" panose="02000503050000020004" pitchFamily="2" charset="0"/>
                <a:ea typeface="Berlingske Sans" panose="02000503050000020004" pitchFamily="2" charset="0"/>
                <a:cs typeface="Berlingske Sans" panose="02000503050000020004" pitchFamily="2" charset="0"/>
                <a:sym typeface="Montserrat Light"/>
              </a:defRPr>
            </a:lvl2pPr>
            <a:lvl3pPr marL="8181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Sans-Md" panose="02000503050000020004" pitchFamily="2" charset="0"/>
                <a:ea typeface="Berlingske Sans" panose="02000503050000020004" pitchFamily="2" charset="0"/>
                <a:cs typeface="Berlingske Sans" panose="02000503050000020004" pitchFamily="2" charset="0"/>
                <a:sym typeface="Montserrat Light"/>
              </a:defRPr>
            </a:lvl3pPr>
            <a:lvl4pPr marL="11356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Sans-Md" panose="02000503050000020004" pitchFamily="2" charset="0"/>
                <a:ea typeface="Berlingske Sans" panose="02000503050000020004" pitchFamily="2" charset="0"/>
                <a:cs typeface="Berlingske Sans" panose="02000503050000020004" pitchFamily="2" charset="0"/>
                <a:sym typeface="Montserrat Light"/>
              </a:defRPr>
            </a:lvl4pPr>
            <a:lvl5pPr marL="14531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Sans-Md" panose="02000503050000020004" pitchFamily="2" charset="0"/>
                <a:ea typeface="Berlingske Sans" panose="02000503050000020004" pitchFamily="2" charset="0"/>
                <a:cs typeface="Berlingske Sans" panose="02000503050000020004" pitchFamily="2" charset="0"/>
                <a:sym typeface="Montserrat Light"/>
              </a:defRPr>
            </a:lvl5pPr>
            <a:lvl6pPr marL="7082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6pPr>
            <a:lvl7pPr marL="7400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7pPr>
            <a:lvl8pPr marL="7717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8pPr>
            <a:lvl9pPr marL="8035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9pPr>
          </a:lstStyle>
          <a:p>
            <a:pPr marL="53975" lvl="1" indent="0" algn="ctr" hangingPunct="1">
              <a:lnSpc>
                <a:spcPct val="115000"/>
              </a:lnSpc>
              <a:spcBef>
                <a:spcPts val="0"/>
              </a:spcBef>
              <a:buFontTx/>
              <a:buNone/>
            </a:pPr>
            <a:r>
              <a:rPr lang="en-US" sz="2000" b="1" kern="100">
                <a:solidFill>
                  <a:schemeClr val="accent2">
                    <a:lumMod val="50000"/>
                  </a:schemeClr>
                </a:solidFill>
                <a:latin typeface="+mn-lt"/>
                <a:ea typeface="Aptos" panose="020B0004020202020204" pitchFamily="34" charset="0"/>
                <a:cs typeface="Times New Roman" panose="02020603050405020304" pitchFamily="18" charset="0"/>
              </a:rPr>
              <a:t>Because our population of interest was broad (STEM students and professionals), their availability varied, and the sensitive nature of the questions, we elected to utilize online message boards to conduct qualitative research and increase participation across STEM subgroups.</a:t>
            </a:r>
          </a:p>
        </p:txBody>
      </p:sp>
    </p:spTree>
    <p:extLst>
      <p:ext uri="{BB962C8B-B14F-4D97-AF65-F5344CB8AC3E}">
        <p14:creationId xmlns:p14="http://schemas.microsoft.com/office/powerpoint/2010/main" val="335759394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A7583-A00F-AAEF-DBD2-0854A0FD4210}"/>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654D928-BAA9-5EAE-4B2B-77AC2136D2BD}"/>
              </a:ext>
            </a:extLst>
          </p:cNvPr>
          <p:cNvSpPr/>
          <p:nvPr/>
        </p:nvSpPr>
        <p:spPr>
          <a:xfrm>
            <a:off x="6190931" y="1762155"/>
            <a:ext cx="5852160" cy="4937760"/>
          </a:xfrm>
          <a:prstGeom prst="rect">
            <a:avLst/>
          </a:prstGeom>
          <a:solidFill>
            <a:schemeClr val="accent3">
              <a:lumMod val="20000"/>
              <a:lumOff val="80000"/>
            </a:schemeClr>
          </a:solidFill>
          <a:ln w="12700" cap="flat">
            <a:solidFill>
              <a:schemeClr val="accent3">
                <a:lumMod val="20000"/>
                <a:lumOff val="8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7" name="Rectangle 16">
            <a:extLst>
              <a:ext uri="{FF2B5EF4-FFF2-40B4-BE49-F238E27FC236}">
                <a16:creationId xmlns:a16="http://schemas.microsoft.com/office/drawing/2014/main" id="{4DDDB854-7506-2A22-4CA3-3AB51B50DC9E}"/>
              </a:ext>
            </a:extLst>
          </p:cNvPr>
          <p:cNvSpPr/>
          <p:nvPr/>
        </p:nvSpPr>
        <p:spPr>
          <a:xfrm>
            <a:off x="197098" y="1770814"/>
            <a:ext cx="5852160" cy="4937760"/>
          </a:xfrm>
          <a:prstGeom prst="rect">
            <a:avLst/>
          </a:prstGeom>
          <a:solidFill>
            <a:schemeClr val="accent4">
              <a:lumMod val="20000"/>
              <a:lumOff val="80000"/>
            </a:schemeClr>
          </a:solidFill>
          <a:ln w="12700" cap="flat">
            <a:solidFill>
              <a:schemeClr val="accent3">
                <a:lumMod val="20000"/>
                <a:lumOff val="8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 name="Text Placeholder 2">
            <a:extLst>
              <a:ext uri="{FF2B5EF4-FFF2-40B4-BE49-F238E27FC236}">
                <a16:creationId xmlns:a16="http://schemas.microsoft.com/office/drawing/2014/main" id="{DB0FBEEC-B13D-B79D-86DE-2D78C5C72F5F}"/>
              </a:ext>
            </a:extLst>
          </p:cNvPr>
          <p:cNvSpPr>
            <a:spLocks noGrp="1"/>
          </p:cNvSpPr>
          <p:nvPr>
            <p:ph type="body" sz="quarter" idx="14"/>
          </p:nvPr>
        </p:nvSpPr>
        <p:spPr>
          <a:xfrm>
            <a:off x="300250" y="2625078"/>
            <a:ext cx="5749007" cy="3929749"/>
          </a:xfrm>
        </p:spPr>
        <p:txBody>
          <a:bodyPr/>
          <a:lstStyle/>
          <a:p>
            <a:pPr marL="231775" lvl="1" indent="-231775">
              <a:lnSpc>
                <a:spcPct val="115000"/>
              </a:lnSpc>
              <a:spcBef>
                <a:spcPts val="0"/>
              </a:spcBef>
            </a:pPr>
            <a:r>
              <a:rPr lang="en-US" sz="1800" kern="100">
                <a:solidFill>
                  <a:srgbClr val="333333"/>
                </a:solidFill>
                <a:effectLst/>
                <a:latin typeface="+mn-lt"/>
                <a:ea typeface="Aptos" panose="020B0004020202020204" pitchFamily="34" charset="0"/>
                <a:cs typeface="Times New Roman" panose="02020603050405020304" pitchFamily="18" charset="0"/>
              </a:rPr>
              <a:t>Set clear rules of engagement at the start</a:t>
            </a:r>
          </a:p>
          <a:p>
            <a:pPr marL="549275" lvl="2" indent="-231775">
              <a:lnSpc>
                <a:spcPct val="115000"/>
              </a:lnSpc>
              <a:spcBef>
                <a:spcPts val="0"/>
              </a:spcBef>
            </a:pPr>
            <a:r>
              <a:rPr lang="en-US" sz="1800" kern="100">
                <a:solidFill>
                  <a:srgbClr val="333333"/>
                </a:solidFill>
                <a:latin typeface="+mn-lt"/>
                <a:ea typeface="Aptos" panose="020B0004020202020204" pitchFamily="34" charset="0"/>
                <a:cs typeface="Times New Roman" panose="02020603050405020304" pitchFamily="18" charset="0"/>
              </a:rPr>
              <a:t>Enforcing rules when necessary</a:t>
            </a:r>
          </a:p>
          <a:p>
            <a:pPr marL="231775" lvl="1" indent="-231775">
              <a:lnSpc>
                <a:spcPct val="115000"/>
              </a:lnSpc>
              <a:spcBef>
                <a:spcPts val="0"/>
              </a:spcBef>
            </a:pPr>
            <a:r>
              <a:rPr lang="en-US" sz="1800" kern="100">
                <a:solidFill>
                  <a:srgbClr val="333333"/>
                </a:solidFill>
                <a:effectLst/>
                <a:latin typeface="+mn-lt"/>
                <a:ea typeface="Aptos" panose="020B0004020202020204" pitchFamily="34" charset="0"/>
                <a:cs typeface="Times New Roman" panose="02020603050405020304" pitchFamily="18" charset="0"/>
              </a:rPr>
              <a:t>Moderators should probe only on short responses</a:t>
            </a:r>
          </a:p>
          <a:p>
            <a:pPr marL="549275" lvl="2" indent="-231775">
              <a:lnSpc>
                <a:spcPct val="115000"/>
              </a:lnSpc>
              <a:spcBef>
                <a:spcPts val="0"/>
              </a:spcBef>
            </a:pPr>
            <a:r>
              <a:rPr lang="en-US" sz="1800" kern="100">
                <a:solidFill>
                  <a:srgbClr val="333333"/>
                </a:solidFill>
                <a:latin typeface="+mn-lt"/>
                <a:ea typeface="Aptos" panose="020B0004020202020204" pitchFamily="34" charset="0"/>
                <a:cs typeface="Times New Roman" panose="02020603050405020304" pitchFamily="18" charset="0"/>
              </a:rPr>
              <a:t>Majority of responses will not need to be probed</a:t>
            </a:r>
            <a:endParaRPr lang="en-US" sz="1800" kern="100">
              <a:solidFill>
                <a:srgbClr val="333333"/>
              </a:solidFill>
              <a:effectLst/>
              <a:latin typeface="+mn-lt"/>
              <a:ea typeface="Aptos" panose="020B0004020202020204" pitchFamily="34" charset="0"/>
              <a:cs typeface="Times New Roman" panose="02020603050405020304" pitchFamily="18" charset="0"/>
            </a:endParaRPr>
          </a:p>
          <a:p>
            <a:pPr marL="231775" lvl="1" indent="-231775">
              <a:lnSpc>
                <a:spcPct val="115000"/>
              </a:lnSpc>
              <a:spcBef>
                <a:spcPts val="0"/>
              </a:spcBef>
            </a:pPr>
            <a:r>
              <a:rPr lang="en-US" sz="1800" kern="100">
                <a:solidFill>
                  <a:srgbClr val="333333"/>
                </a:solidFill>
                <a:effectLst/>
                <a:latin typeface="+mn-lt"/>
                <a:ea typeface="Aptos" panose="020B0004020202020204" pitchFamily="34" charset="0"/>
                <a:cs typeface="Times New Roman" panose="02020603050405020304" pitchFamily="18" charset="0"/>
              </a:rPr>
              <a:t>Send reminders for participation as needed</a:t>
            </a:r>
          </a:p>
          <a:p>
            <a:pPr marL="231775" lvl="1" indent="-231775">
              <a:lnSpc>
                <a:spcPct val="115000"/>
              </a:lnSpc>
              <a:spcBef>
                <a:spcPts val="0"/>
              </a:spcBef>
            </a:pPr>
            <a:r>
              <a:rPr lang="en-US" sz="1800" kern="100">
                <a:solidFill>
                  <a:srgbClr val="333333"/>
                </a:solidFill>
                <a:latin typeface="+mn-lt"/>
                <a:ea typeface="Aptos" panose="020B0004020202020204" pitchFamily="34" charset="0"/>
                <a:cs typeface="Times New Roman" panose="02020603050405020304" pitchFamily="18" charset="0"/>
              </a:rPr>
              <a:t>Have multiple moderators to monitor and address participant responses</a:t>
            </a:r>
          </a:p>
          <a:p>
            <a:pPr marL="231775" lvl="1" indent="-231775">
              <a:lnSpc>
                <a:spcPct val="115000"/>
              </a:lnSpc>
              <a:spcBef>
                <a:spcPts val="0"/>
              </a:spcBef>
            </a:pPr>
            <a:r>
              <a:rPr lang="en-US" sz="1800" kern="100">
                <a:solidFill>
                  <a:srgbClr val="333333"/>
                </a:solidFill>
                <a:latin typeface="+mn-lt"/>
                <a:ea typeface="Aptos" panose="020B0004020202020204" pitchFamily="34" charset="0"/>
                <a:cs typeface="Times New Roman" panose="02020603050405020304" pitchFamily="18" charset="0"/>
              </a:rPr>
              <a:t>Use different types of question types to keep participants engaged (open-text, matching, lists, polls, or select all that apply options)</a:t>
            </a:r>
          </a:p>
        </p:txBody>
      </p:sp>
      <p:sp>
        <p:nvSpPr>
          <p:cNvPr id="4" name="Text Placeholder 3">
            <a:extLst>
              <a:ext uri="{FF2B5EF4-FFF2-40B4-BE49-F238E27FC236}">
                <a16:creationId xmlns:a16="http://schemas.microsoft.com/office/drawing/2014/main" id="{79A78331-8DD0-361E-01EB-12FA88C8DB04}"/>
              </a:ext>
            </a:extLst>
          </p:cNvPr>
          <p:cNvSpPr>
            <a:spLocks noGrp="1"/>
          </p:cNvSpPr>
          <p:nvPr>
            <p:ph type="body" sz="quarter" idx="19"/>
          </p:nvPr>
        </p:nvSpPr>
        <p:spPr/>
        <p:txBody>
          <a:bodyPr/>
          <a:lstStyle/>
          <a:p>
            <a:pPr hangingPunct="1"/>
            <a:r>
              <a:rPr lang="en-US" b="1">
                <a:latin typeface="+mn-lt"/>
                <a:cs typeface="Times New Roman" panose="02020603050405020304" pitchFamily="18" charset="0"/>
              </a:rPr>
              <a:t>Conducting the Message Boards</a:t>
            </a:r>
          </a:p>
        </p:txBody>
      </p:sp>
      <p:sp>
        <p:nvSpPr>
          <p:cNvPr id="10" name="Text Placeholder 2">
            <a:extLst>
              <a:ext uri="{FF2B5EF4-FFF2-40B4-BE49-F238E27FC236}">
                <a16:creationId xmlns:a16="http://schemas.microsoft.com/office/drawing/2014/main" id="{506DA425-9E46-20CB-17EE-D5D70C209AFA}"/>
              </a:ext>
            </a:extLst>
          </p:cNvPr>
          <p:cNvSpPr txBox="1">
            <a:spLocks/>
          </p:cNvSpPr>
          <p:nvPr/>
        </p:nvSpPr>
        <p:spPr>
          <a:xfrm>
            <a:off x="947015" y="1768899"/>
            <a:ext cx="4323854" cy="36386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l" defTabSz="412750" latinLnBrk="0">
              <a:lnSpc>
                <a:spcPct val="100000"/>
              </a:lnSpc>
              <a:spcBef>
                <a:spcPts val="800"/>
              </a:spcBef>
              <a:spcAft>
                <a:spcPts val="0"/>
              </a:spcAft>
              <a:buClrTx/>
              <a:buSzPct val="75000"/>
              <a:buFontTx/>
              <a:buNone/>
              <a:tabLst/>
              <a:defRPr lang="en-GB" sz="1200" b="0" i="0" u="none" strike="noStrike" cap="none" spc="0" baseline="0" dirty="0">
                <a:ln>
                  <a:noFill/>
                </a:ln>
                <a:solidFill>
                  <a:schemeClr val="bg1"/>
                </a:solidFill>
                <a:uFillTx/>
                <a:latin typeface="Berlingske Sans Medium" panose="02000503050000020004" pitchFamily="2" charset="0"/>
                <a:ea typeface="Berlingske Sans Medium" panose="02000503050000020004" pitchFamily="2" charset="0"/>
                <a:cs typeface="Berlingske Sans Medium" panose="02000503050000020004" pitchFamily="2" charset="0"/>
                <a:sym typeface="Montserrat Light"/>
              </a:defRPr>
            </a:lvl1pPr>
            <a:lvl2pPr marL="5006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Sans-Md" panose="02000503050000020004" pitchFamily="2" charset="0"/>
                <a:ea typeface="Berlingske Sans" panose="02000503050000020004" pitchFamily="2" charset="0"/>
                <a:cs typeface="Berlingske Sans" panose="02000503050000020004" pitchFamily="2" charset="0"/>
                <a:sym typeface="Montserrat Light"/>
              </a:defRPr>
            </a:lvl2pPr>
            <a:lvl3pPr marL="8181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Sans-Md" panose="02000503050000020004" pitchFamily="2" charset="0"/>
                <a:ea typeface="Berlingske Sans" panose="02000503050000020004" pitchFamily="2" charset="0"/>
                <a:cs typeface="Berlingske Sans" panose="02000503050000020004" pitchFamily="2" charset="0"/>
                <a:sym typeface="Montserrat Light"/>
              </a:defRPr>
            </a:lvl3pPr>
            <a:lvl4pPr marL="11356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Sans-Md" panose="02000503050000020004" pitchFamily="2" charset="0"/>
                <a:ea typeface="Berlingske Sans" panose="02000503050000020004" pitchFamily="2" charset="0"/>
                <a:cs typeface="Berlingske Sans" panose="02000503050000020004" pitchFamily="2" charset="0"/>
                <a:sym typeface="Montserrat Light"/>
              </a:defRPr>
            </a:lvl4pPr>
            <a:lvl5pPr marL="1453173" marR="0" indent="-183173" algn="l" defTabSz="412750" latinLnBrk="0">
              <a:lnSpc>
                <a:spcPct val="100000"/>
              </a:lnSpc>
              <a:spcBef>
                <a:spcPts val="2600"/>
              </a:spcBef>
              <a:spcAft>
                <a:spcPts val="0"/>
              </a:spcAft>
              <a:buClrTx/>
              <a:buSzPct val="75000"/>
              <a:buFontTx/>
              <a:buChar char="•"/>
              <a:tabLst/>
              <a:defRPr sz="1500" b="0" i="0" u="none" strike="noStrike" cap="none" spc="0" baseline="0">
                <a:ln>
                  <a:noFill/>
                </a:ln>
                <a:solidFill>
                  <a:schemeClr val="bg1"/>
                </a:solidFill>
                <a:uFillTx/>
                <a:latin typeface="BerlingskeSans-Md" panose="02000503050000020004" pitchFamily="2" charset="0"/>
                <a:ea typeface="Berlingske Sans" panose="02000503050000020004" pitchFamily="2" charset="0"/>
                <a:cs typeface="Berlingske Sans" panose="02000503050000020004" pitchFamily="2" charset="0"/>
                <a:sym typeface="Montserrat Light"/>
              </a:defRPr>
            </a:lvl5pPr>
            <a:lvl6pPr marL="7082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6pPr>
            <a:lvl7pPr marL="7400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7pPr>
            <a:lvl8pPr marL="77176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8pPr>
            <a:lvl9pPr marL="8035192" marR="0" indent="-5495192" algn="l" defTabSz="412750" latinLnBrk="0">
              <a:lnSpc>
                <a:spcPct val="120000"/>
              </a:lnSpc>
              <a:spcBef>
                <a:spcPts val="2600"/>
              </a:spcBef>
              <a:spcAft>
                <a:spcPts val="0"/>
              </a:spcAft>
              <a:buClrTx/>
              <a:buSzPct val="75000"/>
              <a:buFontTx/>
              <a:buChar char="•"/>
              <a:tabLst/>
              <a:defRPr sz="1500" b="0" i="0" u="none" strike="noStrike" cap="none" spc="0" baseline="0">
                <a:ln>
                  <a:noFill/>
                </a:ln>
                <a:solidFill>
                  <a:srgbClr val="5E5E5E"/>
                </a:solidFill>
                <a:uFillTx/>
                <a:latin typeface="Montserrat Light"/>
                <a:ea typeface="Montserrat Light"/>
                <a:cs typeface="Montserrat Light"/>
                <a:sym typeface="Montserrat Light"/>
              </a:defRPr>
            </a:lvl9pPr>
          </a:lstStyle>
          <a:p>
            <a:pPr marL="0" lvl="1" indent="0" algn="ctr" hangingPunct="1">
              <a:lnSpc>
                <a:spcPct val="115000"/>
              </a:lnSpc>
              <a:spcBef>
                <a:spcPts val="0"/>
              </a:spcBef>
              <a:buFontTx/>
              <a:buNone/>
            </a:pPr>
            <a:r>
              <a:rPr lang="en-US" sz="2200" b="1" kern="100">
                <a:solidFill>
                  <a:srgbClr val="333333"/>
                </a:solidFill>
                <a:latin typeface="+mn-lt"/>
                <a:ea typeface="Aptos" panose="020B0004020202020204" pitchFamily="34" charset="0"/>
                <a:cs typeface="Times New Roman" panose="02020603050405020304" pitchFamily="18" charset="0"/>
              </a:rPr>
              <a:t>Asynchronous Focus Groups </a:t>
            </a:r>
          </a:p>
          <a:p>
            <a:pPr marL="0" lvl="1" indent="0" algn="ctr" hangingPunct="1">
              <a:lnSpc>
                <a:spcPct val="115000"/>
              </a:lnSpc>
              <a:spcBef>
                <a:spcPts val="0"/>
              </a:spcBef>
              <a:buFontTx/>
              <a:buNone/>
            </a:pPr>
            <a:r>
              <a:rPr lang="en-US" sz="2200" b="1" kern="100">
                <a:solidFill>
                  <a:srgbClr val="333333"/>
                </a:solidFill>
                <a:latin typeface="+mn-lt"/>
                <a:ea typeface="Aptos" panose="020B0004020202020204" pitchFamily="34" charset="0"/>
                <a:cs typeface="Times New Roman" panose="02020603050405020304" pitchFamily="18" charset="0"/>
              </a:rPr>
              <a:t>Best Practices </a:t>
            </a:r>
          </a:p>
        </p:txBody>
      </p:sp>
      <p:sp>
        <p:nvSpPr>
          <p:cNvPr id="25" name="TextBox 24">
            <a:extLst>
              <a:ext uri="{FF2B5EF4-FFF2-40B4-BE49-F238E27FC236}">
                <a16:creationId xmlns:a16="http://schemas.microsoft.com/office/drawing/2014/main" id="{A228D9E4-0DF7-267F-9007-BA8A21A0964B}"/>
              </a:ext>
            </a:extLst>
          </p:cNvPr>
          <p:cNvSpPr txBox="1"/>
          <p:nvPr/>
        </p:nvSpPr>
        <p:spPr>
          <a:xfrm>
            <a:off x="6250600" y="2435221"/>
            <a:ext cx="5760117" cy="42147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31775" lvl="1" indent="-231775">
              <a:lnSpc>
                <a:spcPct val="115000"/>
              </a:lnSpc>
              <a:spcBef>
                <a:spcPts val="0"/>
              </a:spcBef>
              <a:buFont typeface="Arial" panose="020B0604020202020204" pitchFamily="34" charset="0"/>
              <a:buChar char="•"/>
            </a:pPr>
            <a:r>
              <a:rPr lang="en-US" sz="1800" kern="100">
                <a:solidFill>
                  <a:srgbClr val="333333"/>
                </a:solidFill>
                <a:latin typeface="+mn-lt"/>
                <a:ea typeface="Aptos" panose="020B0004020202020204" pitchFamily="34" charset="0"/>
                <a:cs typeface="Times New Roman" panose="02020603050405020304" pitchFamily="18" charset="0"/>
              </a:rPr>
              <a:t>Establish rapport with an ice breaker and create a safe environment</a:t>
            </a:r>
          </a:p>
          <a:p>
            <a:pPr marL="231775" lvl="1" indent="-231775">
              <a:lnSpc>
                <a:spcPct val="115000"/>
              </a:lnSpc>
              <a:spcBef>
                <a:spcPts val="0"/>
              </a:spcBef>
              <a:buFont typeface="Arial" panose="020B0604020202020204" pitchFamily="34" charset="0"/>
              <a:buChar char="•"/>
            </a:pPr>
            <a:r>
              <a:rPr lang="en-US" sz="1800" kern="100">
                <a:solidFill>
                  <a:srgbClr val="333333"/>
                </a:solidFill>
                <a:latin typeface="+mn-lt"/>
                <a:ea typeface="Aptos" panose="020B0004020202020204" pitchFamily="34" charset="0"/>
                <a:cs typeface="Times New Roman" panose="02020603050405020304" pitchFamily="18" charset="0"/>
              </a:rPr>
              <a:t>Ease participants into topics by starting with a broader topic (climate and culture)</a:t>
            </a:r>
          </a:p>
          <a:p>
            <a:pPr marL="231775" lvl="1" indent="-231775" hangingPunct="1">
              <a:lnSpc>
                <a:spcPct val="115000"/>
              </a:lnSpc>
              <a:spcBef>
                <a:spcPts val="0"/>
              </a:spcBef>
              <a:buFont typeface="Arial" panose="020B0604020202020204" pitchFamily="34" charset="0"/>
              <a:buChar char="•"/>
            </a:pPr>
            <a:r>
              <a:rPr lang="en-US" sz="1800" kern="100">
                <a:solidFill>
                  <a:srgbClr val="333333"/>
                </a:solidFill>
                <a:latin typeface="+mn-lt"/>
                <a:ea typeface="Aptos" panose="020B0004020202020204" pitchFamily="34" charset="0"/>
                <a:cs typeface="Times New Roman" panose="02020603050405020304" pitchFamily="18" charset="0"/>
              </a:rPr>
              <a:t>Narrow the focus of the boards and introduce the sensitive topics in the following session</a:t>
            </a:r>
          </a:p>
          <a:p>
            <a:pPr marL="461963" lvl="2" indent="-144463">
              <a:lnSpc>
                <a:spcPct val="115000"/>
              </a:lnSpc>
              <a:spcBef>
                <a:spcPts val="0"/>
              </a:spcBef>
              <a:buFont typeface="Arial" panose="020B0604020202020204" pitchFamily="34" charset="0"/>
              <a:buChar char="•"/>
            </a:pPr>
            <a:r>
              <a:rPr lang="en-US" sz="1800" kern="100">
                <a:solidFill>
                  <a:srgbClr val="333333"/>
                </a:solidFill>
                <a:latin typeface="+mn-lt"/>
                <a:ea typeface="Aptos" panose="020B0004020202020204" pitchFamily="34" charset="0"/>
                <a:cs typeface="Times New Roman" panose="02020603050405020304" pitchFamily="18" charset="0"/>
              </a:rPr>
              <a:t>Clearly state the purpose and importance of the topics discussed </a:t>
            </a:r>
          </a:p>
          <a:p>
            <a:pPr marL="231775" lvl="1" indent="-231775" hangingPunct="1">
              <a:lnSpc>
                <a:spcPct val="115000"/>
              </a:lnSpc>
              <a:spcBef>
                <a:spcPts val="0"/>
              </a:spcBef>
              <a:buFont typeface="Arial" panose="020B0604020202020204" pitchFamily="34" charset="0"/>
              <a:buChar char="•"/>
            </a:pPr>
            <a:r>
              <a:rPr lang="en-US" sz="1800" kern="100">
                <a:solidFill>
                  <a:srgbClr val="333333"/>
                </a:solidFill>
                <a:latin typeface="+mn-lt"/>
                <a:ea typeface="Aptos" panose="020B0004020202020204" pitchFamily="34" charset="0"/>
                <a:cs typeface="Times New Roman" panose="02020603050405020304" pitchFamily="18" charset="0"/>
              </a:rPr>
              <a:t>Ask behaviorally-based questions rather than direct questions about what they may have witnessed or experienced</a:t>
            </a:r>
          </a:p>
          <a:p>
            <a:pPr marL="231775" lvl="1" indent="-231775" hangingPunct="1">
              <a:lnSpc>
                <a:spcPct val="115000"/>
              </a:lnSpc>
              <a:spcBef>
                <a:spcPts val="0"/>
              </a:spcBef>
              <a:buFont typeface="Arial" panose="020B0604020202020204" pitchFamily="34" charset="0"/>
              <a:buChar char="•"/>
            </a:pPr>
            <a:r>
              <a:rPr lang="en-US" sz="1800" kern="100">
                <a:solidFill>
                  <a:srgbClr val="333333"/>
                </a:solidFill>
                <a:latin typeface="+mn-lt"/>
                <a:ea typeface="Aptos" panose="020B0004020202020204" pitchFamily="34" charset="0"/>
                <a:cs typeface="Times New Roman" panose="02020603050405020304" pitchFamily="18" charset="0"/>
              </a:rPr>
              <a:t>Remain confident, calm, and neutral to not influence responses</a:t>
            </a:r>
          </a:p>
        </p:txBody>
      </p:sp>
      <p:sp>
        <p:nvSpPr>
          <p:cNvPr id="27" name="TextBox 26">
            <a:extLst>
              <a:ext uri="{FF2B5EF4-FFF2-40B4-BE49-F238E27FC236}">
                <a16:creationId xmlns:a16="http://schemas.microsoft.com/office/drawing/2014/main" id="{E2F0EC97-5FCD-0291-D166-4FFD203C82A8}"/>
              </a:ext>
            </a:extLst>
          </p:cNvPr>
          <p:cNvSpPr txBox="1"/>
          <p:nvPr/>
        </p:nvSpPr>
        <p:spPr>
          <a:xfrm>
            <a:off x="6087160" y="1770814"/>
            <a:ext cx="6097604" cy="4588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lvl="1" indent="0" algn="ctr" hangingPunct="1">
              <a:lnSpc>
                <a:spcPct val="115000"/>
              </a:lnSpc>
              <a:spcBef>
                <a:spcPts val="0"/>
              </a:spcBef>
              <a:buFontTx/>
              <a:buNone/>
            </a:pPr>
            <a:r>
              <a:rPr lang="en-US" sz="2200" b="1" kern="100">
                <a:solidFill>
                  <a:srgbClr val="333333"/>
                </a:solidFill>
                <a:latin typeface="+mn-lt"/>
                <a:ea typeface="Aptos" panose="020B0004020202020204" pitchFamily="34" charset="0"/>
                <a:cs typeface="Times New Roman" panose="02020603050405020304" pitchFamily="18" charset="0"/>
              </a:rPr>
              <a:t>Sensitive Questions Best Practices </a:t>
            </a:r>
          </a:p>
        </p:txBody>
      </p:sp>
      <p:sp>
        <p:nvSpPr>
          <p:cNvPr id="2" name="Title 1">
            <a:extLst>
              <a:ext uri="{FF2B5EF4-FFF2-40B4-BE49-F238E27FC236}">
                <a16:creationId xmlns:a16="http://schemas.microsoft.com/office/drawing/2014/main" id="{02B3E5CA-3B01-500D-6015-37F070678C9C}"/>
              </a:ext>
            </a:extLst>
          </p:cNvPr>
          <p:cNvSpPr txBox="1">
            <a:spLocks/>
          </p:cNvSpPr>
          <p:nvPr/>
        </p:nvSpPr>
        <p:spPr>
          <a:xfrm>
            <a:off x="656269" y="1029531"/>
            <a:ext cx="11258227" cy="609211"/>
          </a:xfrm>
          <a:prstGeom prst="rect">
            <a:avLst/>
          </a:prstGeom>
          <a:ln w="12700">
            <a:miter lim="400000"/>
          </a:ln>
          <a:extLst>
            <a:ext uri="{C572A759-6A51-4108-AA02-DFA0A04FC94B}">
              <ma14:wrappingTextBoxFlag xmlns="" xmlns:ma14="http://schemas.microsoft.com/office/mac/drawingml/2011/main" val="1"/>
            </a:ext>
          </a:extLst>
        </p:spPr>
        <p:txBody>
          <a:bodyPr vert="horz" lIns="50800" tIns="50800" rIns="50800" bIns="50800" rtlCol="0" anchor="t">
            <a:noAutofit/>
          </a:bodyPr>
          <a:lstStyle>
            <a:lvl1pPr marL="0" marR="0" indent="0" algn="l" defTabSz="412750" rtl="0" latinLnBrk="0">
              <a:lnSpc>
                <a:spcPct val="80000"/>
              </a:lnSpc>
              <a:spcBef>
                <a:spcPts val="0"/>
              </a:spcBef>
              <a:spcAft>
                <a:spcPts val="0"/>
              </a:spcAft>
              <a:buClrTx/>
              <a:buSzTx/>
              <a:buFontTx/>
              <a:buNone/>
              <a:tabLst/>
              <a:defRPr kumimoji="0" lang="en-US" sz="4800" b="0" i="0" u="none" strike="noStrike" cap="none" spc="0" normalizeH="0" baseline="0">
                <a:ln>
                  <a:noFill/>
                </a:ln>
                <a:solidFill>
                  <a:srgbClr val="212121"/>
                </a:solidFill>
                <a:effectLst/>
                <a:uFillTx/>
                <a:latin typeface="Berlingske Serif Cn Md" panose="02000506080000020004" pitchFamily="2" charset="0"/>
                <a:ea typeface="+mj-ea"/>
                <a:cs typeface="+mj-cs"/>
                <a:sym typeface="Montserrat Semi Bold"/>
              </a:defRPr>
            </a:lvl1pPr>
            <a:lvl2pPr marL="0" marR="0" indent="114300" algn="l" defTabSz="412750" rtl="0" latinLnBrk="0">
              <a:lnSpc>
                <a:spcPct val="80000"/>
              </a:lnSpc>
              <a:spcBef>
                <a:spcPts val="0"/>
              </a:spcBef>
              <a:spcAft>
                <a:spcPts val="0"/>
              </a:spcAft>
              <a:buClrTx/>
              <a:buSzTx/>
              <a:buFontTx/>
              <a:buNone/>
              <a:tabLst/>
              <a:defRPr sz="5600" b="0" i="0" u="none" strike="noStrike" cap="none" spc="280" baseline="0">
                <a:ln>
                  <a:noFill/>
                </a:ln>
                <a:solidFill>
                  <a:srgbClr val="212121"/>
                </a:solidFill>
                <a:uFillTx/>
                <a:latin typeface="+mj-lt"/>
                <a:ea typeface="+mj-ea"/>
                <a:cs typeface="+mj-cs"/>
                <a:sym typeface="Montserrat Semi Bold"/>
              </a:defRPr>
            </a:lvl2pPr>
            <a:lvl3pPr marL="0" marR="0" indent="228600" algn="l" defTabSz="412750" rtl="0" latinLnBrk="0">
              <a:lnSpc>
                <a:spcPct val="80000"/>
              </a:lnSpc>
              <a:spcBef>
                <a:spcPts val="0"/>
              </a:spcBef>
              <a:spcAft>
                <a:spcPts val="0"/>
              </a:spcAft>
              <a:buClrTx/>
              <a:buSzTx/>
              <a:buFontTx/>
              <a:buNone/>
              <a:tabLst/>
              <a:defRPr sz="5600" b="0" i="0" u="none" strike="noStrike" cap="none" spc="280" baseline="0">
                <a:ln>
                  <a:noFill/>
                </a:ln>
                <a:solidFill>
                  <a:srgbClr val="212121"/>
                </a:solidFill>
                <a:uFillTx/>
                <a:latin typeface="+mj-lt"/>
                <a:ea typeface="+mj-ea"/>
                <a:cs typeface="+mj-cs"/>
                <a:sym typeface="Montserrat Semi Bold"/>
              </a:defRPr>
            </a:lvl3pPr>
            <a:lvl4pPr marL="0" marR="0" indent="342900" algn="l" defTabSz="412750" rtl="0" latinLnBrk="0">
              <a:lnSpc>
                <a:spcPct val="80000"/>
              </a:lnSpc>
              <a:spcBef>
                <a:spcPts val="0"/>
              </a:spcBef>
              <a:spcAft>
                <a:spcPts val="0"/>
              </a:spcAft>
              <a:buClrTx/>
              <a:buSzTx/>
              <a:buFontTx/>
              <a:buNone/>
              <a:tabLst/>
              <a:defRPr sz="5600" b="0" i="0" u="none" strike="noStrike" cap="none" spc="280" baseline="0">
                <a:ln>
                  <a:noFill/>
                </a:ln>
                <a:solidFill>
                  <a:srgbClr val="212121"/>
                </a:solidFill>
                <a:uFillTx/>
                <a:latin typeface="+mj-lt"/>
                <a:ea typeface="+mj-ea"/>
                <a:cs typeface="+mj-cs"/>
                <a:sym typeface="Montserrat Semi Bold"/>
              </a:defRPr>
            </a:lvl4pPr>
            <a:lvl5pPr marL="0" marR="0" indent="457200" algn="l" defTabSz="412750" rtl="0" latinLnBrk="0">
              <a:lnSpc>
                <a:spcPct val="80000"/>
              </a:lnSpc>
              <a:spcBef>
                <a:spcPts val="0"/>
              </a:spcBef>
              <a:spcAft>
                <a:spcPts val="0"/>
              </a:spcAft>
              <a:buClrTx/>
              <a:buSzTx/>
              <a:buFontTx/>
              <a:buNone/>
              <a:tabLst/>
              <a:defRPr sz="5600" b="0" i="0" u="none" strike="noStrike" cap="none" spc="280" baseline="0">
                <a:ln>
                  <a:noFill/>
                </a:ln>
                <a:solidFill>
                  <a:srgbClr val="212121"/>
                </a:solidFill>
                <a:uFillTx/>
                <a:latin typeface="+mj-lt"/>
                <a:ea typeface="+mj-ea"/>
                <a:cs typeface="+mj-cs"/>
                <a:sym typeface="Montserrat Semi Bold"/>
              </a:defRPr>
            </a:lvl5pPr>
            <a:lvl6pPr marL="0" marR="0" indent="571500" algn="l" defTabSz="412750" rtl="0" latinLnBrk="0">
              <a:lnSpc>
                <a:spcPct val="80000"/>
              </a:lnSpc>
              <a:spcBef>
                <a:spcPts val="0"/>
              </a:spcBef>
              <a:spcAft>
                <a:spcPts val="0"/>
              </a:spcAft>
              <a:buClrTx/>
              <a:buSzTx/>
              <a:buFontTx/>
              <a:buNone/>
              <a:tabLst/>
              <a:defRPr sz="5600" b="0" i="0" u="none" strike="noStrike" cap="none" spc="280" baseline="0">
                <a:ln>
                  <a:noFill/>
                </a:ln>
                <a:solidFill>
                  <a:srgbClr val="212121"/>
                </a:solidFill>
                <a:uFillTx/>
                <a:latin typeface="+mj-lt"/>
                <a:ea typeface="+mj-ea"/>
                <a:cs typeface="+mj-cs"/>
                <a:sym typeface="Montserrat Semi Bold"/>
              </a:defRPr>
            </a:lvl6pPr>
            <a:lvl7pPr marL="0" marR="0" indent="685800" algn="l" defTabSz="412750" rtl="0" latinLnBrk="0">
              <a:lnSpc>
                <a:spcPct val="80000"/>
              </a:lnSpc>
              <a:spcBef>
                <a:spcPts val="0"/>
              </a:spcBef>
              <a:spcAft>
                <a:spcPts val="0"/>
              </a:spcAft>
              <a:buClrTx/>
              <a:buSzTx/>
              <a:buFontTx/>
              <a:buNone/>
              <a:tabLst/>
              <a:defRPr sz="5600" b="0" i="0" u="none" strike="noStrike" cap="none" spc="280" baseline="0">
                <a:ln>
                  <a:noFill/>
                </a:ln>
                <a:solidFill>
                  <a:srgbClr val="212121"/>
                </a:solidFill>
                <a:uFillTx/>
                <a:latin typeface="+mj-lt"/>
                <a:ea typeface="+mj-ea"/>
                <a:cs typeface="+mj-cs"/>
                <a:sym typeface="Montserrat Semi Bold"/>
              </a:defRPr>
            </a:lvl7pPr>
            <a:lvl8pPr marL="0" marR="0" indent="800100" algn="l" defTabSz="412750" rtl="0" latinLnBrk="0">
              <a:lnSpc>
                <a:spcPct val="80000"/>
              </a:lnSpc>
              <a:spcBef>
                <a:spcPts val="0"/>
              </a:spcBef>
              <a:spcAft>
                <a:spcPts val="0"/>
              </a:spcAft>
              <a:buClrTx/>
              <a:buSzTx/>
              <a:buFontTx/>
              <a:buNone/>
              <a:tabLst/>
              <a:defRPr sz="5600" b="0" i="0" u="none" strike="noStrike" cap="none" spc="280" baseline="0">
                <a:ln>
                  <a:noFill/>
                </a:ln>
                <a:solidFill>
                  <a:srgbClr val="212121"/>
                </a:solidFill>
                <a:uFillTx/>
                <a:latin typeface="+mj-lt"/>
                <a:ea typeface="+mj-ea"/>
                <a:cs typeface="+mj-cs"/>
                <a:sym typeface="Montserrat Semi Bold"/>
              </a:defRPr>
            </a:lvl8pPr>
            <a:lvl9pPr marL="0" marR="0" indent="914400" algn="l" defTabSz="412750" rtl="0" latinLnBrk="0">
              <a:lnSpc>
                <a:spcPct val="80000"/>
              </a:lnSpc>
              <a:spcBef>
                <a:spcPts val="0"/>
              </a:spcBef>
              <a:spcAft>
                <a:spcPts val="0"/>
              </a:spcAft>
              <a:buClrTx/>
              <a:buSzTx/>
              <a:buFontTx/>
              <a:buNone/>
              <a:tabLst/>
              <a:defRPr sz="5600" b="0" i="0" u="none" strike="noStrike" cap="none" spc="280" baseline="0">
                <a:ln>
                  <a:noFill/>
                </a:ln>
                <a:solidFill>
                  <a:srgbClr val="212121"/>
                </a:solidFill>
                <a:uFillTx/>
                <a:latin typeface="+mj-lt"/>
                <a:ea typeface="+mj-ea"/>
                <a:cs typeface="+mj-cs"/>
                <a:sym typeface="Montserrat Semi Bold"/>
              </a:defRPr>
            </a:lvl9pPr>
          </a:lstStyle>
          <a:p>
            <a:pPr hangingPunct="1"/>
            <a:r>
              <a:rPr lang="en-US" sz="3000" b="1">
                <a:latin typeface="+mn-lt"/>
              </a:rPr>
              <a:t>Conducting the Message Boards: Best Practices/Rules of Engagement</a:t>
            </a:r>
          </a:p>
        </p:txBody>
      </p:sp>
      <p:pic>
        <p:nvPicPr>
          <p:cNvPr id="15" name="Graphic 14" descr="Help outline">
            <a:extLst>
              <a:ext uri="{FF2B5EF4-FFF2-40B4-BE49-F238E27FC236}">
                <a16:creationId xmlns:a16="http://schemas.microsoft.com/office/drawing/2014/main" id="{DF31F3D7-17F9-2DBD-EE8D-962A448A6C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7875" y="1790165"/>
            <a:ext cx="543865" cy="543865"/>
          </a:xfrm>
          <a:prstGeom prst="rect">
            <a:avLst/>
          </a:prstGeom>
        </p:spPr>
      </p:pic>
      <p:pic>
        <p:nvPicPr>
          <p:cNvPr id="20" name="Graphic 19" descr="Cycle with people">
            <a:extLst>
              <a:ext uri="{FF2B5EF4-FFF2-40B4-BE49-F238E27FC236}">
                <a16:creationId xmlns:a16="http://schemas.microsoft.com/office/drawing/2014/main" id="{CC3B1F18-6CEE-6992-3461-66828FC1F7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6269" y="1759333"/>
            <a:ext cx="878761" cy="878761"/>
          </a:xfrm>
          <a:prstGeom prst="rect">
            <a:avLst/>
          </a:prstGeom>
        </p:spPr>
      </p:pic>
    </p:spTree>
    <p:extLst>
      <p:ext uri="{BB962C8B-B14F-4D97-AF65-F5344CB8AC3E}">
        <p14:creationId xmlns:p14="http://schemas.microsoft.com/office/powerpoint/2010/main" val="363327457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B5926-7124-289A-B090-E101A5FEB62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6C2FA837-B161-E9D1-4888-F897D76EEB6C}"/>
              </a:ext>
            </a:extLst>
          </p:cNvPr>
          <p:cNvSpPr>
            <a:spLocks noGrp="1"/>
          </p:cNvSpPr>
          <p:nvPr>
            <p:ph type="title"/>
          </p:nvPr>
        </p:nvSpPr>
        <p:spPr>
          <a:xfrm>
            <a:off x="126546" y="1169436"/>
            <a:ext cx="4626429" cy="826052"/>
          </a:xfrm>
        </p:spPr>
        <p:txBody>
          <a:bodyPr anchor="t">
            <a:normAutofit fontScale="90000"/>
          </a:bodyPr>
          <a:lstStyle/>
          <a:p>
            <a:pPr algn="ctr"/>
            <a:r>
              <a:rPr lang="en-US" sz="2800" b="1">
                <a:latin typeface="+mn-lt"/>
              </a:rPr>
              <a:t>Conducting the Message Boards:</a:t>
            </a:r>
            <a:br>
              <a:rPr lang="en-US" sz="2800" b="1">
                <a:latin typeface="+mn-lt"/>
              </a:rPr>
            </a:br>
            <a:r>
              <a:rPr lang="en-US" sz="2800" b="1">
                <a:latin typeface="+mn-lt"/>
              </a:rPr>
              <a:t>Safety Plan</a:t>
            </a:r>
          </a:p>
        </p:txBody>
      </p:sp>
      <p:sp>
        <p:nvSpPr>
          <p:cNvPr id="3" name="Text Placeholder 2">
            <a:extLst>
              <a:ext uri="{FF2B5EF4-FFF2-40B4-BE49-F238E27FC236}">
                <a16:creationId xmlns:a16="http://schemas.microsoft.com/office/drawing/2014/main" id="{E105D3E7-F7B8-B6C0-BD15-8BF1A673E8C1}"/>
              </a:ext>
            </a:extLst>
          </p:cNvPr>
          <p:cNvSpPr>
            <a:spLocks noGrp="1"/>
          </p:cNvSpPr>
          <p:nvPr>
            <p:ph type="body" sz="quarter" idx="14"/>
          </p:nvPr>
        </p:nvSpPr>
        <p:spPr>
          <a:xfrm>
            <a:off x="488736" y="1995488"/>
            <a:ext cx="4137693" cy="3994147"/>
          </a:xfrm>
        </p:spPr>
        <p:txBody>
          <a:bodyPr anchor="t">
            <a:noAutofit/>
          </a:bodyPr>
          <a:lstStyle/>
          <a:p>
            <a:pPr marL="0" marR="0" lvl="1" indent="0">
              <a:spcBef>
                <a:spcPts val="0"/>
              </a:spcBef>
              <a:buNone/>
            </a:pPr>
            <a:r>
              <a:rPr lang="en-US" sz="1800" b="1" kern="100">
                <a:effectLst/>
                <a:latin typeface="+mn-lt"/>
                <a:cs typeface="Arial" panose="020B0604020202020204" pitchFamily="34" charset="0"/>
              </a:rPr>
              <a:t>Over</a:t>
            </a:r>
            <a:r>
              <a:rPr lang="en-US" sz="1800" b="1" kern="100">
                <a:latin typeface="+mn-lt"/>
                <a:cs typeface="Arial" panose="020B0604020202020204" pitchFamily="34" charset="0"/>
              </a:rPr>
              <a:t>view</a:t>
            </a:r>
          </a:p>
          <a:p>
            <a:pPr marL="285750" lvl="1" indent="-114300">
              <a:spcBef>
                <a:spcPts val="0"/>
              </a:spcBef>
              <a:spcAft>
                <a:spcPts val="600"/>
              </a:spcAft>
              <a:buSzPct val="90000"/>
              <a:buFont typeface="Arial" panose="020B0604020202020204" pitchFamily="34" charset="0"/>
              <a:buChar char="•"/>
            </a:pPr>
            <a:r>
              <a:rPr lang="en-US" sz="1600" kern="100">
                <a:latin typeface="+mn-lt"/>
                <a:cs typeface="Arial" panose="020B0604020202020204" pitchFamily="34" charset="0"/>
              </a:rPr>
              <a:t>Process for addressing participant distress, disclosure of PII, or rude comments towards others</a:t>
            </a:r>
          </a:p>
          <a:p>
            <a:pPr marL="0" marR="0" lvl="1" indent="0">
              <a:spcBef>
                <a:spcPts val="0"/>
              </a:spcBef>
              <a:spcAft>
                <a:spcPts val="600"/>
              </a:spcAft>
              <a:buNone/>
            </a:pPr>
            <a:r>
              <a:rPr lang="en-US" sz="1800" b="1" kern="100">
                <a:effectLst/>
                <a:latin typeface="+mn-lt"/>
                <a:cs typeface="Arial" panose="020B0604020202020204" pitchFamily="34" charset="0"/>
              </a:rPr>
              <a:t>Steps</a:t>
            </a:r>
            <a:r>
              <a:rPr lang="en-US" sz="1600" b="1" kern="100">
                <a:effectLst/>
                <a:latin typeface="+mn-lt"/>
                <a:cs typeface="Arial" panose="020B0604020202020204" pitchFamily="34" charset="0"/>
              </a:rPr>
              <a:t>:</a:t>
            </a:r>
          </a:p>
          <a:p>
            <a:pPr marL="457200" marR="0" lvl="1" indent="-228600">
              <a:spcBef>
                <a:spcPts val="0"/>
              </a:spcBef>
              <a:buSzPct val="90000"/>
              <a:buFont typeface="+mj-lt"/>
              <a:buAutoNum type="arabicPeriod"/>
            </a:pPr>
            <a:r>
              <a:rPr lang="en-US" sz="1600" kern="100">
                <a:latin typeface="+mn-lt"/>
                <a:cs typeface="Arial" panose="020B0604020202020204" pitchFamily="34" charset="0"/>
              </a:rPr>
              <a:t>Moderators flag comment and assess for risk (low, medium, high, highest)	</a:t>
            </a:r>
          </a:p>
          <a:p>
            <a:pPr marL="457200" marR="0" lvl="1" indent="-228600">
              <a:spcBef>
                <a:spcPts val="0"/>
              </a:spcBef>
              <a:buSzPct val="90000"/>
              <a:buFont typeface="+mj-lt"/>
              <a:buAutoNum type="arabicPeriod"/>
            </a:pPr>
            <a:r>
              <a:rPr lang="en-US" sz="1600" kern="100">
                <a:effectLst/>
                <a:latin typeface="+mn-lt"/>
                <a:cs typeface="Arial" panose="020B0604020202020204" pitchFamily="34" charset="0"/>
              </a:rPr>
              <a:t>Moderators log comment in risk assessment log</a:t>
            </a:r>
          </a:p>
          <a:p>
            <a:pPr marL="457200" marR="0" lvl="1" indent="-228600">
              <a:spcBef>
                <a:spcPts val="0"/>
              </a:spcBef>
              <a:buSzPct val="90000"/>
              <a:buFont typeface="+mj-lt"/>
              <a:buAutoNum type="arabicPeriod"/>
            </a:pPr>
            <a:r>
              <a:rPr lang="en-US" sz="1600" kern="100">
                <a:latin typeface="+mn-lt"/>
                <a:cs typeface="Arial" panose="020B0604020202020204" pitchFamily="34" charset="0"/>
              </a:rPr>
              <a:t>Send comment to clinician and project manager for their review</a:t>
            </a:r>
          </a:p>
          <a:p>
            <a:pPr marL="457200" marR="0" lvl="1" indent="-228600">
              <a:spcBef>
                <a:spcPts val="0"/>
              </a:spcBef>
              <a:buSzPct val="90000"/>
              <a:buFont typeface="+mj-lt"/>
              <a:buAutoNum type="arabicPeriod"/>
            </a:pPr>
            <a:r>
              <a:rPr lang="en-US" sz="1600" kern="100">
                <a:effectLst/>
                <a:latin typeface="+mn-lt"/>
                <a:cs typeface="Arial" panose="020B0604020202020204" pitchFamily="34" charset="0"/>
              </a:rPr>
              <a:t>If needed, directly contact participant </a:t>
            </a:r>
            <a:r>
              <a:rPr lang="en-US" sz="1600" kern="100">
                <a:latin typeface="+mn-lt"/>
                <a:cs typeface="Arial" panose="020B0604020202020204" pitchFamily="34" charset="0"/>
              </a:rPr>
              <a:t>and provide prevention resources </a:t>
            </a:r>
          </a:p>
          <a:p>
            <a:pPr marL="889000" lvl="2" indent="-342900">
              <a:spcBef>
                <a:spcPts val="0"/>
              </a:spcBef>
              <a:buSzPct val="90000"/>
              <a:buFont typeface="+mj-lt"/>
              <a:buAutoNum type="alphaLcPeriod"/>
            </a:pPr>
            <a:r>
              <a:rPr lang="en-US" sz="1600" kern="100">
                <a:latin typeface="+mn-lt"/>
                <a:cs typeface="Arial" panose="020B0604020202020204" pitchFamily="34" charset="0"/>
              </a:rPr>
              <a:t>Prevention and reporting hotlines and websites</a:t>
            </a:r>
            <a:endParaRPr lang="en-US" sz="1600" kern="100">
              <a:effectLst/>
              <a:latin typeface="+mn-lt"/>
              <a:cs typeface="Arial" panose="020B0604020202020204" pitchFamily="34" charset="0"/>
            </a:endParaRPr>
          </a:p>
        </p:txBody>
      </p:sp>
      <p:sp>
        <p:nvSpPr>
          <p:cNvPr id="4" name="Text Placeholder 3">
            <a:extLst>
              <a:ext uri="{FF2B5EF4-FFF2-40B4-BE49-F238E27FC236}">
                <a16:creationId xmlns:a16="http://schemas.microsoft.com/office/drawing/2014/main" id="{C177FC94-81FF-DD0C-5495-4851247CD244}"/>
              </a:ext>
            </a:extLst>
          </p:cNvPr>
          <p:cNvSpPr>
            <a:spLocks noGrp="1"/>
          </p:cNvSpPr>
          <p:nvPr>
            <p:ph type="body" sz="quarter" idx="19"/>
          </p:nvPr>
        </p:nvSpPr>
        <p:spPr>
          <a:xfrm>
            <a:off x="444500" y="332306"/>
            <a:ext cx="4843463" cy="392112"/>
          </a:xfrm>
        </p:spPr>
        <p:txBody>
          <a:bodyPr anchor="t">
            <a:normAutofit/>
          </a:bodyPr>
          <a:lstStyle/>
          <a:p>
            <a:pPr hangingPunct="1"/>
            <a:r>
              <a:rPr lang="en-US" b="1">
                <a:latin typeface="+mn-lt"/>
                <a:cs typeface="Times New Roman" panose="02020603050405020304" pitchFamily="18" charset="0"/>
              </a:rPr>
              <a:t>Conducting the Message Boards</a:t>
            </a:r>
          </a:p>
        </p:txBody>
      </p:sp>
      <p:pic>
        <p:nvPicPr>
          <p:cNvPr id="6" name="Picture 5">
            <a:extLst>
              <a:ext uri="{FF2B5EF4-FFF2-40B4-BE49-F238E27FC236}">
                <a16:creationId xmlns:a16="http://schemas.microsoft.com/office/drawing/2014/main" id="{0FF85ED4-A959-72A0-51B1-24F2FCE25A40}"/>
              </a:ext>
            </a:extLst>
          </p:cNvPr>
          <p:cNvPicPr>
            <a:picLocks noChangeAspect="1"/>
          </p:cNvPicPr>
          <p:nvPr/>
        </p:nvPicPr>
        <p:blipFill>
          <a:blip r:embed="rId3"/>
          <a:stretch>
            <a:fillRect/>
          </a:stretch>
        </p:blipFill>
        <p:spPr>
          <a:xfrm>
            <a:off x="4752975" y="944392"/>
            <a:ext cx="7172085" cy="5802951"/>
          </a:xfrm>
          <a:prstGeom prst="rect">
            <a:avLst/>
          </a:prstGeom>
        </p:spPr>
      </p:pic>
    </p:spTree>
    <p:extLst>
      <p:ext uri="{BB962C8B-B14F-4D97-AF65-F5344CB8AC3E}">
        <p14:creationId xmlns:p14="http://schemas.microsoft.com/office/powerpoint/2010/main" val="3548405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_White">
  <a:themeElements>
    <a:clrScheme name="FMG">
      <a:dk1>
        <a:srgbClr val="000000"/>
      </a:dk1>
      <a:lt1>
        <a:srgbClr val="000000"/>
      </a:lt1>
      <a:dk2>
        <a:srgbClr val="FFA119"/>
      </a:dk2>
      <a:lt2>
        <a:srgbClr val="FFFFFF"/>
      </a:lt2>
      <a:accent1>
        <a:srgbClr val="FFA119"/>
      </a:accent1>
      <a:accent2>
        <a:srgbClr val="E9C4D3"/>
      </a:accent2>
      <a:accent3>
        <a:srgbClr val="8ED6C5"/>
      </a:accent3>
      <a:accent4>
        <a:srgbClr val="46A0E9"/>
      </a:accent4>
      <a:accent5>
        <a:srgbClr val="FFA119"/>
      </a:accent5>
      <a:accent6>
        <a:srgbClr val="E9C4D3"/>
      </a:accent6>
      <a:hlink>
        <a:srgbClr val="000000"/>
      </a:hlink>
      <a:folHlink>
        <a:srgbClr val="00000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 Semi Bold"/>
        <a:ea typeface="Montserrat Semi Bold"/>
        <a:cs typeface="Montserrat Semi Bol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28610e3-ed43-4caa-9fbe-80db6c773d90">
      <UserInfo>
        <DisplayName>Anna Scolese</DisplayName>
        <AccountId>19</AccountId>
        <AccountType/>
      </UserInfo>
      <UserInfo>
        <DisplayName>Jordan Loeffelman</DisplayName>
        <AccountId>94</AccountId>
        <AccountType/>
      </UserInfo>
      <UserInfo>
        <DisplayName>Rachel Walker Kulzick</DisplayName>
        <AccountId>10</AccountId>
        <AccountType/>
      </UserInfo>
      <UserInfo>
        <DisplayName>Samuel Evans</DisplayName>
        <AccountId>197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A951ACC0C5DF42B2C90846EF1D1F2A" ma:contentTypeVersion="8" ma:contentTypeDescription="Create a new document." ma:contentTypeScope="" ma:versionID="83b78a55dac7d325c4322af1fd9a1c0e">
  <xsd:schema xmlns:xsd="http://www.w3.org/2001/XMLSchema" xmlns:xs="http://www.w3.org/2001/XMLSchema" xmlns:p="http://schemas.microsoft.com/office/2006/metadata/properties" xmlns:ns2="9bd539a0-22ba-466c-a345-91b55298987f" xmlns:ns3="828610e3-ed43-4caa-9fbe-80db6c773d90" targetNamespace="http://schemas.microsoft.com/office/2006/metadata/properties" ma:root="true" ma:fieldsID="3997403c53c5e25cf8e3f8c28e6304b5" ns2:_="" ns3:_="">
    <xsd:import namespace="9bd539a0-22ba-466c-a345-91b55298987f"/>
    <xsd:import namespace="828610e3-ed43-4caa-9fbe-80db6c773d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d539a0-22ba-466c-a345-91b5529898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8610e3-ed43-4caa-9fbe-80db6c773d9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363591-4CCC-42ED-B050-6D24553A15A1}">
  <ds:schemaRefs>
    <ds:schemaRef ds:uri="828610e3-ed43-4caa-9fbe-80db6c773d90"/>
    <ds:schemaRef ds:uri="9bd539a0-22ba-466c-a345-91b55298987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35614CF-2773-4267-A6D9-6A304F455E49}">
  <ds:schemaRefs>
    <ds:schemaRef ds:uri="828610e3-ed43-4caa-9fbe-80db6c773d90"/>
    <ds:schemaRef ds:uri="9bd539a0-22ba-466c-a345-91b5529898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5A0C8D5-83D8-4D6E-90C9-12E1AA1F50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2205</Words>
  <Application>Microsoft Office PowerPoint</Application>
  <PresentationFormat>Widescreen</PresentationFormat>
  <Paragraphs>278</Paragraphs>
  <Slides>20</Slides>
  <Notes>17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20</vt:i4>
      </vt:variant>
    </vt:vector>
  </HeadingPairs>
  <TitlesOfParts>
    <vt:vector size="35" baseType="lpstr">
      <vt:lpstr>Arial</vt:lpstr>
      <vt:lpstr>Berlingske Sans</vt:lpstr>
      <vt:lpstr>Berlingske Sans Black</vt:lpstr>
      <vt:lpstr>Berlingske Sans Medium</vt:lpstr>
      <vt:lpstr>Berlingske Sans Poster</vt:lpstr>
      <vt:lpstr>Berlingske Serif Cn Md</vt:lpstr>
      <vt:lpstr>BerlingskeSans-Md</vt:lpstr>
      <vt:lpstr>BerlingskeSans-Pst</vt:lpstr>
      <vt:lpstr>Calibri</vt:lpstr>
      <vt:lpstr>Calibri </vt:lpstr>
      <vt:lpstr>Garamond</vt:lpstr>
      <vt:lpstr>Lucida Grande</vt:lpstr>
      <vt:lpstr>Montserrat Light</vt:lpstr>
      <vt:lpstr>Times New Roman</vt:lpstr>
      <vt:lpstr>1_White</vt:lpstr>
      <vt:lpstr>Measuring Sexual Harassment in the STEM Enterprise</vt:lpstr>
      <vt:lpstr>Agenda</vt:lpstr>
      <vt:lpstr>PowerPoint Presentation</vt:lpstr>
      <vt:lpstr>PowerPoint Presentation</vt:lpstr>
      <vt:lpstr>NCSES Qualitative Research Overview</vt:lpstr>
      <vt:lpstr>Message Boards (Asynchronous Focus Groups) Methodology </vt:lpstr>
      <vt:lpstr>Message Boards Benefits &amp; Considerations</vt:lpstr>
      <vt:lpstr>PowerPoint Presentation</vt:lpstr>
      <vt:lpstr>Conducting the Message Boards: Safety Plan</vt:lpstr>
      <vt:lpstr>Conducting the Message Boards: Logistics</vt:lpstr>
      <vt:lpstr>Conducting the Message Boards: Protocol Day 1</vt:lpstr>
      <vt:lpstr>Conducting the Message Boards: Protocol Day 2</vt:lpstr>
      <vt:lpstr>Conducting the Message Boards: Protocol Day 3</vt:lpstr>
      <vt:lpstr>Conclusion</vt:lpstr>
      <vt:lpstr>PowerPoint Presentation</vt:lpstr>
      <vt:lpstr>Backup Slides</vt:lpstr>
      <vt:lpstr>Consent Forms</vt:lpstr>
      <vt:lpstr>Conducting the Message Boards: Protocol Day 2 - Questions</vt:lpstr>
      <vt:lpstr>Conducting the Message Boards: Protocol Day 2 -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 Marsh Template</dc:title>
  <dc:creator>Brianna Arnold</dc:creator>
  <cp:lastModifiedBy>Anna Scolese</cp:lastModifiedBy>
  <cp:revision>1</cp:revision>
  <dcterms:modified xsi:type="dcterms:W3CDTF">2024-04-17T11:52:08Z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0x010100D7A951ACC0C5DF42B2C90846EF1D1F2A</vt:lpwstr>
  </property>
  <property fmtid="{D5CDD505-2E9C-101B-9397-08002B2CF9AE}" pid="3" name="MediaServiceImageTags">
    <vt:lpwstr/>
  </property>
  <property fmtid="{D5CDD505-2E9C-101B-9397-08002B2CF9AE}" pid="4" name="_dlc_DocIdItemGuid">
    <vt:lpwstr>156cedc4-b5d0-40a4-9e02-fc70eb158aae</vt:lpwstr>
  </property>
</Properties>
</file>