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320" r:id="rId5"/>
    <p:sldId id="341" r:id="rId6"/>
    <p:sldId id="343" r:id="rId7"/>
    <p:sldId id="318" r:id="rId8"/>
    <p:sldId id="332" r:id="rId9"/>
    <p:sldId id="331" r:id="rId10"/>
    <p:sldId id="342" r:id="rId11"/>
    <p:sldId id="337" r:id="rId12"/>
    <p:sldId id="33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024384-44A9-DDE0-A7C6-2C79C6649BF3}" name="Kevin J Zajac (CENSUS/DCMD FED)" initials="KJZ(F" userId="S::Kevin.J.Zajac@census.gov::937131c0-7d28-4cb4-b14f-715c226c1567" providerId="AD"/>
  <p188:author id="{0174E9AF-2D13-FC17-3FA6-86F4AFC0FDB0}" name="Stephen V Gibson (CENSUS/PIO CTR)" initials="SVG(C" userId="S::stephen.v.gibson@census.gov::be92d570-bbf2-4d43-81a2-c1ea4910fc19" providerId="AD"/>
  <p188:author id="{95DFE4B5-B810-E584-9CCE-769A6C421116}" name="Christine Flanagan Borman (CENSUS/DCMD FED)" initials="CFB(F" userId="S::christine.flanagan.borman@census.gov::46fdc4f2-a73f-4e13-80ad-14386484e0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5691C2"/>
    <a:srgbClr val="CCEFFC"/>
    <a:srgbClr val="F0F4F7"/>
    <a:srgbClr val="B8D6EF"/>
    <a:srgbClr val="205392"/>
    <a:srgbClr val="CED9E7"/>
    <a:srgbClr val="195594"/>
    <a:srgbClr val="0072C7"/>
    <a:srgbClr val="2C5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68" autoAdjust="0"/>
  </p:normalViewPr>
  <p:slideViewPr>
    <p:cSldViewPr snapToGrid="0">
      <p:cViewPr varScale="1">
        <p:scale>
          <a:sx n="77" d="100"/>
          <a:sy n="77" d="100"/>
        </p:scale>
        <p:origin x="984" y="7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4/18/2024</a:t>
            </a:fld>
            <a:endParaRPr lang="en-US"/>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4/18/2024</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100"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a:t>
            </a:fld>
            <a:endParaRPr lang="en-US" noProof="0"/>
          </a:p>
        </p:txBody>
      </p:sp>
    </p:spTree>
    <p:extLst>
      <p:ext uri="{BB962C8B-B14F-4D97-AF65-F5344CB8AC3E}">
        <p14:creationId xmlns:p14="http://schemas.microsoft.com/office/powerpoint/2010/main" val="409831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100"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2</a:t>
            </a:fld>
            <a:endParaRPr lang="en-US" noProof="0"/>
          </a:p>
        </p:txBody>
      </p:sp>
    </p:spTree>
    <p:extLst>
      <p:ext uri="{BB962C8B-B14F-4D97-AF65-F5344CB8AC3E}">
        <p14:creationId xmlns:p14="http://schemas.microsoft.com/office/powerpoint/2010/main" val="1205146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100"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3</a:t>
            </a:fld>
            <a:endParaRPr lang="en-US" noProof="0"/>
          </a:p>
        </p:txBody>
      </p:sp>
    </p:spTree>
    <p:extLst>
      <p:ext uri="{BB962C8B-B14F-4D97-AF65-F5344CB8AC3E}">
        <p14:creationId xmlns:p14="http://schemas.microsoft.com/office/powerpoint/2010/main" val="166233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100"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4</a:t>
            </a:fld>
            <a:endParaRPr lang="en-US" noProof="0"/>
          </a:p>
        </p:txBody>
      </p:sp>
    </p:spTree>
    <p:extLst>
      <p:ext uri="{BB962C8B-B14F-4D97-AF65-F5344CB8AC3E}">
        <p14:creationId xmlns:p14="http://schemas.microsoft.com/office/powerpoint/2010/main" val="3791341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5</a:t>
            </a:fld>
            <a:endParaRPr lang="en-US" noProof="0"/>
          </a:p>
        </p:txBody>
      </p:sp>
    </p:spTree>
    <p:extLst>
      <p:ext uri="{BB962C8B-B14F-4D97-AF65-F5344CB8AC3E}">
        <p14:creationId xmlns:p14="http://schemas.microsoft.com/office/powerpoint/2010/main" val="1446152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panose="020B0604020202020204" pitchFamily="34" charset="0"/>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336304E-FDE3-4B4F-A3B7-EBE87F3FA5E2}" type="slidenum">
              <a:rPr lang="en-US" noProof="0" smtClean="0"/>
              <a:t>6</a:t>
            </a:fld>
            <a:endParaRPr lang="en-US" noProof="0"/>
          </a:p>
        </p:txBody>
      </p:sp>
    </p:spTree>
    <p:extLst>
      <p:ext uri="{BB962C8B-B14F-4D97-AF65-F5344CB8AC3E}">
        <p14:creationId xmlns:p14="http://schemas.microsoft.com/office/powerpoint/2010/main" val="2593298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7</a:t>
            </a:fld>
            <a:endParaRPr lang="en-US" noProof="0"/>
          </a:p>
        </p:txBody>
      </p:sp>
    </p:spTree>
    <p:extLst>
      <p:ext uri="{BB962C8B-B14F-4D97-AF65-F5344CB8AC3E}">
        <p14:creationId xmlns:p14="http://schemas.microsoft.com/office/powerpoint/2010/main" val="1287127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8</a:t>
            </a:fld>
            <a:endParaRPr lang="en-US" noProof="0"/>
          </a:p>
        </p:txBody>
      </p:sp>
    </p:spTree>
    <p:extLst>
      <p:ext uri="{BB962C8B-B14F-4D97-AF65-F5344CB8AC3E}">
        <p14:creationId xmlns:p14="http://schemas.microsoft.com/office/powerpoint/2010/main" val="94080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9</a:t>
            </a:fld>
            <a:endParaRPr lang="en-US" noProof="0"/>
          </a:p>
        </p:txBody>
      </p:sp>
    </p:spTree>
    <p:extLst>
      <p:ext uri="{BB962C8B-B14F-4D97-AF65-F5344CB8AC3E}">
        <p14:creationId xmlns:p14="http://schemas.microsoft.com/office/powerpoint/2010/main" val="2582128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9.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8.png"/><Relationship Id="rId7"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6.svg"/><Relationship Id="rId9"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9.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1.pn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87E869-CEBE-6AED-6DDE-7026DF275C46}"/>
              </a:ext>
            </a:extLst>
          </p:cNvPr>
          <p:cNvPicPr>
            <a:picLocks noChangeAspect="1"/>
          </p:cNvPicPr>
          <p:nvPr userDrawn="1"/>
        </p:nvPicPr>
        <p:blipFill>
          <a:blip r:embed="rId2"/>
          <a:stretch>
            <a:fillRect/>
          </a:stretch>
        </p:blipFill>
        <p:spPr>
          <a:xfrm flipH="1">
            <a:off x="255660" y="0"/>
            <a:ext cx="11948602" cy="6858000"/>
          </a:xfrm>
          <a:prstGeom prst="rect">
            <a:avLst/>
          </a:prstGeom>
        </p:spPr>
      </p:pic>
      <p:pic>
        <p:nvPicPr>
          <p:cNvPr id="20" name="Picture 19">
            <a:extLst>
              <a:ext uri="{FF2B5EF4-FFF2-40B4-BE49-F238E27FC236}">
                <a16:creationId xmlns:a16="http://schemas.microsoft.com/office/drawing/2014/main" id="{A1DC1DD8-167B-EE39-63F5-5019A087D147}"/>
              </a:ext>
            </a:extLst>
          </p:cNvPr>
          <p:cNvPicPr>
            <a:picLocks noChangeAspect="1"/>
          </p:cNvPicPr>
          <p:nvPr userDrawn="1"/>
        </p:nvPicPr>
        <p:blipFill>
          <a:blip r:embed="rId3"/>
          <a:stretch>
            <a:fillRect/>
          </a:stretch>
        </p:blipFill>
        <p:spPr>
          <a:xfrm rot="10800000">
            <a:off x="1184" y="0"/>
            <a:ext cx="12189631" cy="6858000"/>
          </a:xfrm>
          <a:prstGeom prst="rect">
            <a:avLst/>
          </a:prstGeom>
        </p:spPr>
      </p:pic>
      <p:sp>
        <p:nvSpPr>
          <p:cNvPr id="17" name="Picture Placeholder 5">
            <a:extLst>
              <a:ext uri="{FF2B5EF4-FFF2-40B4-BE49-F238E27FC236}">
                <a16:creationId xmlns:a16="http://schemas.microsoft.com/office/drawing/2014/main" id="{2E4D7D26-BB27-4E35-915D-537FAE16B512}"/>
              </a:ext>
            </a:extLst>
          </p:cNvPr>
          <p:cNvSpPr>
            <a:spLocks noGrp="1"/>
          </p:cNvSpPr>
          <p:nvPr>
            <p:ph type="pic" sz="quarter" idx="13"/>
          </p:nvPr>
        </p:nvSpPr>
        <p:spPr>
          <a:xfrm>
            <a:off x="6199094" y="520877"/>
            <a:ext cx="5674659" cy="5674659"/>
          </a:xfrm>
          <a:prstGeom prst="ellipse">
            <a:avLst/>
          </a:prstGeom>
          <a:solidFill>
            <a:schemeClr val="bg1">
              <a:lumMod val="85000"/>
            </a:schemeClr>
          </a:solidFill>
          <a:ln w="25400">
            <a:solidFill>
              <a:schemeClr val="bg1">
                <a:alpha val="40000"/>
              </a:schemeClr>
            </a:solidFill>
          </a:ln>
          <a:effectLst>
            <a:outerShdw blurRad="355600" dist="431800" algn="l" rotWithShape="0">
              <a:srgbClr val="205392">
                <a:alpha val="22000"/>
              </a:srgbClr>
            </a:outerShdw>
          </a:effectLst>
        </p:spPr>
        <p:txBody>
          <a:bodyPr anchor="ctr"/>
          <a:lstStyle>
            <a:lvl1pPr marL="0" indent="0" algn="ctr">
              <a:buNone/>
              <a:defRPr>
                <a:latin typeface="Gotham Book" pitchFamily="50" charset="0"/>
              </a:defRPr>
            </a:lvl1pPr>
          </a:lstStyle>
          <a:p>
            <a:r>
              <a:rPr lang="en-US" noProof="0"/>
              <a:t>Click icon to add picture</a:t>
            </a:r>
          </a:p>
        </p:txBody>
      </p:sp>
      <p:sp>
        <p:nvSpPr>
          <p:cNvPr id="26" name="TextBox 25">
            <a:extLst>
              <a:ext uri="{FF2B5EF4-FFF2-40B4-BE49-F238E27FC236}">
                <a16:creationId xmlns:a16="http://schemas.microsoft.com/office/drawing/2014/main" id="{EE90CFC6-531A-C999-1715-7A629F0D56D6}"/>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4" name="Graphic 3">
            <a:extLst>
              <a:ext uri="{FF2B5EF4-FFF2-40B4-BE49-F238E27FC236}">
                <a16:creationId xmlns:a16="http://schemas.microsoft.com/office/drawing/2014/main" id="{19A4D7A2-8D73-0B2F-0966-6D9AE35B49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9526" y="167049"/>
            <a:ext cx="4143091" cy="4163106"/>
          </a:xfrm>
          <a:prstGeom prst="rect">
            <a:avLst/>
          </a:prstGeom>
        </p:spPr>
      </p:pic>
      <p:pic>
        <p:nvPicPr>
          <p:cNvPr id="5" name="Picture 4">
            <a:extLst>
              <a:ext uri="{FF2B5EF4-FFF2-40B4-BE49-F238E27FC236}">
                <a16:creationId xmlns:a16="http://schemas.microsoft.com/office/drawing/2014/main" id="{514C03F3-931F-9663-A632-C74530FD854B}"/>
              </a:ext>
            </a:extLst>
          </p:cNvPr>
          <p:cNvPicPr>
            <a:picLocks noChangeAspect="1"/>
          </p:cNvPicPr>
          <p:nvPr userDrawn="1"/>
        </p:nvPicPr>
        <p:blipFill>
          <a:blip r:embed="rId6">
            <a:alphaModFix amt="10000"/>
          </a:blip>
          <a:stretch>
            <a:fillRect/>
          </a:stretch>
        </p:blipFill>
        <p:spPr>
          <a:xfrm>
            <a:off x="700927" y="602974"/>
            <a:ext cx="2503796" cy="2503796"/>
          </a:xfrm>
          <a:prstGeom prst="rect">
            <a:avLst/>
          </a:prstGeom>
        </p:spPr>
      </p:pic>
      <p:pic>
        <p:nvPicPr>
          <p:cNvPr id="6" name="Picture 5">
            <a:extLst>
              <a:ext uri="{FF2B5EF4-FFF2-40B4-BE49-F238E27FC236}">
                <a16:creationId xmlns:a16="http://schemas.microsoft.com/office/drawing/2014/main" id="{13E7D4FB-7C30-F56F-C7EE-9EE06197E24F}"/>
              </a:ext>
            </a:extLst>
          </p:cNvPr>
          <p:cNvPicPr>
            <a:picLocks noChangeAspect="1"/>
          </p:cNvPicPr>
          <p:nvPr userDrawn="1"/>
        </p:nvPicPr>
        <p:blipFill>
          <a:blip r:embed="rId6">
            <a:alphaModFix amt="20000"/>
          </a:blip>
          <a:stretch>
            <a:fillRect/>
          </a:stretch>
        </p:blipFill>
        <p:spPr>
          <a:xfrm>
            <a:off x="1838821" y="2791717"/>
            <a:ext cx="2503796" cy="2503796"/>
          </a:xfrm>
          <a:prstGeom prst="rect">
            <a:avLst/>
          </a:prstGeom>
        </p:spPr>
      </p:pic>
      <p:pic>
        <p:nvPicPr>
          <p:cNvPr id="7" name="Picture 6">
            <a:extLst>
              <a:ext uri="{FF2B5EF4-FFF2-40B4-BE49-F238E27FC236}">
                <a16:creationId xmlns:a16="http://schemas.microsoft.com/office/drawing/2014/main" id="{D6CEF641-8BF2-2877-1FD8-81148A8E7A0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
        <p:nvSpPr>
          <p:cNvPr id="2" name="Title 2">
            <a:extLst>
              <a:ext uri="{FF2B5EF4-FFF2-40B4-BE49-F238E27FC236}">
                <a16:creationId xmlns:a16="http://schemas.microsoft.com/office/drawing/2014/main" id="{85EDF4E2-E5C8-4D10-AC73-D426DC148657}"/>
              </a:ext>
            </a:extLst>
          </p:cNvPr>
          <p:cNvSpPr txBox="1">
            <a:spLocks/>
          </p:cNvSpPr>
          <p:nvPr userDrawn="1"/>
        </p:nvSpPr>
        <p:spPr>
          <a:xfrm>
            <a:off x="391663" y="497543"/>
            <a:ext cx="5141214" cy="6514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5000" b="1">
                <a:solidFill>
                  <a:srgbClr val="195594"/>
                </a:solidFill>
                <a:latin typeface="Gotham Medium" pitchFamily="50" charset="0"/>
              </a:rPr>
              <a:t>Presentation </a:t>
            </a:r>
          </a:p>
          <a:p>
            <a:r>
              <a:rPr lang="en-US" sz="5000" b="1">
                <a:solidFill>
                  <a:srgbClr val="195594"/>
                </a:solidFill>
                <a:latin typeface="Gotham Medium" pitchFamily="50" charset="0"/>
              </a:rPr>
              <a:t>Title Page Option 1</a:t>
            </a:r>
          </a:p>
        </p:txBody>
      </p:sp>
      <p:sp>
        <p:nvSpPr>
          <p:cNvPr id="3" name="Title 2">
            <a:extLst>
              <a:ext uri="{FF2B5EF4-FFF2-40B4-BE49-F238E27FC236}">
                <a16:creationId xmlns:a16="http://schemas.microsoft.com/office/drawing/2014/main" id="{ACD44D90-27DB-9ECC-95F8-315E461C81E6}"/>
              </a:ext>
            </a:extLst>
          </p:cNvPr>
          <p:cNvSpPr txBox="1">
            <a:spLocks/>
          </p:cNvSpPr>
          <p:nvPr userDrawn="1"/>
        </p:nvSpPr>
        <p:spPr>
          <a:xfrm>
            <a:off x="516919" y="2989604"/>
            <a:ext cx="5141214" cy="6514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2400">
                <a:solidFill>
                  <a:srgbClr val="195594"/>
                </a:solidFill>
                <a:latin typeface="Gotham Book" pitchFamily="50" charset="0"/>
              </a:rPr>
              <a:t>Add Subtitle Here</a:t>
            </a:r>
          </a:p>
        </p:txBody>
      </p:sp>
    </p:spTree>
    <p:extLst>
      <p:ext uri="{BB962C8B-B14F-4D97-AF65-F5344CB8AC3E}">
        <p14:creationId xmlns:p14="http://schemas.microsoft.com/office/powerpoint/2010/main" val="196998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Layout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73FEA9-63A5-E46A-698B-63FAEB30986A}"/>
              </a:ext>
            </a:extLst>
          </p:cNvPr>
          <p:cNvPicPr>
            <a:picLocks noChangeAspect="1"/>
          </p:cNvPicPr>
          <p:nvPr userDrawn="1"/>
        </p:nvPicPr>
        <p:blipFill>
          <a:blip r:embed="rId2"/>
          <a:stretch>
            <a:fillRect/>
          </a:stretch>
        </p:blipFill>
        <p:spPr>
          <a:xfrm rot="10800000">
            <a:off x="1184" y="0"/>
            <a:ext cx="12189631" cy="6858000"/>
          </a:xfrm>
          <a:prstGeom prst="rect">
            <a:avLst/>
          </a:prstGeom>
        </p:spPr>
      </p:pic>
      <p:pic>
        <p:nvPicPr>
          <p:cNvPr id="25" name="Picture 24">
            <a:extLst>
              <a:ext uri="{FF2B5EF4-FFF2-40B4-BE49-F238E27FC236}">
                <a16:creationId xmlns:a16="http://schemas.microsoft.com/office/drawing/2014/main" id="{02E4E39F-E460-49EA-93B1-6B95CC73FAFD}"/>
              </a:ext>
            </a:extLst>
          </p:cNvPr>
          <p:cNvPicPr>
            <a:picLocks noChangeAspect="1"/>
          </p:cNvPicPr>
          <p:nvPr userDrawn="1"/>
        </p:nvPicPr>
        <p:blipFill>
          <a:blip r:embed="rId3"/>
          <a:srcRect/>
          <a:stretch/>
        </p:blipFill>
        <p:spPr>
          <a:xfrm>
            <a:off x="9618544" y="1345216"/>
            <a:ext cx="1225253" cy="1211389"/>
          </a:xfrm>
          <a:prstGeom prst="rect">
            <a:avLst/>
          </a:prstGeom>
        </p:spPr>
      </p:pic>
      <p:pic>
        <p:nvPicPr>
          <p:cNvPr id="8" name="Picture 7">
            <a:extLst>
              <a:ext uri="{FF2B5EF4-FFF2-40B4-BE49-F238E27FC236}">
                <a16:creationId xmlns:a16="http://schemas.microsoft.com/office/drawing/2014/main" id="{3D47C11C-5E21-49C6-82EA-2168DA8ED689}"/>
              </a:ext>
            </a:extLst>
          </p:cNvPr>
          <p:cNvPicPr>
            <a:picLocks noChangeAspect="1"/>
          </p:cNvPicPr>
          <p:nvPr userDrawn="1"/>
        </p:nvPicPr>
        <p:blipFill>
          <a:blip r:embed="rId3"/>
          <a:srcRect/>
          <a:stretch/>
        </p:blipFill>
        <p:spPr>
          <a:xfrm>
            <a:off x="1295940" y="1346547"/>
            <a:ext cx="1225253" cy="1211389"/>
          </a:xfrm>
          <a:prstGeom prst="rect">
            <a:avLst/>
          </a:prstGeom>
        </p:spPr>
      </p:pic>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10013903" y="1690709"/>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14147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582393"/>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14147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646086"/>
            <a:ext cx="3445566" cy="495389"/>
          </a:xfrm>
        </p:spPr>
        <p:txBody>
          <a:bodyPr lIns="0" tIns="0" rIns="0" bIns="0" anchor="ctr">
            <a:noAutofit/>
          </a:bodyPr>
          <a:lstStyle>
            <a:lvl1pPr marL="0" indent="0" algn="ctr">
              <a:buNone/>
              <a:defRPr sz="1800" b="1" cap="all"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646086"/>
            <a:ext cx="3445566" cy="495389"/>
          </a:xfrm>
        </p:spPr>
        <p:txBody>
          <a:bodyPr lIns="0" tIns="0" rIns="0" bIns="0" anchor="ctr">
            <a:noAutofit/>
          </a:bodyPr>
          <a:lstStyle>
            <a:lvl1pPr marL="0" indent="0" algn="ctr">
              <a:buNone/>
              <a:defRPr sz="1800" b="1" cap="all"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86287" y="1690709"/>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grpSp>
        <p:nvGrpSpPr>
          <p:cNvPr id="13" name="Group 12">
            <a:extLst>
              <a:ext uri="{FF2B5EF4-FFF2-40B4-BE49-F238E27FC236}">
                <a16:creationId xmlns:a16="http://schemas.microsoft.com/office/drawing/2014/main" id="{7418A8A1-F631-481D-AC22-632FE3FA30C6}"/>
              </a:ext>
            </a:extLst>
          </p:cNvPr>
          <p:cNvGrpSpPr/>
          <p:nvPr userDrawn="1"/>
        </p:nvGrpSpPr>
        <p:grpSpPr>
          <a:xfrm>
            <a:off x="0" y="1582393"/>
            <a:ext cx="3883819" cy="0"/>
            <a:chOff x="0" y="1630018"/>
            <a:chExt cx="3883819" cy="0"/>
          </a:xfrm>
        </p:grpSpPr>
        <p:cxnSp>
          <p:nvCxnSpPr>
            <p:cNvPr id="10" name="Straight Connector 9">
              <a:extLst>
                <a:ext uri="{FF2B5EF4-FFF2-40B4-BE49-F238E27FC236}">
                  <a16:creationId xmlns:a16="http://schemas.microsoft.com/office/drawing/2014/main" id="{DBD138F0-473A-4101-838F-A33320E94D7C}"/>
                </a:ext>
              </a:extLst>
            </p:cNvPr>
            <p:cNvCxnSpPr>
              <a:cxnSpLocks/>
            </p:cNvCxnSpPr>
            <p:nvPr userDrawn="1"/>
          </p:nvCxnSpPr>
          <p:spPr>
            <a:xfrm>
              <a:off x="0" y="1630018"/>
              <a:ext cx="138718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6163B3E-2154-4369-B147-F46D87607355}"/>
                </a:ext>
              </a:extLst>
            </p:cNvPr>
            <p:cNvCxnSpPr>
              <a:cxnSpLocks/>
            </p:cNvCxnSpPr>
            <p:nvPr userDrawn="1"/>
          </p:nvCxnSpPr>
          <p:spPr>
            <a:xfrm>
              <a:off x="2496633" y="1630018"/>
              <a:ext cx="138718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52AC8F7D-3F8E-496A-A2DD-1D1A078E0438}"/>
              </a:ext>
            </a:extLst>
          </p:cNvPr>
          <p:cNvGrpSpPr/>
          <p:nvPr userDrawn="1"/>
        </p:nvGrpSpPr>
        <p:grpSpPr>
          <a:xfrm>
            <a:off x="8308181" y="1582393"/>
            <a:ext cx="3883819" cy="0"/>
            <a:chOff x="0" y="1630018"/>
            <a:chExt cx="3883819" cy="0"/>
          </a:xfrm>
        </p:grpSpPr>
        <p:cxnSp>
          <p:nvCxnSpPr>
            <p:cNvPr id="31" name="Straight Connector 30">
              <a:extLst>
                <a:ext uri="{FF2B5EF4-FFF2-40B4-BE49-F238E27FC236}">
                  <a16:creationId xmlns:a16="http://schemas.microsoft.com/office/drawing/2014/main" id="{4826E75C-FE1F-4CB8-A41C-7E28CD2253FE}"/>
                </a:ext>
              </a:extLst>
            </p:cNvPr>
            <p:cNvCxnSpPr>
              <a:cxnSpLocks/>
            </p:cNvCxnSpPr>
            <p:nvPr userDrawn="1"/>
          </p:nvCxnSpPr>
          <p:spPr>
            <a:xfrm>
              <a:off x="0" y="1630018"/>
              <a:ext cx="138718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A341D20-2018-449C-91C3-70320A5E509B}"/>
                </a:ext>
              </a:extLst>
            </p:cNvPr>
            <p:cNvCxnSpPr>
              <a:cxnSpLocks/>
            </p:cNvCxnSpPr>
            <p:nvPr userDrawn="1"/>
          </p:nvCxnSpPr>
          <p:spPr>
            <a:xfrm>
              <a:off x="2496633" y="1630018"/>
              <a:ext cx="138718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5" name="Title 1">
            <a:extLst>
              <a:ext uri="{FF2B5EF4-FFF2-40B4-BE49-F238E27FC236}">
                <a16:creationId xmlns:a16="http://schemas.microsoft.com/office/drawing/2014/main" id="{106093CD-5C4E-EF13-864A-1ACA11F32EB3}"/>
              </a:ext>
            </a:extLst>
          </p:cNvPr>
          <p:cNvSpPr>
            <a:spLocks noGrp="1"/>
          </p:cNvSpPr>
          <p:nvPr>
            <p:ph type="title"/>
          </p:nvPr>
        </p:nvSpPr>
        <p:spPr>
          <a:xfrm>
            <a:off x="515938" y="375212"/>
            <a:ext cx="7956550" cy="920335"/>
          </a:xfrm>
        </p:spPr>
        <p:txBody>
          <a:bodyPr lIns="0" tIns="0" rIns="0" bIns="0" anchor="t">
            <a:noAutofit/>
          </a:bodyPr>
          <a:lstStyle>
            <a:lvl1pPr>
              <a:defRPr sz="3200" b="0" cap="all" baseline="0">
                <a:solidFill>
                  <a:srgbClr val="205392"/>
                </a:solidFill>
                <a:latin typeface="Gotham Medium" pitchFamily="50" charset="0"/>
              </a:defRPr>
            </a:lvl1pPr>
          </a:lstStyle>
          <a:p>
            <a:r>
              <a:rPr lang="en-US" noProof="0"/>
              <a:t>Click to edit Master title style</a:t>
            </a:r>
          </a:p>
        </p:txBody>
      </p:sp>
      <p:cxnSp>
        <p:nvCxnSpPr>
          <p:cNvPr id="14" name="Straight Connector 13">
            <a:extLst>
              <a:ext uri="{FF2B5EF4-FFF2-40B4-BE49-F238E27FC236}">
                <a16:creationId xmlns:a16="http://schemas.microsoft.com/office/drawing/2014/main" id="{3132F326-C7D3-1290-DA02-D1B775FC4DE6}"/>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FD76CF3-CE02-A5D5-0D03-47ECDEC0408E}"/>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7" name="Picture 6">
            <a:extLst>
              <a:ext uri="{FF2B5EF4-FFF2-40B4-BE49-F238E27FC236}">
                <a16:creationId xmlns:a16="http://schemas.microsoft.com/office/drawing/2014/main" id="{11E0ED60-D68A-E39B-7FF1-F8B2C28B6F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174103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Layout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CEA49D-7FCE-FB60-46CF-E8DE7B06A1E9}"/>
              </a:ext>
            </a:extLst>
          </p:cNvPr>
          <p:cNvPicPr>
            <a:picLocks noChangeAspect="1"/>
          </p:cNvPicPr>
          <p:nvPr userDrawn="1"/>
        </p:nvPicPr>
        <p:blipFill>
          <a:blip r:embed="rId2"/>
          <a:stretch>
            <a:fillRect/>
          </a:stretch>
        </p:blipFill>
        <p:spPr>
          <a:xfrm rot="10800000">
            <a:off x="1184" y="0"/>
            <a:ext cx="12189631" cy="6858000"/>
          </a:xfrm>
          <a:prstGeom prst="rect">
            <a:avLst/>
          </a:prstGeom>
        </p:spPr>
      </p:pic>
      <p:pic>
        <p:nvPicPr>
          <p:cNvPr id="11" name="Picture 10">
            <a:extLst>
              <a:ext uri="{FF2B5EF4-FFF2-40B4-BE49-F238E27FC236}">
                <a16:creationId xmlns:a16="http://schemas.microsoft.com/office/drawing/2014/main" id="{4B2E6418-88E7-0C7E-0622-D97DBBCF6D74}"/>
              </a:ext>
            </a:extLst>
          </p:cNvPr>
          <p:cNvPicPr>
            <a:picLocks noChangeAspect="1"/>
          </p:cNvPicPr>
          <p:nvPr userDrawn="1"/>
        </p:nvPicPr>
        <p:blipFill>
          <a:blip r:embed="rId3">
            <a:alphaModFix amt="10000"/>
          </a:blip>
          <a:stretch>
            <a:fillRect/>
          </a:stretch>
        </p:blipFill>
        <p:spPr>
          <a:xfrm>
            <a:off x="4355338" y="1343380"/>
            <a:ext cx="2503796" cy="2503796"/>
          </a:xfrm>
          <a:prstGeom prst="rect">
            <a:avLst/>
          </a:prstGeom>
        </p:spPr>
      </p:pic>
      <p:pic>
        <p:nvPicPr>
          <p:cNvPr id="13" name="Picture 12">
            <a:extLst>
              <a:ext uri="{FF2B5EF4-FFF2-40B4-BE49-F238E27FC236}">
                <a16:creationId xmlns:a16="http://schemas.microsoft.com/office/drawing/2014/main" id="{237E4E02-89A2-153F-E606-D2F195BFFFB5}"/>
              </a:ext>
            </a:extLst>
          </p:cNvPr>
          <p:cNvPicPr>
            <a:picLocks noChangeAspect="1"/>
          </p:cNvPicPr>
          <p:nvPr userDrawn="1"/>
        </p:nvPicPr>
        <p:blipFill>
          <a:blip r:embed="rId3">
            <a:alphaModFix amt="20000"/>
          </a:blip>
          <a:stretch>
            <a:fillRect/>
          </a:stretch>
        </p:blipFill>
        <p:spPr>
          <a:xfrm>
            <a:off x="5493232" y="3532123"/>
            <a:ext cx="2503796" cy="2503796"/>
          </a:xfrm>
          <a:prstGeom prst="rect">
            <a:avLst/>
          </a:prstGeom>
        </p:spPr>
      </p:pic>
      <p:sp>
        <p:nvSpPr>
          <p:cNvPr id="7" name="Title 1">
            <a:extLst>
              <a:ext uri="{FF2B5EF4-FFF2-40B4-BE49-F238E27FC236}">
                <a16:creationId xmlns:a16="http://schemas.microsoft.com/office/drawing/2014/main" id="{458FEC05-39B6-38CB-B5BF-289D15022650}"/>
              </a:ext>
            </a:extLst>
          </p:cNvPr>
          <p:cNvSpPr>
            <a:spLocks noGrp="1"/>
          </p:cNvSpPr>
          <p:nvPr>
            <p:ph type="title"/>
          </p:nvPr>
        </p:nvSpPr>
        <p:spPr>
          <a:xfrm>
            <a:off x="515938" y="375212"/>
            <a:ext cx="7956550" cy="920335"/>
          </a:xfrm>
        </p:spPr>
        <p:txBody>
          <a:bodyPr lIns="0" tIns="0" rIns="0" bIns="0" anchor="t">
            <a:noAutofit/>
          </a:bodyPr>
          <a:lstStyle>
            <a:lvl1pPr>
              <a:defRPr sz="3200" b="0" cap="none" baseline="0">
                <a:solidFill>
                  <a:srgbClr val="205392"/>
                </a:solidFill>
                <a:latin typeface="Gotham Medium" pitchFamily="50" charset="0"/>
              </a:defRPr>
            </a:lvl1pPr>
          </a:lstStyle>
          <a:p>
            <a:r>
              <a:rPr lang="en-US" noProof="0"/>
              <a:t>Click to edit Master title style</a:t>
            </a:r>
          </a:p>
        </p:txBody>
      </p:sp>
      <p:cxnSp>
        <p:nvCxnSpPr>
          <p:cNvPr id="10" name="Straight Connector 9">
            <a:extLst>
              <a:ext uri="{FF2B5EF4-FFF2-40B4-BE49-F238E27FC236}">
                <a16:creationId xmlns:a16="http://schemas.microsoft.com/office/drawing/2014/main" id="{02911271-11FF-1724-E8ED-F2E673127D1E}"/>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1B6EB0C6-606C-4AFB-8FF8-AB43606B95BD}"/>
              </a:ext>
            </a:extLst>
          </p:cNvPr>
          <p:cNvSpPr/>
          <p:nvPr userDrawn="1"/>
        </p:nvSpPr>
        <p:spPr>
          <a:xfrm>
            <a:off x="6591300" y="4707909"/>
            <a:ext cx="5600699" cy="1328010"/>
          </a:xfrm>
          <a:prstGeom prst="rect">
            <a:avLst/>
          </a:prstGeom>
          <a:gradFill flip="none" rotWithShape="1">
            <a:gsLst>
              <a:gs pos="96000">
                <a:schemeClr val="bg1"/>
              </a:gs>
              <a:gs pos="69000">
                <a:schemeClr val="bg2"/>
              </a:gs>
              <a:gs pos="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0" y="1343380"/>
            <a:ext cx="5686426" cy="1314095"/>
          </a:xfrm>
          <a:prstGeom prst="rect">
            <a:avLst/>
          </a:prstGeom>
          <a:gradFill flip="none" rotWithShape="1">
            <a:gsLst>
              <a:gs pos="97297">
                <a:schemeClr val="bg1"/>
              </a:gs>
              <a:gs pos="70000">
                <a:schemeClr val="bg2"/>
              </a:gs>
              <a:gs pos="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atin typeface="Gotham Boo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rgbClr val="205392"/>
                </a:solidFill>
                <a:latin typeface="Gotham Boo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Add Topic</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475709" y="1714500"/>
            <a:ext cx="4074002" cy="2834508"/>
          </a:xfrm>
        </p:spPr>
        <p:txBody>
          <a:bodyPr lIns="0" tIns="0" rIns="0" bIns="0" anchor="b">
            <a:noAutofit/>
          </a:bodyPr>
          <a:lstStyle>
            <a:lvl1pPr marL="0" indent="0" algn="l">
              <a:buNone/>
              <a:defRPr sz="1600">
                <a:latin typeface="Gotham Boo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rgbClr val="205392"/>
                </a:solidFill>
                <a:latin typeface="Gotham Boo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Add Topic</a:t>
            </a:r>
          </a:p>
        </p:txBody>
      </p:sp>
      <p:pic>
        <p:nvPicPr>
          <p:cNvPr id="18" name="Picture 17">
            <a:extLst>
              <a:ext uri="{FF2B5EF4-FFF2-40B4-BE49-F238E27FC236}">
                <a16:creationId xmlns:a16="http://schemas.microsoft.com/office/drawing/2014/main" id="{07813EAF-96D4-4C21-95BA-76A8CA53B530}"/>
              </a:ext>
            </a:extLst>
          </p:cNvPr>
          <p:cNvPicPr>
            <a:picLocks noChangeAspect="1"/>
          </p:cNvPicPr>
          <p:nvPr userDrawn="1"/>
        </p:nvPicPr>
        <p:blipFill>
          <a:blip r:embed="rId4"/>
          <a:srcRect/>
          <a:stretch/>
        </p:blipFill>
        <p:spPr>
          <a:xfrm>
            <a:off x="5041483" y="1576356"/>
            <a:ext cx="1225253" cy="1211389"/>
          </a:xfrm>
          <a:prstGeom prst="rect">
            <a:avLst/>
          </a:prstGeom>
        </p:spPr>
      </p:pic>
      <p:pic>
        <p:nvPicPr>
          <p:cNvPr id="19" name="Picture 18">
            <a:extLst>
              <a:ext uri="{FF2B5EF4-FFF2-40B4-BE49-F238E27FC236}">
                <a16:creationId xmlns:a16="http://schemas.microsoft.com/office/drawing/2014/main" id="{9BFC2E86-A646-4370-8AE0-3906F54AFE82}"/>
              </a:ext>
            </a:extLst>
          </p:cNvPr>
          <p:cNvPicPr>
            <a:picLocks noChangeAspect="1"/>
          </p:cNvPicPr>
          <p:nvPr userDrawn="1"/>
        </p:nvPicPr>
        <p:blipFill>
          <a:blip r:embed="rId4"/>
          <a:srcRect/>
          <a:stretch/>
        </p:blipFill>
        <p:spPr>
          <a:xfrm>
            <a:off x="5945123" y="4599543"/>
            <a:ext cx="1225253" cy="1211389"/>
          </a:xfrm>
          <a:prstGeom prst="rect">
            <a:avLst/>
          </a:prstGeom>
        </p:spPr>
      </p:pic>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411073" y="1854351"/>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3707" y="4906113"/>
            <a:ext cx="605487" cy="605487"/>
          </a:xfrm>
          <a:prstGeom prst="rect">
            <a:avLst/>
          </a:prstGeom>
          <a:noFill/>
        </p:spPr>
        <p:txBody>
          <a:bodyPr lIns="0" rIns="0" anchor="ctr">
            <a:normAutofit/>
          </a:bodyPr>
          <a:lstStyle>
            <a:lvl1pPr marL="0" indent="0" algn="ctr">
              <a:buNone/>
              <a:defRPr sz="1100">
                <a:solidFill>
                  <a:schemeClr val="bg1"/>
                </a:solidFill>
                <a:latin typeface="Gotham Book" pitchFamily="50" charset="0"/>
              </a:defRPr>
            </a:lvl1pPr>
          </a:lstStyle>
          <a:p>
            <a:r>
              <a:rPr lang="en-US" noProof="0"/>
              <a:t>icon</a:t>
            </a:r>
          </a:p>
        </p:txBody>
      </p:sp>
      <p:sp>
        <p:nvSpPr>
          <p:cNvPr id="12" name="TextBox 11">
            <a:extLst>
              <a:ext uri="{FF2B5EF4-FFF2-40B4-BE49-F238E27FC236}">
                <a16:creationId xmlns:a16="http://schemas.microsoft.com/office/drawing/2014/main" id="{5727CD53-28B1-53BF-CB49-B90213FDA550}"/>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6" name="Picture 5">
            <a:extLst>
              <a:ext uri="{FF2B5EF4-FFF2-40B4-BE49-F238E27FC236}">
                <a16:creationId xmlns:a16="http://schemas.microsoft.com/office/drawing/2014/main" id="{F608C2AC-086E-F5A0-AE6F-06FA93F157E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891400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Onl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40E80B-5BC2-4340-8CF3-D26106B239FF}"/>
              </a:ext>
            </a:extLst>
          </p:cNvPr>
          <p:cNvSpPr>
            <a:spLocks noGrp="1"/>
          </p:cNvSpPr>
          <p:nvPr>
            <p:ph type="body" sz="quarter" idx="13"/>
          </p:nvPr>
        </p:nvSpPr>
        <p:spPr>
          <a:xfrm>
            <a:off x="515938" y="1671042"/>
            <a:ext cx="10725803" cy="3936382"/>
          </a:xfrm>
        </p:spPr>
        <p:txBody>
          <a:bodyPr/>
          <a:lstStyle>
            <a:lvl1pPr>
              <a:defRPr>
                <a:latin typeface="Gotham Book" pitchFamily="50" charset="0"/>
              </a:defRPr>
            </a:lvl1pPr>
            <a:lvl2pPr>
              <a:defRPr>
                <a:latin typeface="Gotham Book" pitchFamily="50" charset="0"/>
              </a:defRPr>
            </a:lvl2pPr>
            <a:lvl3pPr>
              <a:defRPr>
                <a:latin typeface="Gotham Book" pitchFamily="50" charset="0"/>
              </a:defRPr>
            </a:lvl3pPr>
            <a:lvl4pPr>
              <a:defRPr>
                <a:latin typeface="Gotham Book" pitchFamily="50" charset="0"/>
              </a:defRPr>
            </a:lvl4pPr>
            <a:lvl5pPr>
              <a:defRPr>
                <a:latin typeface="Gotham Book"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55801C38-01A9-F995-6782-856B2E9E0B0E}"/>
              </a:ext>
            </a:extLst>
          </p:cNvPr>
          <p:cNvPicPr>
            <a:picLocks noChangeAspect="1"/>
          </p:cNvPicPr>
          <p:nvPr userDrawn="1"/>
        </p:nvPicPr>
        <p:blipFill>
          <a:blip r:embed="rId2"/>
          <a:stretch>
            <a:fillRect/>
          </a:stretch>
        </p:blipFill>
        <p:spPr>
          <a:xfrm rot="10800000">
            <a:off x="1184" y="0"/>
            <a:ext cx="12189631" cy="6858000"/>
          </a:xfrm>
          <a:prstGeom prst="rect">
            <a:avLst/>
          </a:prstGeom>
        </p:spPr>
      </p:pic>
      <p:pic>
        <p:nvPicPr>
          <p:cNvPr id="6" name="Graphic 5">
            <a:extLst>
              <a:ext uri="{FF2B5EF4-FFF2-40B4-BE49-F238E27FC236}">
                <a16:creationId xmlns:a16="http://schemas.microsoft.com/office/drawing/2014/main" id="{F6A3203F-DED7-5B7F-683B-592AF9F652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cxnSp>
        <p:nvCxnSpPr>
          <p:cNvPr id="12" name="Straight Connector 11">
            <a:extLst>
              <a:ext uri="{FF2B5EF4-FFF2-40B4-BE49-F238E27FC236}">
                <a16:creationId xmlns:a16="http://schemas.microsoft.com/office/drawing/2014/main" id="{CAE7A62E-F1C7-DD06-5CCD-D5F63A6B49F4}"/>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21B5DE5-EC7A-EE67-67D0-84256519F560}"/>
              </a:ext>
            </a:extLst>
          </p:cNvPr>
          <p:cNvSpPr>
            <a:spLocks noGrp="1"/>
          </p:cNvSpPr>
          <p:nvPr>
            <p:ph type="title"/>
          </p:nvPr>
        </p:nvSpPr>
        <p:spPr>
          <a:xfrm>
            <a:off x="515938" y="375212"/>
            <a:ext cx="7956550" cy="920335"/>
          </a:xfrm>
        </p:spPr>
        <p:txBody>
          <a:bodyPr lIns="0" tIns="0" rIns="0" bIns="0" anchor="t">
            <a:noAutofit/>
          </a:bodyPr>
          <a:lstStyle>
            <a:lvl1pPr>
              <a:defRPr sz="3200" b="0" cap="none" baseline="0">
                <a:solidFill>
                  <a:srgbClr val="205392"/>
                </a:solidFill>
                <a:latin typeface="Gotham Medium" pitchFamily="50" charset="0"/>
              </a:defRPr>
            </a:lvl1pPr>
          </a:lstStyle>
          <a:p>
            <a:r>
              <a:rPr lang="en-US" noProof="0"/>
              <a:t>Click to edit Master title style</a:t>
            </a:r>
          </a:p>
        </p:txBody>
      </p:sp>
      <p:sp>
        <p:nvSpPr>
          <p:cNvPr id="14" name="TextBox 13">
            <a:extLst>
              <a:ext uri="{FF2B5EF4-FFF2-40B4-BE49-F238E27FC236}">
                <a16:creationId xmlns:a16="http://schemas.microsoft.com/office/drawing/2014/main" id="{C7A2AB06-CE1A-3BB8-8596-DFD44B38A4BF}"/>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9" name="Picture 8">
            <a:extLst>
              <a:ext uri="{FF2B5EF4-FFF2-40B4-BE49-F238E27FC236}">
                <a16:creationId xmlns:a16="http://schemas.microsoft.com/office/drawing/2014/main" id="{165EDE95-D4CE-AA4C-62F6-97E95C2984F8}"/>
              </a:ext>
            </a:extLst>
          </p:cNvPr>
          <p:cNvPicPr>
            <a:picLocks noChangeAspect="1"/>
          </p:cNvPicPr>
          <p:nvPr userDrawn="1"/>
        </p:nvPicPr>
        <p:blipFill>
          <a:blip r:embed="rId5">
            <a:alphaModFix amt="10000"/>
          </a:blip>
          <a:stretch>
            <a:fillRect/>
          </a:stretch>
        </p:blipFill>
        <p:spPr>
          <a:xfrm>
            <a:off x="4355338" y="1343380"/>
            <a:ext cx="2503796" cy="2503796"/>
          </a:xfrm>
          <a:prstGeom prst="rect">
            <a:avLst/>
          </a:prstGeom>
        </p:spPr>
      </p:pic>
      <p:pic>
        <p:nvPicPr>
          <p:cNvPr id="10" name="Picture 9">
            <a:extLst>
              <a:ext uri="{FF2B5EF4-FFF2-40B4-BE49-F238E27FC236}">
                <a16:creationId xmlns:a16="http://schemas.microsoft.com/office/drawing/2014/main" id="{B500BF3D-9BDD-1064-231C-888DA8241EE2}"/>
              </a:ext>
            </a:extLst>
          </p:cNvPr>
          <p:cNvPicPr>
            <a:picLocks noChangeAspect="1"/>
          </p:cNvPicPr>
          <p:nvPr userDrawn="1"/>
        </p:nvPicPr>
        <p:blipFill>
          <a:blip r:embed="rId5">
            <a:alphaModFix amt="20000"/>
          </a:blip>
          <a:stretch>
            <a:fillRect/>
          </a:stretch>
        </p:blipFill>
        <p:spPr>
          <a:xfrm>
            <a:off x="5493232" y="3532123"/>
            <a:ext cx="2503796" cy="2503796"/>
          </a:xfrm>
          <a:prstGeom prst="rect">
            <a:avLst/>
          </a:prstGeom>
        </p:spPr>
      </p:pic>
      <p:pic>
        <p:nvPicPr>
          <p:cNvPr id="5" name="Picture 4">
            <a:extLst>
              <a:ext uri="{FF2B5EF4-FFF2-40B4-BE49-F238E27FC236}">
                <a16:creationId xmlns:a16="http://schemas.microsoft.com/office/drawing/2014/main" id="{7614661C-E60B-3341-6A73-09EA56EA10E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156476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801C38-01A9-F995-6782-856B2E9E0B0E}"/>
              </a:ext>
            </a:extLst>
          </p:cNvPr>
          <p:cNvPicPr>
            <a:picLocks noChangeAspect="1"/>
          </p:cNvPicPr>
          <p:nvPr userDrawn="1"/>
        </p:nvPicPr>
        <p:blipFill>
          <a:blip r:embed="rId2"/>
          <a:stretch>
            <a:fillRect/>
          </a:stretch>
        </p:blipFill>
        <p:spPr>
          <a:xfrm rot="10800000">
            <a:off x="1184" y="0"/>
            <a:ext cx="12189631" cy="6858000"/>
          </a:xfrm>
          <a:prstGeom prst="rect">
            <a:avLst/>
          </a:prstGeom>
        </p:spPr>
      </p:pic>
      <p:pic>
        <p:nvPicPr>
          <p:cNvPr id="7" name="Graphic 6">
            <a:extLst>
              <a:ext uri="{FF2B5EF4-FFF2-40B4-BE49-F238E27FC236}">
                <a16:creationId xmlns:a16="http://schemas.microsoft.com/office/drawing/2014/main" id="{191C34C8-0113-EB39-F9FE-FFB6197A68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pic>
        <p:nvPicPr>
          <p:cNvPr id="8" name="Picture 7">
            <a:extLst>
              <a:ext uri="{FF2B5EF4-FFF2-40B4-BE49-F238E27FC236}">
                <a16:creationId xmlns:a16="http://schemas.microsoft.com/office/drawing/2014/main" id="{47A97CF7-662E-D88C-1C2D-49F46DDD969A}"/>
              </a:ext>
            </a:extLst>
          </p:cNvPr>
          <p:cNvPicPr>
            <a:picLocks noChangeAspect="1"/>
          </p:cNvPicPr>
          <p:nvPr userDrawn="1"/>
        </p:nvPicPr>
        <p:blipFill>
          <a:blip r:embed="rId5">
            <a:alphaModFix amt="10000"/>
          </a:blip>
          <a:stretch>
            <a:fillRect/>
          </a:stretch>
        </p:blipFill>
        <p:spPr>
          <a:xfrm>
            <a:off x="4355338" y="1343380"/>
            <a:ext cx="2503796" cy="2503796"/>
          </a:xfrm>
          <a:prstGeom prst="rect">
            <a:avLst/>
          </a:prstGeom>
        </p:spPr>
      </p:pic>
      <p:pic>
        <p:nvPicPr>
          <p:cNvPr id="9" name="Picture 8">
            <a:extLst>
              <a:ext uri="{FF2B5EF4-FFF2-40B4-BE49-F238E27FC236}">
                <a16:creationId xmlns:a16="http://schemas.microsoft.com/office/drawing/2014/main" id="{D8F575DD-DCA2-53AF-8F1D-667ACB1FA55C}"/>
              </a:ext>
            </a:extLst>
          </p:cNvPr>
          <p:cNvPicPr>
            <a:picLocks noChangeAspect="1"/>
          </p:cNvPicPr>
          <p:nvPr userDrawn="1"/>
        </p:nvPicPr>
        <p:blipFill>
          <a:blip r:embed="rId5">
            <a:alphaModFix amt="20000"/>
          </a:blip>
          <a:stretch>
            <a:fillRect/>
          </a:stretch>
        </p:blipFill>
        <p:spPr>
          <a:xfrm>
            <a:off x="5493232" y="3532123"/>
            <a:ext cx="2503796" cy="2503796"/>
          </a:xfrm>
          <a:prstGeom prst="rect">
            <a:avLst/>
          </a:prstGeom>
        </p:spPr>
      </p:pic>
      <p:sp>
        <p:nvSpPr>
          <p:cNvPr id="3" name="Text Placeholder 2">
            <a:extLst>
              <a:ext uri="{FF2B5EF4-FFF2-40B4-BE49-F238E27FC236}">
                <a16:creationId xmlns:a16="http://schemas.microsoft.com/office/drawing/2014/main" id="{ED40E80B-5BC2-4340-8CF3-D26106B239FF}"/>
              </a:ext>
            </a:extLst>
          </p:cNvPr>
          <p:cNvSpPr>
            <a:spLocks noGrp="1"/>
          </p:cNvSpPr>
          <p:nvPr>
            <p:ph type="body" sz="quarter" idx="13"/>
          </p:nvPr>
        </p:nvSpPr>
        <p:spPr>
          <a:xfrm>
            <a:off x="515938" y="1671042"/>
            <a:ext cx="10725803" cy="3936382"/>
          </a:xfrm>
        </p:spPr>
        <p:txBody>
          <a:bodyPr>
            <a:normAutofit/>
          </a:bodyPr>
          <a:lstStyle>
            <a:lvl1pPr marL="0" indent="0">
              <a:buFontTx/>
              <a:buNone/>
              <a:defRPr sz="2400">
                <a:latin typeface="Gotham Book" pitchFamily="50" charset="0"/>
              </a:defRPr>
            </a:lvl1pPr>
            <a:lvl2pPr>
              <a:defRPr>
                <a:latin typeface="Gotham Book" pitchFamily="50" charset="0"/>
              </a:defRPr>
            </a:lvl2pPr>
            <a:lvl3pPr>
              <a:defRPr>
                <a:latin typeface="Gotham Book" pitchFamily="50" charset="0"/>
              </a:defRPr>
            </a:lvl3pPr>
            <a:lvl4pPr>
              <a:defRPr>
                <a:latin typeface="Gotham Book" pitchFamily="50" charset="0"/>
              </a:defRPr>
            </a:lvl4pPr>
            <a:lvl5pPr>
              <a:defRPr>
                <a:latin typeface="Gotham Book" pitchFamily="50" charset="0"/>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CAE7A62E-F1C7-DD06-5CCD-D5F63A6B49F4}"/>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21B5DE5-EC7A-EE67-67D0-84256519F560}"/>
              </a:ext>
            </a:extLst>
          </p:cNvPr>
          <p:cNvSpPr>
            <a:spLocks noGrp="1"/>
          </p:cNvSpPr>
          <p:nvPr>
            <p:ph type="title"/>
          </p:nvPr>
        </p:nvSpPr>
        <p:spPr>
          <a:xfrm>
            <a:off x="515938" y="375212"/>
            <a:ext cx="7956550" cy="920335"/>
          </a:xfrm>
        </p:spPr>
        <p:txBody>
          <a:bodyPr lIns="0" tIns="0" rIns="0" bIns="0" anchor="t">
            <a:noAutofit/>
          </a:bodyPr>
          <a:lstStyle>
            <a:lvl1pPr>
              <a:defRPr sz="3200" b="0" cap="none" baseline="0">
                <a:solidFill>
                  <a:srgbClr val="205392"/>
                </a:solidFill>
                <a:latin typeface="Gotham Medium" pitchFamily="50" charset="0"/>
              </a:defRPr>
            </a:lvl1pPr>
          </a:lstStyle>
          <a:p>
            <a:r>
              <a:rPr lang="en-US" noProof="0"/>
              <a:t>Click to edit Master title style</a:t>
            </a:r>
          </a:p>
        </p:txBody>
      </p:sp>
      <p:sp>
        <p:nvSpPr>
          <p:cNvPr id="14" name="TextBox 13">
            <a:extLst>
              <a:ext uri="{FF2B5EF4-FFF2-40B4-BE49-F238E27FC236}">
                <a16:creationId xmlns:a16="http://schemas.microsoft.com/office/drawing/2014/main" id="{C7A2AB06-CE1A-3BB8-8596-DFD44B38A4BF}"/>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2" name="Picture 1">
            <a:extLst>
              <a:ext uri="{FF2B5EF4-FFF2-40B4-BE49-F238E27FC236}">
                <a16:creationId xmlns:a16="http://schemas.microsoft.com/office/drawing/2014/main" id="{57A5E027-5905-77E9-0D99-A3B3299EEDB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2767267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Only 2 colum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801C38-01A9-F995-6782-856B2E9E0B0E}"/>
              </a:ext>
            </a:extLst>
          </p:cNvPr>
          <p:cNvPicPr>
            <a:picLocks noChangeAspect="1"/>
          </p:cNvPicPr>
          <p:nvPr userDrawn="1"/>
        </p:nvPicPr>
        <p:blipFill>
          <a:blip r:embed="rId2"/>
          <a:stretch>
            <a:fillRect/>
          </a:stretch>
        </p:blipFill>
        <p:spPr>
          <a:xfrm rot="10800000">
            <a:off x="1184" y="0"/>
            <a:ext cx="12189631" cy="6858000"/>
          </a:xfrm>
          <a:prstGeom prst="rect">
            <a:avLst/>
          </a:prstGeom>
        </p:spPr>
      </p:pic>
      <p:pic>
        <p:nvPicPr>
          <p:cNvPr id="7" name="Graphic 6">
            <a:extLst>
              <a:ext uri="{FF2B5EF4-FFF2-40B4-BE49-F238E27FC236}">
                <a16:creationId xmlns:a16="http://schemas.microsoft.com/office/drawing/2014/main" id="{191C34C8-0113-EB39-F9FE-FFB6197A68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pic>
        <p:nvPicPr>
          <p:cNvPr id="8" name="Picture 7">
            <a:extLst>
              <a:ext uri="{FF2B5EF4-FFF2-40B4-BE49-F238E27FC236}">
                <a16:creationId xmlns:a16="http://schemas.microsoft.com/office/drawing/2014/main" id="{47A97CF7-662E-D88C-1C2D-49F46DDD969A}"/>
              </a:ext>
            </a:extLst>
          </p:cNvPr>
          <p:cNvPicPr>
            <a:picLocks noChangeAspect="1"/>
          </p:cNvPicPr>
          <p:nvPr userDrawn="1"/>
        </p:nvPicPr>
        <p:blipFill>
          <a:blip r:embed="rId5">
            <a:alphaModFix amt="10000"/>
          </a:blip>
          <a:stretch>
            <a:fillRect/>
          </a:stretch>
        </p:blipFill>
        <p:spPr>
          <a:xfrm>
            <a:off x="4355338" y="1343380"/>
            <a:ext cx="2503796" cy="2503796"/>
          </a:xfrm>
          <a:prstGeom prst="rect">
            <a:avLst/>
          </a:prstGeom>
        </p:spPr>
      </p:pic>
      <p:pic>
        <p:nvPicPr>
          <p:cNvPr id="9" name="Picture 8">
            <a:extLst>
              <a:ext uri="{FF2B5EF4-FFF2-40B4-BE49-F238E27FC236}">
                <a16:creationId xmlns:a16="http://schemas.microsoft.com/office/drawing/2014/main" id="{D8F575DD-DCA2-53AF-8F1D-667ACB1FA55C}"/>
              </a:ext>
            </a:extLst>
          </p:cNvPr>
          <p:cNvPicPr>
            <a:picLocks noChangeAspect="1"/>
          </p:cNvPicPr>
          <p:nvPr userDrawn="1"/>
        </p:nvPicPr>
        <p:blipFill>
          <a:blip r:embed="rId5">
            <a:alphaModFix amt="20000"/>
          </a:blip>
          <a:stretch>
            <a:fillRect/>
          </a:stretch>
        </p:blipFill>
        <p:spPr>
          <a:xfrm>
            <a:off x="5493232" y="3532123"/>
            <a:ext cx="2503796" cy="2503796"/>
          </a:xfrm>
          <a:prstGeom prst="rect">
            <a:avLst/>
          </a:prstGeom>
        </p:spPr>
      </p:pic>
      <p:sp>
        <p:nvSpPr>
          <p:cNvPr id="3" name="Text Placeholder 2">
            <a:extLst>
              <a:ext uri="{FF2B5EF4-FFF2-40B4-BE49-F238E27FC236}">
                <a16:creationId xmlns:a16="http://schemas.microsoft.com/office/drawing/2014/main" id="{ED40E80B-5BC2-4340-8CF3-D26106B239FF}"/>
              </a:ext>
            </a:extLst>
          </p:cNvPr>
          <p:cNvSpPr>
            <a:spLocks noGrp="1"/>
          </p:cNvSpPr>
          <p:nvPr>
            <p:ph type="body" sz="quarter" idx="13"/>
          </p:nvPr>
        </p:nvSpPr>
        <p:spPr>
          <a:xfrm>
            <a:off x="515939" y="1671042"/>
            <a:ext cx="5250160" cy="3936382"/>
          </a:xfrm>
        </p:spPr>
        <p:txBody>
          <a:bodyPr>
            <a:normAutofit/>
          </a:bodyPr>
          <a:lstStyle>
            <a:lvl1pPr marL="0" indent="0">
              <a:buFontTx/>
              <a:buNone/>
              <a:defRPr sz="2400">
                <a:latin typeface="Gotham Book" pitchFamily="50" charset="0"/>
              </a:defRPr>
            </a:lvl1pPr>
            <a:lvl2pPr>
              <a:defRPr>
                <a:latin typeface="Gotham Book" pitchFamily="50" charset="0"/>
              </a:defRPr>
            </a:lvl2pPr>
            <a:lvl3pPr>
              <a:defRPr>
                <a:latin typeface="Gotham Book" pitchFamily="50" charset="0"/>
              </a:defRPr>
            </a:lvl3pPr>
            <a:lvl4pPr>
              <a:defRPr>
                <a:latin typeface="Gotham Book" pitchFamily="50" charset="0"/>
              </a:defRPr>
            </a:lvl4pPr>
            <a:lvl5pPr>
              <a:defRPr>
                <a:latin typeface="Gotham Book" pitchFamily="50" charset="0"/>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CAE7A62E-F1C7-DD06-5CCD-D5F63A6B49F4}"/>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21B5DE5-EC7A-EE67-67D0-84256519F560}"/>
              </a:ext>
            </a:extLst>
          </p:cNvPr>
          <p:cNvSpPr>
            <a:spLocks noGrp="1"/>
          </p:cNvSpPr>
          <p:nvPr>
            <p:ph type="title"/>
          </p:nvPr>
        </p:nvSpPr>
        <p:spPr>
          <a:xfrm>
            <a:off x="515938" y="375212"/>
            <a:ext cx="7956550" cy="920335"/>
          </a:xfrm>
        </p:spPr>
        <p:txBody>
          <a:bodyPr lIns="0" tIns="0" rIns="0" bIns="0" anchor="t">
            <a:noAutofit/>
          </a:bodyPr>
          <a:lstStyle>
            <a:lvl1pPr>
              <a:defRPr sz="3200" b="0" cap="none" baseline="0">
                <a:solidFill>
                  <a:srgbClr val="205392"/>
                </a:solidFill>
                <a:latin typeface="Gotham Medium" pitchFamily="50" charset="0"/>
              </a:defRPr>
            </a:lvl1pPr>
          </a:lstStyle>
          <a:p>
            <a:r>
              <a:rPr lang="en-US" noProof="0"/>
              <a:t>Click to edit Master title style</a:t>
            </a:r>
          </a:p>
        </p:txBody>
      </p:sp>
      <p:sp>
        <p:nvSpPr>
          <p:cNvPr id="14" name="TextBox 13">
            <a:extLst>
              <a:ext uri="{FF2B5EF4-FFF2-40B4-BE49-F238E27FC236}">
                <a16:creationId xmlns:a16="http://schemas.microsoft.com/office/drawing/2014/main" id="{C7A2AB06-CE1A-3BB8-8596-DFD44B38A4BF}"/>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2" name="Picture 1">
            <a:extLst>
              <a:ext uri="{FF2B5EF4-FFF2-40B4-BE49-F238E27FC236}">
                <a16:creationId xmlns:a16="http://schemas.microsoft.com/office/drawing/2014/main" id="{57A5E027-5905-77E9-0D99-A3B3299EEDB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
        <p:nvSpPr>
          <p:cNvPr id="11" name="Text Placeholder 2">
            <a:extLst>
              <a:ext uri="{FF2B5EF4-FFF2-40B4-BE49-F238E27FC236}">
                <a16:creationId xmlns:a16="http://schemas.microsoft.com/office/drawing/2014/main" id="{38759296-200A-0CB1-19CC-F14BC1968697}"/>
              </a:ext>
            </a:extLst>
          </p:cNvPr>
          <p:cNvSpPr>
            <a:spLocks noGrp="1"/>
          </p:cNvSpPr>
          <p:nvPr>
            <p:ph type="body" sz="quarter" idx="14"/>
          </p:nvPr>
        </p:nvSpPr>
        <p:spPr>
          <a:xfrm>
            <a:off x="6265645" y="1671042"/>
            <a:ext cx="5250160" cy="3936382"/>
          </a:xfrm>
        </p:spPr>
        <p:txBody>
          <a:bodyPr>
            <a:normAutofit/>
          </a:bodyPr>
          <a:lstStyle>
            <a:lvl1pPr marL="0" indent="0">
              <a:buFontTx/>
              <a:buNone/>
              <a:defRPr sz="2400">
                <a:latin typeface="Gotham Book" pitchFamily="50" charset="0"/>
              </a:defRPr>
            </a:lvl1pPr>
            <a:lvl2pPr>
              <a:defRPr>
                <a:latin typeface="Gotham Book" pitchFamily="50" charset="0"/>
              </a:defRPr>
            </a:lvl2pPr>
            <a:lvl3pPr>
              <a:defRPr>
                <a:latin typeface="Gotham Book" pitchFamily="50" charset="0"/>
              </a:defRPr>
            </a:lvl3pPr>
            <a:lvl4pPr>
              <a:defRPr>
                <a:latin typeface="Gotham Book" pitchFamily="50" charset="0"/>
              </a:defRPr>
            </a:lvl4pPr>
            <a:lvl5pPr>
              <a:defRPr>
                <a:latin typeface="Gotham Book" pitchFamily="50" charset="0"/>
              </a:defRPr>
            </a:lvl5pPr>
          </a:lstStyle>
          <a:p>
            <a:pPr lvl="0"/>
            <a:r>
              <a:rPr lang="en-US"/>
              <a:t>Click to edit Master text styles</a:t>
            </a:r>
          </a:p>
        </p:txBody>
      </p:sp>
    </p:spTree>
    <p:extLst>
      <p:ext uri="{BB962C8B-B14F-4D97-AF65-F5344CB8AC3E}">
        <p14:creationId xmlns:p14="http://schemas.microsoft.com/office/powerpoint/2010/main" val="3652887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Slide 3 people">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DD82172B-E7E5-429A-807C-30292D4B6AB1}"/>
              </a:ext>
            </a:extLst>
          </p:cNvPr>
          <p:cNvPicPr>
            <a:picLocks noChangeAspect="1"/>
          </p:cNvPicPr>
          <p:nvPr userDrawn="1"/>
        </p:nvPicPr>
        <p:blipFill>
          <a:blip r:embed="rId2"/>
          <a:stretch>
            <a:fillRect/>
          </a:stretch>
        </p:blipFill>
        <p:spPr>
          <a:xfrm rot="10800000">
            <a:off x="1184" y="0"/>
            <a:ext cx="12189631" cy="6858000"/>
          </a:xfrm>
          <a:prstGeom prst="rect">
            <a:avLst/>
          </a:prstGeom>
        </p:spPr>
      </p:pic>
      <p:pic>
        <p:nvPicPr>
          <p:cNvPr id="5" name="Graphic 4">
            <a:extLst>
              <a:ext uri="{FF2B5EF4-FFF2-40B4-BE49-F238E27FC236}">
                <a16:creationId xmlns:a16="http://schemas.microsoft.com/office/drawing/2014/main" id="{0D9F3721-78AA-EE1D-2F49-64FAD5603DC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6238" y="276740"/>
            <a:ext cx="3779524" cy="3797783"/>
          </a:xfrm>
          <a:prstGeom prst="rect">
            <a:avLst/>
          </a:prstGeom>
        </p:spPr>
      </p:pic>
      <p:pic>
        <p:nvPicPr>
          <p:cNvPr id="44" name="Picture 43" descr="Shape, circle&#10;&#10;Description automatically generated">
            <a:extLst>
              <a:ext uri="{FF2B5EF4-FFF2-40B4-BE49-F238E27FC236}">
                <a16:creationId xmlns:a16="http://schemas.microsoft.com/office/drawing/2014/main" id="{466A6270-A7C9-443A-8553-23D7E93C133D}"/>
              </a:ext>
            </a:extLst>
          </p:cNvPr>
          <p:cNvPicPr>
            <a:picLocks noChangeAspect="1"/>
          </p:cNvPicPr>
          <p:nvPr userDrawn="1"/>
        </p:nvPicPr>
        <p:blipFill>
          <a:blip r:embed="rId5"/>
          <a:stretch>
            <a:fillRect/>
          </a:stretch>
        </p:blipFill>
        <p:spPr>
          <a:xfrm>
            <a:off x="9275622" y="1477678"/>
            <a:ext cx="2157988" cy="2130556"/>
          </a:xfrm>
          <a:prstGeom prst="rect">
            <a:avLst/>
          </a:prstGeom>
        </p:spPr>
      </p:pic>
      <p:pic>
        <p:nvPicPr>
          <p:cNvPr id="43" name="Picture 42" descr="Shape, circle&#10;&#10;Description automatically generated">
            <a:extLst>
              <a:ext uri="{FF2B5EF4-FFF2-40B4-BE49-F238E27FC236}">
                <a16:creationId xmlns:a16="http://schemas.microsoft.com/office/drawing/2014/main" id="{567447D6-E168-4260-8276-C4B2AC4E979F}"/>
              </a:ext>
            </a:extLst>
          </p:cNvPr>
          <p:cNvPicPr>
            <a:picLocks noChangeAspect="1"/>
          </p:cNvPicPr>
          <p:nvPr userDrawn="1"/>
        </p:nvPicPr>
        <p:blipFill>
          <a:blip r:embed="rId5"/>
          <a:stretch>
            <a:fillRect/>
          </a:stretch>
        </p:blipFill>
        <p:spPr>
          <a:xfrm>
            <a:off x="6419953" y="1476375"/>
            <a:ext cx="2157988" cy="2130556"/>
          </a:xfrm>
          <a:prstGeom prst="rect">
            <a:avLst/>
          </a:prstGeom>
        </p:spPr>
      </p:pic>
      <p:pic>
        <p:nvPicPr>
          <p:cNvPr id="42" name="Picture 41" descr="Shape, circle&#10;&#10;Description automatically generated">
            <a:extLst>
              <a:ext uri="{FF2B5EF4-FFF2-40B4-BE49-F238E27FC236}">
                <a16:creationId xmlns:a16="http://schemas.microsoft.com/office/drawing/2014/main" id="{DA13597E-8C28-4028-88EA-054B2EA00A20}"/>
              </a:ext>
            </a:extLst>
          </p:cNvPr>
          <p:cNvPicPr>
            <a:picLocks noChangeAspect="1"/>
          </p:cNvPicPr>
          <p:nvPr userDrawn="1"/>
        </p:nvPicPr>
        <p:blipFill>
          <a:blip r:embed="rId5"/>
          <a:stretch>
            <a:fillRect/>
          </a:stretch>
        </p:blipFill>
        <p:spPr>
          <a:xfrm>
            <a:off x="3577072" y="1478981"/>
            <a:ext cx="2157988" cy="2130556"/>
          </a:xfrm>
          <a:prstGeom prst="rect">
            <a:avLst/>
          </a:prstGeom>
        </p:spPr>
      </p:pic>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375212"/>
            <a:ext cx="7956550" cy="920335"/>
          </a:xfrm>
        </p:spPr>
        <p:txBody>
          <a:bodyPr lIns="0" tIns="0" rIns="0" bIns="0" anchor="t">
            <a:noAutofit/>
          </a:bodyPr>
          <a:lstStyle>
            <a:lvl1pPr>
              <a:defRPr sz="3200" b="0" cap="none" baseline="0">
                <a:solidFill>
                  <a:srgbClr val="205392"/>
                </a:solidFill>
                <a:latin typeface="Gotham Medium" pitchFamily="50" charset="0"/>
              </a:defRPr>
            </a:lvl1pPr>
          </a:lstStyle>
          <a:p>
            <a:r>
              <a:rPr lang="en-US" noProof="0"/>
              <a:t>Click to edit Master title style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00910"/>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00910"/>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00910"/>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cxnSp>
        <p:nvCxnSpPr>
          <p:cNvPr id="4" name="Straight Connector 3">
            <a:extLst>
              <a:ext uri="{FF2B5EF4-FFF2-40B4-BE49-F238E27FC236}">
                <a16:creationId xmlns:a16="http://schemas.microsoft.com/office/drawing/2014/main" id="{FA7DA16E-02BB-AC97-EBAA-36F13D3899DF}"/>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9EC77ED-E253-F0BC-5EB7-A7D22163AD64}"/>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3" name="Picture 2">
            <a:extLst>
              <a:ext uri="{FF2B5EF4-FFF2-40B4-BE49-F238E27FC236}">
                <a16:creationId xmlns:a16="http://schemas.microsoft.com/office/drawing/2014/main" id="{CEE21138-28C4-27FC-0188-EE9610DC354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
        <p:nvSpPr>
          <p:cNvPr id="10" name="Text Placeholder 3">
            <a:extLst>
              <a:ext uri="{FF2B5EF4-FFF2-40B4-BE49-F238E27FC236}">
                <a16:creationId xmlns:a16="http://schemas.microsoft.com/office/drawing/2014/main" id="{778CABD8-1EC8-442B-F595-3F3D8D322558}"/>
              </a:ext>
            </a:extLst>
          </p:cNvPr>
          <p:cNvSpPr>
            <a:spLocks noGrp="1"/>
          </p:cNvSpPr>
          <p:nvPr>
            <p:ph type="body" sz="half" idx="2" hasCustomPrompt="1"/>
          </p:nvPr>
        </p:nvSpPr>
        <p:spPr>
          <a:xfrm>
            <a:off x="3627531" y="3720311"/>
            <a:ext cx="1992029" cy="1371600"/>
          </a:xfrm>
        </p:spPr>
        <p:txBody>
          <a:bodyPr/>
          <a:lstStyle>
            <a:lvl1pPr marL="0" indent="0" algn="ctr">
              <a:buNone/>
              <a:defRPr sz="1600">
                <a:latin typeface="Gotham Book"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add name, title and text</a:t>
            </a:r>
          </a:p>
        </p:txBody>
      </p:sp>
      <p:sp>
        <p:nvSpPr>
          <p:cNvPr id="14" name="Text Placeholder 3">
            <a:extLst>
              <a:ext uri="{FF2B5EF4-FFF2-40B4-BE49-F238E27FC236}">
                <a16:creationId xmlns:a16="http://schemas.microsoft.com/office/drawing/2014/main" id="{38D4C96B-DA2C-B27B-D591-EE951E69A7BA}"/>
              </a:ext>
            </a:extLst>
          </p:cNvPr>
          <p:cNvSpPr>
            <a:spLocks noGrp="1"/>
          </p:cNvSpPr>
          <p:nvPr>
            <p:ph type="body" sz="half" idx="17" hasCustomPrompt="1"/>
          </p:nvPr>
        </p:nvSpPr>
        <p:spPr>
          <a:xfrm>
            <a:off x="6526803" y="3711427"/>
            <a:ext cx="1992029" cy="1371600"/>
          </a:xfrm>
        </p:spPr>
        <p:txBody>
          <a:bodyPr/>
          <a:lstStyle>
            <a:lvl1pPr marL="0" indent="0" algn="ctr">
              <a:buNone/>
              <a:defRPr sz="1600">
                <a:latin typeface="Gotham Book"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add name, title and text</a:t>
            </a:r>
          </a:p>
        </p:txBody>
      </p:sp>
      <p:sp>
        <p:nvSpPr>
          <p:cNvPr id="15" name="Text Placeholder 3">
            <a:extLst>
              <a:ext uri="{FF2B5EF4-FFF2-40B4-BE49-F238E27FC236}">
                <a16:creationId xmlns:a16="http://schemas.microsoft.com/office/drawing/2014/main" id="{72C98037-675D-A44F-4AAD-AF84ABC06658}"/>
              </a:ext>
            </a:extLst>
          </p:cNvPr>
          <p:cNvSpPr>
            <a:spLocks noGrp="1"/>
          </p:cNvSpPr>
          <p:nvPr>
            <p:ph type="body" sz="half" idx="18" hasCustomPrompt="1"/>
          </p:nvPr>
        </p:nvSpPr>
        <p:spPr>
          <a:xfrm>
            <a:off x="9396693" y="3708206"/>
            <a:ext cx="1992029" cy="1371600"/>
          </a:xfrm>
        </p:spPr>
        <p:txBody>
          <a:bodyPr/>
          <a:lstStyle>
            <a:lvl1pPr marL="0" indent="0" algn="ctr">
              <a:buNone/>
              <a:defRPr sz="1600">
                <a:latin typeface="Gotham Book"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add name, title and text</a:t>
            </a:r>
          </a:p>
        </p:txBody>
      </p:sp>
    </p:spTree>
    <p:extLst>
      <p:ext uri="{BB962C8B-B14F-4D97-AF65-F5344CB8AC3E}">
        <p14:creationId xmlns:p14="http://schemas.microsoft.com/office/powerpoint/2010/main" val="3876503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Slide 4 people">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D86AB1F9-29F5-7394-D1BE-EC2E207FFE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6238" y="276740"/>
            <a:ext cx="3779524" cy="3797783"/>
          </a:xfrm>
          <a:prstGeom prst="rect">
            <a:avLst/>
          </a:prstGeom>
        </p:spPr>
      </p:pic>
      <p:pic>
        <p:nvPicPr>
          <p:cNvPr id="40" name="Picture 39">
            <a:extLst>
              <a:ext uri="{FF2B5EF4-FFF2-40B4-BE49-F238E27FC236}">
                <a16:creationId xmlns:a16="http://schemas.microsoft.com/office/drawing/2014/main" id="{DD82172B-E7E5-429A-807C-30292D4B6AB1}"/>
              </a:ext>
            </a:extLst>
          </p:cNvPr>
          <p:cNvPicPr>
            <a:picLocks noChangeAspect="1"/>
          </p:cNvPicPr>
          <p:nvPr userDrawn="1"/>
        </p:nvPicPr>
        <p:blipFill>
          <a:blip r:embed="rId4"/>
          <a:stretch>
            <a:fillRect/>
          </a:stretch>
        </p:blipFill>
        <p:spPr>
          <a:xfrm rot="10800000">
            <a:off x="1184" y="0"/>
            <a:ext cx="12189631" cy="6858000"/>
          </a:xfrm>
          <a:prstGeom prst="rect">
            <a:avLst/>
          </a:prstGeom>
        </p:spPr>
      </p:pic>
      <p:pic>
        <p:nvPicPr>
          <p:cNvPr id="44" name="Picture 43" descr="Shape, circle&#10;&#10;Description automatically generated">
            <a:extLst>
              <a:ext uri="{FF2B5EF4-FFF2-40B4-BE49-F238E27FC236}">
                <a16:creationId xmlns:a16="http://schemas.microsoft.com/office/drawing/2014/main" id="{466A6270-A7C9-443A-8553-23D7E93C133D}"/>
              </a:ext>
            </a:extLst>
          </p:cNvPr>
          <p:cNvPicPr>
            <a:picLocks noChangeAspect="1"/>
          </p:cNvPicPr>
          <p:nvPr userDrawn="1"/>
        </p:nvPicPr>
        <p:blipFill>
          <a:blip r:embed="rId5"/>
          <a:stretch>
            <a:fillRect/>
          </a:stretch>
        </p:blipFill>
        <p:spPr>
          <a:xfrm>
            <a:off x="9275622" y="1477678"/>
            <a:ext cx="2157988" cy="2130556"/>
          </a:xfrm>
          <a:prstGeom prst="rect">
            <a:avLst/>
          </a:prstGeom>
        </p:spPr>
      </p:pic>
      <p:pic>
        <p:nvPicPr>
          <p:cNvPr id="43" name="Picture 42" descr="Shape, circle&#10;&#10;Description automatically generated">
            <a:extLst>
              <a:ext uri="{FF2B5EF4-FFF2-40B4-BE49-F238E27FC236}">
                <a16:creationId xmlns:a16="http://schemas.microsoft.com/office/drawing/2014/main" id="{567447D6-E168-4260-8276-C4B2AC4E979F}"/>
              </a:ext>
            </a:extLst>
          </p:cNvPr>
          <p:cNvPicPr>
            <a:picLocks noChangeAspect="1"/>
          </p:cNvPicPr>
          <p:nvPr userDrawn="1"/>
        </p:nvPicPr>
        <p:blipFill>
          <a:blip r:embed="rId5"/>
          <a:stretch>
            <a:fillRect/>
          </a:stretch>
        </p:blipFill>
        <p:spPr>
          <a:xfrm>
            <a:off x="6419953" y="1476375"/>
            <a:ext cx="2157988" cy="2130556"/>
          </a:xfrm>
          <a:prstGeom prst="rect">
            <a:avLst/>
          </a:prstGeom>
        </p:spPr>
      </p:pic>
      <p:pic>
        <p:nvPicPr>
          <p:cNvPr id="42" name="Picture 41" descr="Shape, circle&#10;&#10;Description automatically generated">
            <a:extLst>
              <a:ext uri="{FF2B5EF4-FFF2-40B4-BE49-F238E27FC236}">
                <a16:creationId xmlns:a16="http://schemas.microsoft.com/office/drawing/2014/main" id="{DA13597E-8C28-4028-88EA-054B2EA00A20}"/>
              </a:ext>
            </a:extLst>
          </p:cNvPr>
          <p:cNvPicPr>
            <a:picLocks noChangeAspect="1"/>
          </p:cNvPicPr>
          <p:nvPr userDrawn="1"/>
        </p:nvPicPr>
        <p:blipFill>
          <a:blip r:embed="rId5"/>
          <a:stretch>
            <a:fillRect/>
          </a:stretch>
        </p:blipFill>
        <p:spPr>
          <a:xfrm>
            <a:off x="3577072" y="1478981"/>
            <a:ext cx="2157988" cy="2130556"/>
          </a:xfrm>
          <a:prstGeom prst="rect">
            <a:avLst/>
          </a:prstGeom>
        </p:spPr>
      </p:pic>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375212"/>
            <a:ext cx="7956550" cy="920335"/>
          </a:xfrm>
        </p:spPr>
        <p:txBody>
          <a:bodyPr lIns="0" tIns="0" rIns="0" bIns="0" anchor="t">
            <a:noAutofit/>
          </a:bodyPr>
          <a:lstStyle>
            <a:lvl1pPr>
              <a:defRPr sz="3200" b="0" cap="none" baseline="0">
                <a:solidFill>
                  <a:srgbClr val="205392"/>
                </a:solidFill>
                <a:latin typeface="Gotham Medium" pitchFamily="50" charset="0"/>
              </a:defRPr>
            </a:lvl1pPr>
          </a:lstStyle>
          <a:p>
            <a:r>
              <a:rPr lang="en-US" noProof="0"/>
              <a:t>Click to edit Master title style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00910"/>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00910"/>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00910"/>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cxnSp>
        <p:nvCxnSpPr>
          <p:cNvPr id="4" name="Straight Connector 3">
            <a:extLst>
              <a:ext uri="{FF2B5EF4-FFF2-40B4-BE49-F238E27FC236}">
                <a16:creationId xmlns:a16="http://schemas.microsoft.com/office/drawing/2014/main" id="{FA7DA16E-02BB-AC97-EBAA-36F13D3899DF}"/>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9EC77ED-E253-F0BC-5EB7-A7D22163AD64}"/>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3" name="Picture 2">
            <a:extLst>
              <a:ext uri="{FF2B5EF4-FFF2-40B4-BE49-F238E27FC236}">
                <a16:creationId xmlns:a16="http://schemas.microsoft.com/office/drawing/2014/main" id="{CEE21138-28C4-27FC-0188-EE9610DC354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
        <p:nvSpPr>
          <p:cNvPr id="10" name="Text Placeholder 3">
            <a:extLst>
              <a:ext uri="{FF2B5EF4-FFF2-40B4-BE49-F238E27FC236}">
                <a16:creationId xmlns:a16="http://schemas.microsoft.com/office/drawing/2014/main" id="{778CABD8-1EC8-442B-F595-3F3D8D322558}"/>
              </a:ext>
            </a:extLst>
          </p:cNvPr>
          <p:cNvSpPr>
            <a:spLocks noGrp="1"/>
          </p:cNvSpPr>
          <p:nvPr>
            <p:ph type="body" sz="half" idx="2" hasCustomPrompt="1"/>
          </p:nvPr>
        </p:nvSpPr>
        <p:spPr>
          <a:xfrm>
            <a:off x="3627531" y="3720311"/>
            <a:ext cx="1992029" cy="1371600"/>
          </a:xfrm>
        </p:spPr>
        <p:txBody>
          <a:bodyPr/>
          <a:lstStyle>
            <a:lvl1pPr marL="0" indent="0" algn="ctr">
              <a:buNone/>
              <a:defRPr sz="1600">
                <a:latin typeface="Gotham Book"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add name, title and text</a:t>
            </a:r>
          </a:p>
        </p:txBody>
      </p:sp>
      <p:sp>
        <p:nvSpPr>
          <p:cNvPr id="14" name="Text Placeholder 3">
            <a:extLst>
              <a:ext uri="{FF2B5EF4-FFF2-40B4-BE49-F238E27FC236}">
                <a16:creationId xmlns:a16="http://schemas.microsoft.com/office/drawing/2014/main" id="{38D4C96B-DA2C-B27B-D591-EE951E69A7BA}"/>
              </a:ext>
            </a:extLst>
          </p:cNvPr>
          <p:cNvSpPr>
            <a:spLocks noGrp="1"/>
          </p:cNvSpPr>
          <p:nvPr>
            <p:ph type="body" sz="half" idx="17" hasCustomPrompt="1"/>
          </p:nvPr>
        </p:nvSpPr>
        <p:spPr>
          <a:xfrm>
            <a:off x="6526803" y="3711427"/>
            <a:ext cx="1992029" cy="1371600"/>
          </a:xfrm>
        </p:spPr>
        <p:txBody>
          <a:bodyPr/>
          <a:lstStyle>
            <a:lvl1pPr marL="0" indent="0" algn="ctr">
              <a:buNone/>
              <a:defRPr sz="1600">
                <a:latin typeface="Gotham Book"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add name, title and text</a:t>
            </a:r>
          </a:p>
        </p:txBody>
      </p:sp>
      <p:sp>
        <p:nvSpPr>
          <p:cNvPr id="15" name="Text Placeholder 3">
            <a:extLst>
              <a:ext uri="{FF2B5EF4-FFF2-40B4-BE49-F238E27FC236}">
                <a16:creationId xmlns:a16="http://schemas.microsoft.com/office/drawing/2014/main" id="{72C98037-675D-A44F-4AAD-AF84ABC06658}"/>
              </a:ext>
            </a:extLst>
          </p:cNvPr>
          <p:cNvSpPr>
            <a:spLocks noGrp="1"/>
          </p:cNvSpPr>
          <p:nvPr>
            <p:ph type="body" sz="half" idx="18" hasCustomPrompt="1"/>
          </p:nvPr>
        </p:nvSpPr>
        <p:spPr>
          <a:xfrm>
            <a:off x="9396693" y="3708206"/>
            <a:ext cx="1992029" cy="1371600"/>
          </a:xfrm>
        </p:spPr>
        <p:txBody>
          <a:bodyPr/>
          <a:lstStyle>
            <a:lvl1pPr marL="0" indent="0" algn="ctr">
              <a:buNone/>
              <a:defRPr sz="1600">
                <a:latin typeface="Gotham Book"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add name, title and text</a:t>
            </a:r>
          </a:p>
        </p:txBody>
      </p:sp>
      <p:pic>
        <p:nvPicPr>
          <p:cNvPr id="2" name="Picture 1" descr="Shape, circle&#10;&#10;Description automatically generated">
            <a:extLst>
              <a:ext uri="{FF2B5EF4-FFF2-40B4-BE49-F238E27FC236}">
                <a16:creationId xmlns:a16="http://schemas.microsoft.com/office/drawing/2014/main" id="{4302AF98-040C-A4F2-C2DA-D1CC0BC60E7B}"/>
              </a:ext>
            </a:extLst>
          </p:cNvPr>
          <p:cNvPicPr>
            <a:picLocks noChangeAspect="1"/>
          </p:cNvPicPr>
          <p:nvPr userDrawn="1"/>
        </p:nvPicPr>
        <p:blipFill>
          <a:blip r:embed="rId5"/>
          <a:stretch>
            <a:fillRect/>
          </a:stretch>
        </p:blipFill>
        <p:spPr>
          <a:xfrm>
            <a:off x="695819" y="1480773"/>
            <a:ext cx="2157988" cy="2130556"/>
          </a:xfrm>
          <a:prstGeom prst="rect">
            <a:avLst/>
          </a:prstGeom>
        </p:spPr>
      </p:pic>
      <p:sp>
        <p:nvSpPr>
          <p:cNvPr id="7" name="Picture Placeholder 2">
            <a:extLst>
              <a:ext uri="{FF2B5EF4-FFF2-40B4-BE49-F238E27FC236}">
                <a16:creationId xmlns:a16="http://schemas.microsoft.com/office/drawing/2014/main" id="{64A2762D-316B-8876-764F-FF059AE9B3E4}"/>
              </a:ext>
            </a:extLst>
          </p:cNvPr>
          <p:cNvSpPr>
            <a:spLocks noGrp="1"/>
          </p:cNvSpPr>
          <p:nvPr>
            <p:ph type="pic" sz="quarter" idx="19"/>
          </p:nvPr>
        </p:nvSpPr>
        <p:spPr>
          <a:xfrm>
            <a:off x="1075784" y="1802702"/>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9" name="Text Placeholder 3">
            <a:extLst>
              <a:ext uri="{FF2B5EF4-FFF2-40B4-BE49-F238E27FC236}">
                <a16:creationId xmlns:a16="http://schemas.microsoft.com/office/drawing/2014/main" id="{C86F8670-B188-7D1D-3CC4-9496E98E1C56}"/>
              </a:ext>
            </a:extLst>
          </p:cNvPr>
          <p:cNvSpPr>
            <a:spLocks noGrp="1"/>
          </p:cNvSpPr>
          <p:nvPr>
            <p:ph type="body" sz="half" idx="20" hasCustomPrompt="1"/>
          </p:nvPr>
        </p:nvSpPr>
        <p:spPr>
          <a:xfrm>
            <a:off x="746278" y="3722103"/>
            <a:ext cx="1992029" cy="1371600"/>
          </a:xfrm>
        </p:spPr>
        <p:txBody>
          <a:bodyPr/>
          <a:lstStyle>
            <a:lvl1pPr marL="0" indent="0" algn="ctr">
              <a:buNone/>
              <a:defRPr sz="1600">
                <a:latin typeface="Gotham Book"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add name, title and text</a:t>
            </a:r>
          </a:p>
        </p:txBody>
      </p:sp>
    </p:spTree>
    <p:extLst>
      <p:ext uri="{BB962C8B-B14F-4D97-AF65-F5344CB8AC3E}">
        <p14:creationId xmlns:p14="http://schemas.microsoft.com/office/powerpoint/2010/main" val="165287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BDD1A105-2EA1-73DD-4281-BA576AB9732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88DF9EA5-BD1D-8059-3227-D90F40B9A4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500064" y="546370"/>
            <a:ext cx="5581648" cy="5581648"/>
          </a:xfrm>
          <a:prstGeom prst="ellipse">
            <a:avLst/>
          </a:prstGeom>
          <a:solidFill>
            <a:schemeClr val="bg2"/>
          </a:solidFill>
        </p:spPr>
        <p:txBody>
          <a:bodyPr anchor="ctr"/>
          <a:lstStyle>
            <a:lvl1pPr marL="0" indent="0" algn="ctr">
              <a:buNone/>
              <a:defRPr/>
            </a:lvl1pPr>
          </a:lstStyle>
          <a:p>
            <a:r>
              <a:rPr lang="en-US" noProof="0"/>
              <a:t>Click icon to add picture</a:t>
            </a:r>
          </a:p>
        </p:txBody>
      </p:sp>
      <p:cxnSp>
        <p:nvCxnSpPr>
          <p:cNvPr id="5" name="Straight Connector 4">
            <a:extLst>
              <a:ext uri="{FF2B5EF4-FFF2-40B4-BE49-F238E27FC236}">
                <a16:creationId xmlns:a16="http://schemas.microsoft.com/office/drawing/2014/main" id="{819AFA09-F4B1-493D-BCAD-FF30C20CD1AA}"/>
              </a:ext>
            </a:extLst>
          </p:cNvPr>
          <p:cNvCxnSpPr>
            <a:cxnSpLocks/>
          </p:cNvCxnSpPr>
          <p:nvPr userDrawn="1"/>
        </p:nvCxnSpPr>
        <p:spPr>
          <a:xfrm>
            <a:off x="6473952" y="3846529"/>
            <a:ext cx="253288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345936" y="3244232"/>
            <a:ext cx="5141214" cy="651448"/>
          </a:xfrm>
          <a:noFill/>
        </p:spPr>
        <p:txBody>
          <a:bodyPr wrap="square" rtlCol="0" anchor="b" anchorCtr="0">
            <a:noAutofit/>
          </a:bodyPr>
          <a:lstStyle>
            <a:lvl1pPr>
              <a:defRPr lang="en-US" sz="4000" b="1" cap="none" baseline="0">
                <a:solidFill>
                  <a:srgbClr val="195594"/>
                </a:solidFill>
                <a:ea typeface="+mn-ea"/>
                <a:cs typeface="+mn-cs"/>
              </a:defRPr>
            </a:lvl1pPr>
          </a:lstStyle>
          <a:p>
            <a:pPr marL="0" lvl="0"/>
            <a:r>
              <a:rPr lang="en-US" noProof="0"/>
              <a:t>Click to edit Master title style</a:t>
            </a:r>
          </a:p>
        </p:txBody>
      </p:sp>
      <p:sp>
        <p:nvSpPr>
          <p:cNvPr id="17" name="Text Placeholder 6">
            <a:extLst>
              <a:ext uri="{FF2B5EF4-FFF2-40B4-BE49-F238E27FC236}">
                <a16:creationId xmlns:a16="http://schemas.microsoft.com/office/drawing/2014/main" id="{2598DFFF-BAA4-426B-9EC7-1C5CAE4E78E8}"/>
              </a:ext>
            </a:extLst>
          </p:cNvPr>
          <p:cNvSpPr>
            <a:spLocks noGrp="1"/>
          </p:cNvSpPr>
          <p:nvPr>
            <p:ph type="body" sz="quarter" idx="12" hasCustomPrompt="1"/>
          </p:nvPr>
        </p:nvSpPr>
        <p:spPr>
          <a:xfrm>
            <a:off x="6885673" y="4378635"/>
            <a:ext cx="4533900" cy="503238"/>
          </a:xfrm>
        </p:spPr>
        <p:txBody>
          <a:bodyPr vert="horz" lIns="91440" tIns="45720" rIns="91440" bIns="45720" rtlCol="0">
            <a:noAutofit/>
          </a:bodyPr>
          <a:lstStyle>
            <a:lvl1pPr marL="0" indent="0">
              <a:buNone/>
              <a:defRPr lang="en-US" sz="1600" b="0" cap="all" baseline="0" dirty="0" smtClean="0">
                <a:solidFill>
                  <a:srgbClr val="195594"/>
                </a:solidFill>
              </a:defRPr>
            </a:lvl1pPr>
          </a:lstStyle>
          <a:p>
            <a:pPr marL="228600" lvl="0" indent="-228600"/>
            <a:r>
              <a:rPr lang="en-US" noProof="0"/>
              <a:t>Website </a:t>
            </a:r>
            <a:r>
              <a:rPr lang="en-US" noProof="0" err="1"/>
              <a:t>url</a:t>
            </a:r>
            <a:r>
              <a:rPr lang="en-US" noProof="0"/>
              <a:t> here</a:t>
            </a:r>
          </a:p>
        </p:txBody>
      </p:sp>
      <p:pic>
        <p:nvPicPr>
          <p:cNvPr id="18" name="Graphic 17" descr="Envelope with solid fill">
            <a:extLst>
              <a:ext uri="{FF2B5EF4-FFF2-40B4-BE49-F238E27FC236}">
                <a16:creationId xmlns:a16="http://schemas.microsoft.com/office/drawing/2014/main" id="{5E3B17E1-90C4-4FB9-B7A7-83025682040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452235" y="3943428"/>
            <a:ext cx="373761" cy="373761"/>
          </a:xfrm>
          <a:prstGeom prst="rect">
            <a:avLst/>
          </a:prstGeom>
        </p:spPr>
      </p:pic>
      <p:pic>
        <p:nvPicPr>
          <p:cNvPr id="20" name="Graphic 19" descr="Network with solid fill">
            <a:extLst>
              <a:ext uri="{FF2B5EF4-FFF2-40B4-BE49-F238E27FC236}">
                <a16:creationId xmlns:a16="http://schemas.microsoft.com/office/drawing/2014/main" id="{C8639CF4-6DBA-42F7-8761-8FD8B898092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452235" y="4333590"/>
            <a:ext cx="373761" cy="373761"/>
          </a:xfrm>
          <a:prstGeom prst="rect">
            <a:avLst/>
          </a:prstGeom>
        </p:spPr>
      </p:pic>
      <p:sp>
        <p:nvSpPr>
          <p:cNvPr id="21" name="Subtitle 2">
            <a:extLst>
              <a:ext uri="{FF2B5EF4-FFF2-40B4-BE49-F238E27FC236}">
                <a16:creationId xmlns:a16="http://schemas.microsoft.com/office/drawing/2014/main" id="{C3D01758-117A-4EC4-B5D4-9B7A5310D48D}"/>
              </a:ext>
            </a:extLst>
          </p:cNvPr>
          <p:cNvSpPr>
            <a:spLocks noGrp="1"/>
          </p:cNvSpPr>
          <p:nvPr>
            <p:ph type="subTitle" idx="1" hasCustomPrompt="1"/>
          </p:nvPr>
        </p:nvSpPr>
        <p:spPr>
          <a:xfrm>
            <a:off x="6885432" y="3979100"/>
            <a:ext cx="4540440" cy="503167"/>
          </a:xfrm>
        </p:spPr>
        <p:txBody>
          <a:bodyPr>
            <a:noAutofit/>
          </a:bodyPr>
          <a:lstStyle>
            <a:lvl1pPr marL="0" indent="0" algn="l">
              <a:buNone/>
              <a:defRPr sz="1600" b="0" cap="all" baseline="0">
                <a:solidFill>
                  <a:srgbClr val="19559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email</a:t>
            </a:r>
          </a:p>
        </p:txBody>
      </p:sp>
    </p:spTree>
    <p:extLst>
      <p:ext uri="{BB962C8B-B14F-4D97-AF65-F5344CB8AC3E}">
        <p14:creationId xmlns:p14="http://schemas.microsoft.com/office/powerpoint/2010/main" val="637136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age_02">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E00F689F-75FA-8546-7A87-82A1090A3E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384B7EE7-6C41-147D-DC8C-B3D925F7F2A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a:cxnSpLocks/>
          </p:cNvCxnSpPr>
          <p:nvPr userDrawn="1"/>
        </p:nvCxnSpPr>
        <p:spPr>
          <a:xfrm>
            <a:off x="6473952" y="3950208"/>
            <a:ext cx="25328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6885483" y="4148204"/>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6885673" y="4537659"/>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a:t>Website </a:t>
            </a:r>
            <a:r>
              <a:rPr lang="en-US" noProof="0" err="1"/>
              <a:t>url</a:t>
            </a:r>
            <a:r>
              <a:rPr lang="en-US" noProof="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hasCustomPrompt="1"/>
          </p:nvPr>
        </p:nvSpPr>
        <p:spPr>
          <a:xfrm>
            <a:off x="6343650" y="3127514"/>
            <a:ext cx="5011410" cy="750200"/>
          </a:xfrm>
          <a:noFill/>
        </p:spPr>
        <p:txBody>
          <a:bodyPr wrap="square" rtlCol="0" anchor="t" anchorCtr="0">
            <a:noAutofit/>
          </a:bodyPr>
          <a:lstStyle>
            <a:lvl1pPr>
              <a:defRPr lang="en-US" sz="4000" b="1" cap="all" baseline="0" dirty="0">
                <a:solidFill>
                  <a:schemeClr val="bg1"/>
                </a:solidFill>
                <a:ea typeface="+mn-ea"/>
                <a:cs typeface="+mn-cs"/>
              </a:defRPr>
            </a:lvl1pPr>
          </a:lstStyle>
          <a:p>
            <a:pPr marL="0" lvl="0"/>
            <a:r>
              <a:rPr lang="en-US" noProof="0"/>
              <a:t>Thank You</a:t>
            </a:r>
          </a:p>
        </p:txBody>
      </p:sp>
      <p:pic>
        <p:nvPicPr>
          <p:cNvPr id="5" name="Graphic 4" descr="Envelope with solid fill">
            <a:extLst>
              <a:ext uri="{FF2B5EF4-FFF2-40B4-BE49-F238E27FC236}">
                <a16:creationId xmlns:a16="http://schemas.microsoft.com/office/drawing/2014/main" id="{444229F0-DF65-4CF7-BA06-754720C5056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452235" y="4102452"/>
            <a:ext cx="373761" cy="373761"/>
          </a:xfrm>
          <a:prstGeom prst="rect">
            <a:avLst/>
          </a:prstGeom>
        </p:spPr>
      </p:pic>
      <p:pic>
        <p:nvPicPr>
          <p:cNvPr id="7" name="Graphic 6" descr="Network with solid fill">
            <a:extLst>
              <a:ext uri="{FF2B5EF4-FFF2-40B4-BE49-F238E27FC236}">
                <a16:creationId xmlns:a16="http://schemas.microsoft.com/office/drawing/2014/main" id="{B9503ECD-DC3E-4763-AAF5-181B510E669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452235" y="4505866"/>
            <a:ext cx="373761" cy="373761"/>
          </a:xfrm>
          <a:prstGeom prst="rect">
            <a:avLst/>
          </a:prstGeom>
        </p:spPr>
      </p:pic>
      <p:sp>
        <p:nvSpPr>
          <p:cNvPr id="15" name="Picture Placeholder 12">
            <a:extLst>
              <a:ext uri="{FF2B5EF4-FFF2-40B4-BE49-F238E27FC236}">
                <a16:creationId xmlns:a16="http://schemas.microsoft.com/office/drawing/2014/main" id="{D0667347-9971-3B6C-7D01-98DD55034731}"/>
              </a:ext>
            </a:extLst>
          </p:cNvPr>
          <p:cNvSpPr>
            <a:spLocks noGrp="1"/>
          </p:cNvSpPr>
          <p:nvPr>
            <p:ph type="pic" sz="quarter" idx="10"/>
          </p:nvPr>
        </p:nvSpPr>
        <p:spPr>
          <a:xfrm>
            <a:off x="418626" y="503913"/>
            <a:ext cx="5677374" cy="5668287"/>
          </a:xfrm>
          <a:prstGeom prst="ellipse">
            <a:avLst/>
          </a:prstGeom>
          <a:solidFill>
            <a:schemeClr val="bg2"/>
          </a:solidFill>
        </p:spPr>
        <p:txBody>
          <a:bodyPr anchor="ctr"/>
          <a:lstStyle>
            <a:lvl1pPr marL="0" indent="0" algn="ctr">
              <a:buNone/>
              <a:defRPr lang="en-US" noProof="0" dirty="0"/>
            </a:lvl1pPr>
          </a:lstStyle>
          <a:p>
            <a:r>
              <a:rPr lang="en-US" noProof="0"/>
              <a:t>Click icon to add picture</a:t>
            </a:r>
          </a:p>
        </p:txBody>
      </p:sp>
      <p:pic>
        <p:nvPicPr>
          <p:cNvPr id="3" name="Picture 2">
            <a:extLst>
              <a:ext uri="{FF2B5EF4-FFF2-40B4-BE49-F238E27FC236}">
                <a16:creationId xmlns:a16="http://schemas.microsoft.com/office/drawing/2014/main" id="{8D65B914-8C26-7210-31B9-008DA5BE552F}"/>
              </a:ext>
            </a:extLst>
          </p:cNvPr>
          <p:cNvPicPr>
            <a:picLocks noChangeAspect="1"/>
          </p:cNvPicPr>
          <p:nvPr userDrawn="1"/>
        </p:nvPicPr>
        <p:blipFill>
          <a:blip r:embed="rId9" cstate="print">
            <a:biLevel thresh="25000"/>
            <a:extLst>
              <a:ext uri="{28A0092B-C50C-407E-A947-70E740481C1C}">
                <a14:useLocalDpi xmlns:a14="http://schemas.microsoft.com/office/drawing/2010/main" val="0"/>
              </a:ext>
            </a:extLst>
          </a:blip>
          <a:stretch>
            <a:fillRect/>
          </a:stretch>
        </p:blipFill>
        <p:spPr>
          <a:xfrm>
            <a:off x="10456433" y="5903931"/>
            <a:ext cx="1405998" cy="589340"/>
          </a:xfrm>
          <a:prstGeom prst="rect">
            <a:avLst/>
          </a:prstGeom>
          <a:ln>
            <a:noFill/>
          </a:ln>
        </p:spPr>
      </p:pic>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26CFDB-1FF7-B6D3-CDBE-2E1819ACAAA2}"/>
              </a:ext>
            </a:extLst>
          </p:cNvPr>
          <p:cNvPicPr>
            <a:picLocks noChangeAspect="1"/>
          </p:cNvPicPr>
          <p:nvPr userDrawn="1"/>
        </p:nvPicPr>
        <p:blipFill>
          <a:blip r:embed="rId2"/>
          <a:stretch>
            <a:fillRect/>
          </a:stretch>
        </p:blipFill>
        <p:spPr>
          <a:xfrm rot="10800000">
            <a:off x="1184" y="0"/>
            <a:ext cx="12189631" cy="6858000"/>
          </a:xfrm>
          <a:prstGeom prst="rect">
            <a:avLst/>
          </a:prstGeom>
        </p:spPr>
      </p:pic>
      <p:pic>
        <p:nvPicPr>
          <p:cNvPr id="9" name="Picture 8">
            <a:extLst>
              <a:ext uri="{FF2B5EF4-FFF2-40B4-BE49-F238E27FC236}">
                <a16:creationId xmlns:a16="http://schemas.microsoft.com/office/drawing/2014/main" id="{9C66AD31-ED47-BC80-392F-DE0B376C6E08}"/>
              </a:ext>
            </a:extLst>
          </p:cNvPr>
          <p:cNvPicPr>
            <a:picLocks noChangeAspect="1"/>
          </p:cNvPicPr>
          <p:nvPr userDrawn="1"/>
        </p:nvPicPr>
        <p:blipFill>
          <a:blip r:embed="rId3">
            <a:alphaModFix amt="21000"/>
          </a:blip>
          <a:stretch>
            <a:fillRect/>
          </a:stretch>
        </p:blipFill>
        <p:spPr>
          <a:xfrm>
            <a:off x="6794571" y="403986"/>
            <a:ext cx="3680841" cy="3680841"/>
          </a:xfrm>
          <a:prstGeom prst="rect">
            <a:avLst/>
          </a:prstGeom>
        </p:spPr>
      </p:pic>
      <p:pic>
        <p:nvPicPr>
          <p:cNvPr id="6" name="Graphic 5">
            <a:extLst>
              <a:ext uri="{FF2B5EF4-FFF2-40B4-BE49-F238E27FC236}">
                <a16:creationId xmlns:a16="http://schemas.microsoft.com/office/drawing/2014/main" id="{BEDE795A-05B1-662D-1695-825E328619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97690" y="162854"/>
            <a:ext cx="4143091" cy="4163106"/>
          </a:xfrm>
          <a:prstGeom prst="rect">
            <a:avLst/>
          </a:prstGeom>
        </p:spPr>
      </p:pic>
      <p:cxnSp>
        <p:nvCxnSpPr>
          <p:cNvPr id="5" name="Straight Connector 4">
            <a:extLst>
              <a:ext uri="{FF2B5EF4-FFF2-40B4-BE49-F238E27FC236}">
                <a16:creationId xmlns:a16="http://schemas.microsoft.com/office/drawing/2014/main" id="{15F2F7C5-3AAE-4DE0-C05F-6C6C877AF8D5}"/>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lvl1pPr>
              <a:defRPr>
                <a:latin typeface="Gotham Book" pitchFamily="50" charset="0"/>
              </a:defRPr>
            </a:lvl1pPr>
            <a:lvl2pPr>
              <a:defRPr>
                <a:latin typeface="Gotham Book" pitchFamily="50" charset="0"/>
              </a:defRPr>
            </a:lvl2pPr>
            <a:lvl3pPr>
              <a:defRPr>
                <a:latin typeface="Gotham Book" pitchFamily="50" charset="0"/>
              </a:defRPr>
            </a:lvl3pPr>
            <a:lvl4pPr>
              <a:defRPr>
                <a:latin typeface="Gotham Book" pitchFamily="50" charset="0"/>
              </a:defRPr>
            </a:lvl4pPr>
            <a:lvl5pPr>
              <a:defRPr>
                <a:latin typeface="Gotham Book" pitchFamily="50"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Box 6">
            <a:extLst>
              <a:ext uri="{FF2B5EF4-FFF2-40B4-BE49-F238E27FC236}">
                <a16:creationId xmlns:a16="http://schemas.microsoft.com/office/drawing/2014/main" id="{0DA8C043-92DB-9053-31C0-D92D4C596E1C}"/>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2" name="Picture 1">
            <a:extLst>
              <a:ext uri="{FF2B5EF4-FFF2-40B4-BE49-F238E27FC236}">
                <a16:creationId xmlns:a16="http://schemas.microsoft.com/office/drawing/2014/main" id="{B86D4C5F-00B7-6F61-B421-184E7085CC6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378975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8070921D-6DCA-D1B4-0A34-C411937DF28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6" name="Graphic 15">
            <a:extLst>
              <a:ext uri="{FF2B5EF4-FFF2-40B4-BE49-F238E27FC236}">
                <a16:creationId xmlns:a16="http://schemas.microsoft.com/office/drawing/2014/main" id="{7BE61EC5-20F3-2F9B-A418-03330155567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363070" y="453641"/>
            <a:ext cx="5755341" cy="5755341"/>
          </a:xfrm>
          <a:prstGeom prst="ellipse">
            <a:avLst/>
          </a:prstGeom>
          <a:solidFill>
            <a:schemeClr val="bg2"/>
          </a:solidFill>
        </p:spPr>
        <p:txBody>
          <a:bodyPr anchor="ctr"/>
          <a:lstStyle>
            <a:lvl1pPr marL="0" indent="0" algn="ctr">
              <a:buNone/>
              <a:defRPr/>
            </a:lvl1pPr>
          </a:lstStyle>
          <a:p>
            <a:r>
              <a:rPr lang="en-US" noProof="0"/>
              <a:t>Click icon to add picture</a:t>
            </a:r>
          </a:p>
        </p:txBody>
      </p:sp>
      <p:sp>
        <p:nvSpPr>
          <p:cNvPr id="18" name="Title 1">
            <a:extLst>
              <a:ext uri="{FF2B5EF4-FFF2-40B4-BE49-F238E27FC236}">
                <a16:creationId xmlns:a16="http://schemas.microsoft.com/office/drawing/2014/main" id="{74A70115-B09C-EDC2-38E4-4A02129C267C}"/>
              </a:ext>
            </a:extLst>
          </p:cNvPr>
          <p:cNvSpPr>
            <a:spLocks noGrp="1"/>
          </p:cNvSpPr>
          <p:nvPr>
            <p:ph type="title"/>
          </p:nvPr>
        </p:nvSpPr>
        <p:spPr>
          <a:xfrm>
            <a:off x="5945380" y="2001499"/>
            <a:ext cx="5579525" cy="1158424"/>
          </a:xfrm>
        </p:spPr>
        <p:txBody>
          <a:bodyPr anchor="t">
            <a:noAutofit/>
          </a:bodyPr>
          <a:lstStyle>
            <a:lvl1pPr algn="r">
              <a:defRPr sz="4000" b="1" cap="all" baseline="0">
                <a:solidFill>
                  <a:srgbClr val="195594"/>
                </a:solidFill>
              </a:defRPr>
            </a:lvl1pPr>
          </a:lstStyle>
          <a:p>
            <a:r>
              <a:rPr lang="en-US" noProof="0"/>
              <a:t>Click to edit Master title style</a:t>
            </a:r>
          </a:p>
        </p:txBody>
      </p:sp>
      <p:pic>
        <p:nvPicPr>
          <p:cNvPr id="17" name="Picture 16">
            <a:extLst>
              <a:ext uri="{FF2B5EF4-FFF2-40B4-BE49-F238E27FC236}">
                <a16:creationId xmlns:a16="http://schemas.microsoft.com/office/drawing/2014/main" id="{9B55551C-0CE1-3458-4863-B0CE6F71FF69}"/>
              </a:ext>
            </a:extLst>
          </p:cNvPr>
          <p:cNvPicPr>
            <a:picLocks noChangeAspect="1"/>
          </p:cNvPicPr>
          <p:nvPr userDrawn="1"/>
        </p:nvPicPr>
        <p:blipFill>
          <a:blip r:embed="rId5">
            <a:alphaModFix amt="12000"/>
          </a:blip>
          <a:stretch>
            <a:fillRect/>
          </a:stretch>
        </p:blipFill>
        <p:spPr>
          <a:xfrm>
            <a:off x="6214874" y="1395455"/>
            <a:ext cx="2503796" cy="2503796"/>
          </a:xfrm>
          <a:prstGeom prst="rect">
            <a:avLst/>
          </a:prstGeom>
        </p:spPr>
      </p:pic>
      <p:pic>
        <p:nvPicPr>
          <p:cNvPr id="19" name="Picture 18">
            <a:extLst>
              <a:ext uri="{FF2B5EF4-FFF2-40B4-BE49-F238E27FC236}">
                <a16:creationId xmlns:a16="http://schemas.microsoft.com/office/drawing/2014/main" id="{EB1F4C9C-3D77-3F33-210B-304A132D1C3B}"/>
              </a:ext>
            </a:extLst>
          </p:cNvPr>
          <p:cNvPicPr>
            <a:picLocks noChangeAspect="1"/>
          </p:cNvPicPr>
          <p:nvPr userDrawn="1"/>
        </p:nvPicPr>
        <p:blipFill>
          <a:blip r:embed="rId5">
            <a:alphaModFix amt="22000"/>
          </a:blip>
          <a:stretch>
            <a:fillRect/>
          </a:stretch>
        </p:blipFill>
        <p:spPr>
          <a:xfrm>
            <a:off x="7352768" y="3584198"/>
            <a:ext cx="2503796" cy="2503796"/>
          </a:xfrm>
          <a:prstGeom prst="rect">
            <a:avLst/>
          </a:prstGeom>
        </p:spPr>
      </p:pic>
      <p:pic>
        <p:nvPicPr>
          <p:cNvPr id="2" name="Picture 1">
            <a:extLst>
              <a:ext uri="{FF2B5EF4-FFF2-40B4-BE49-F238E27FC236}">
                <a16:creationId xmlns:a16="http://schemas.microsoft.com/office/drawing/2014/main" id="{EF666E90-F9CD-118D-1426-56A1D8B1F2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56433" y="5903931"/>
            <a:ext cx="1405998" cy="589340"/>
          </a:xfrm>
          <a:prstGeom prst="rect">
            <a:avLst/>
          </a:prstGeom>
          <a:ln>
            <a:noFill/>
          </a:ln>
        </p:spPr>
      </p:pic>
    </p:spTree>
    <p:extLst>
      <p:ext uri="{BB962C8B-B14F-4D97-AF65-F5344CB8AC3E}">
        <p14:creationId xmlns:p14="http://schemas.microsoft.com/office/powerpoint/2010/main" val="3388496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1B37AC-6AA2-C7C3-AE66-CE190AE1D0BB}"/>
              </a:ext>
            </a:extLst>
          </p:cNvPr>
          <p:cNvPicPr>
            <a:picLocks noChangeAspect="1"/>
          </p:cNvPicPr>
          <p:nvPr userDrawn="1"/>
        </p:nvPicPr>
        <p:blipFill>
          <a:blip r:embed="rId2"/>
          <a:stretch>
            <a:fillRect/>
          </a:stretch>
        </p:blipFill>
        <p:spPr>
          <a:xfrm rot="10800000">
            <a:off x="1184" y="0"/>
            <a:ext cx="12189631" cy="6858000"/>
          </a:xfrm>
          <a:prstGeom prst="rect">
            <a:avLst/>
          </a:prstGeom>
        </p:spPr>
      </p:pic>
      <p:pic>
        <p:nvPicPr>
          <p:cNvPr id="4" name="Graphic 3">
            <a:extLst>
              <a:ext uri="{FF2B5EF4-FFF2-40B4-BE49-F238E27FC236}">
                <a16:creationId xmlns:a16="http://schemas.microsoft.com/office/drawing/2014/main" id="{9A3285FA-9E5B-A9E3-FDC7-38BB29C1810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sp>
        <p:nvSpPr>
          <p:cNvPr id="3" name="Title 1">
            <a:extLst>
              <a:ext uri="{FF2B5EF4-FFF2-40B4-BE49-F238E27FC236}">
                <a16:creationId xmlns:a16="http://schemas.microsoft.com/office/drawing/2014/main" id="{860420E8-5BB0-D7B0-E57B-6AC25FEE172D}"/>
              </a:ext>
            </a:extLst>
          </p:cNvPr>
          <p:cNvSpPr>
            <a:spLocks noGrp="1"/>
          </p:cNvSpPr>
          <p:nvPr>
            <p:ph type="title"/>
          </p:nvPr>
        </p:nvSpPr>
        <p:spPr>
          <a:xfrm>
            <a:off x="515938" y="375212"/>
            <a:ext cx="7956550" cy="920335"/>
          </a:xfrm>
        </p:spPr>
        <p:txBody>
          <a:bodyPr lIns="0" tIns="0" rIns="0" bIns="0" anchor="t">
            <a:noAutofit/>
          </a:bodyPr>
          <a:lstStyle>
            <a:lvl1pPr>
              <a:defRPr sz="3200" b="0" cap="none" baseline="0">
                <a:solidFill>
                  <a:srgbClr val="205392"/>
                </a:solidFill>
                <a:latin typeface="Gotham Medium" pitchFamily="50" charset="0"/>
              </a:defRPr>
            </a:lvl1pPr>
          </a:lstStyle>
          <a:p>
            <a:r>
              <a:rPr lang="en-US" noProof="0"/>
              <a:t>Click to edit Master title style</a:t>
            </a:r>
          </a:p>
        </p:txBody>
      </p:sp>
      <p:cxnSp>
        <p:nvCxnSpPr>
          <p:cNvPr id="7" name="Straight Connector 6">
            <a:extLst>
              <a:ext uri="{FF2B5EF4-FFF2-40B4-BE49-F238E27FC236}">
                <a16:creationId xmlns:a16="http://schemas.microsoft.com/office/drawing/2014/main" id="{14F99B5F-C751-2534-B3B7-571C1F12C9DF}"/>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lvl1pPr>
              <a:defRPr>
                <a:latin typeface="Gotham Book" pitchFamily="50" charset="0"/>
              </a:defRPr>
            </a:lvl1pPr>
            <a:lvl2pPr>
              <a:defRPr>
                <a:latin typeface="Gotham Book" pitchFamily="50" charset="0"/>
              </a:defRPr>
            </a:lvl2pPr>
            <a:lvl3pPr>
              <a:defRPr>
                <a:latin typeface="Gotham Book" pitchFamily="50" charset="0"/>
              </a:defRPr>
            </a:lvl3pPr>
            <a:lvl4pPr>
              <a:defRPr>
                <a:latin typeface="Gotham Book" pitchFamily="50" charset="0"/>
              </a:defRPr>
            </a:lvl4pPr>
            <a:lvl5pPr>
              <a:defRPr>
                <a:latin typeface="Gotham Book" pitchFamily="50"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lvl1pPr>
              <a:defRPr>
                <a:latin typeface="Gotham Book" pitchFamily="50" charset="0"/>
              </a:defRPr>
            </a:lvl1pPr>
            <a:lvl2pPr>
              <a:defRPr>
                <a:latin typeface="Gotham Book" pitchFamily="50" charset="0"/>
              </a:defRPr>
            </a:lvl2pPr>
            <a:lvl3pPr>
              <a:defRPr>
                <a:latin typeface="Gotham Book" pitchFamily="50" charset="0"/>
              </a:defRPr>
            </a:lvl3pPr>
            <a:lvl4pPr>
              <a:defRPr>
                <a:latin typeface="Gotham Book" pitchFamily="50" charset="0"/>
              </a:defRPr>
            </a:lvl4pPr>
            <a:lvl5pPr>
              <a:defRPr>
                <a:latin typeface="Gotham Book" pitchFamily="50"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Box 11">
            <a:extLst>
              <a:ext uri="{FF2B5EF4-FFF2-40B4-BE49-F238E27FC236}">
                <a16:creationId xmlns:a16="http://schemas.microsoft.com/office/drawing/2014/main" id="{9F2FD624-5310-EBA5-663F-F8F3628563DA}"/>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6" name="Picture 5">
            <a:extLst>
              <a:ext uri="{FF2B5EF4-FFF2-40B4-BE49-F238E27FC236}">
                <a16:creationId xmlns:a16="http://schemas.microsoft.com/office/drawing/2014/main" id="{8092E769-16F4-1C3F-06AD-720E088381B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2092934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CEF1D81-EF18-352B-2128-AD7F16BD47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97690" y="162854"/>
            <a:ext cx="4143091" cy="4163106"/>
          </a:xfrm>
          <a:prstGeom prst="rect">
            <a:avLst/>
          </a:prstGeom>
        </p:spPr>
      </p:pic>
      <p:pic>
        <p:nvPicPr>
          <p:cNvPr id="3" name="Picture 2">
            <a:extLst>
              <a:ext uri="{FF2B5EF4-FFF2-40B4-BE49-F238E27FC236}">
                <a16:creationId xmlns:a16="http://schemas.microsoft.com/office/drawing/2014/main" id="{A78A1408-A2BF-5BCF-40CE-7E1B655C64F8}"/>
              </a:ext>
            </a:extLst>
          </p:cNvPr>
          <p:cNvPicPr>
            <a:picLocks noChangeAspect="1"/>
          </p:cNvPicPr>
          <p:nvPr userDrawn="1"/>
        </p:nvPicPr>
        <p:blipFill>
          <a:blip r:embed="rId4"/>
          <a:stretch>
            <a:fillRect/>
          </a:stretch>
        </p:blipFill>
        <p:spPr>
          <a:xfrm rot="10800000">
            <a:off x="1184" y="0"/>
            <a:ext cx="12189631" cy="6858000"/>
          </a:xfrm>
          <a:prstGeom prst="rect">
            <a:avLst/>
          </a:prstGeom>
        </p:spPr>
      </p:pic>
      <p:cxnSp>
        <p:nvCxnSpPr>
          <p:cNvPr id="4" name="Straight Connector 3">
            <a:extLst>
              <a:ext uri="{FF2B5EF4-FFF2-40B4-BE49-F238E27FC236}">
                <a16:creationId xmlns:a16="http://schemas.microsoft.com/office/drawing/2014/main" id="{6DE6E0B5-8F6A-9A4E-9EA6-94B3C82F40D3}"/>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FED05D6-F4E2-8C11-5723-DF891F07D043}"/>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t"/>
          <a:lstStyle>
            <a:lvl1pPr>
              <a:defRPr sz="3200">
                <a:latin typeface="Gotham Book" pitchFamily="50" charset="0"/>
              </a:defRPr>
            </a:lvl1pPr>
          </a:lstStyle>
          <a:p>
            <a:r>
              <a:rPr lang="en-US" noProof="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atin typeface="Gotham Book"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atin typeface="Gotham Book" pitchFamily="50" charset="0"/>
              </a:defRPr>
            </a:lvl1pPr>
            <a:lvl2pPr>
              <a:defRPr sz="2800">
                <a:latin typeface="Gotham Book" pitchFamily="50" charset="0"/>
              </a:defRPr>
            </a:lvl2pPr>
            <a:lvl3pPr>
              <a:defRPr sz="2400">
                <a:latin typeface="Gotham Book" pitchFamily="50" charset="0"/>
              </a:defRPr>
            </a:lvl3pPr>
            <a:lvl4pPr>
              <a:defRPr sz="2000">
                <a:latin typeface="Gotham Book" pitchFamily="50" charset="0"/>
              </a:defRPr>
            </a:lvl4pPr>
            <a:lvl5pPr>
              <a:defRPr sz="2000">
                <a:latin typeface="Gotham Book" pitchFamily="50" charset="0"/>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7" name="Picture 6">
            <a:extLst>
              <a:ext uri="{FF2B5EF4-FFF2-40B4-BE49-F238E27FC236}">
                <a16:creationId xmlns:a16="http://schemas.microsoft.com/office/drawing/2014/main" id="{E16CB5BF-E35C-FAE7-35F4-BA47DE327E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40D6DAB-0BBC-74E2-00FA-AFBE73446FAB}"/>
              </a:ext>
            </a:extLst>
          </p:cNvPr>
          <p:cNvPicPr>
            <a:picLocks noChangeAspect="1"/>
          </p:cNvPicPr>
          <p:nvPr userDrawn="1"/>
        </p:nvPicPr>
        <p:blipFill>
          <a:blip r:embed="rId2"/>
          <a:stretch>
            <a:fillRect/>
          </a:stretch>
        </p:blipFill>
        <p:spPr>
          <a:xfrm rot="10800000">
            <a:off x="1184" y="0"/>
            <a:ext cx="12189631" cy="6858000"/>
          </a:xfrm>
          <a:prstGeom prst="rect">
            <a:avLst/>
          </a:prstGeom>
        </p:spPr>
      </p:pic>
      <p:pic>
        <p:nvPicPr>
          <p:cNvPr id="7" name="Picture 6">
            <a:extLst>
              <a:ext uri="{FF2B5EF4-FFF2-40B4-BE49-F238E27FC236}">
                <a16:creationId xmlns:a16="http://schemas.microsoft.com/office/drawing/2014/main" id="{C1A7A117-92C7-4857-B416-1961BF3609C6}"/>
              </a:ext>
            </a:extLst>
          </p:cNvPr>
          <p:cNvPicPr>
            <a:picLocks noChangeAspect="1"/>
          </p:cNvPicPr>
          <p:nvPr userDrawn="1"/>
        </p:nvPicPr>
        <p:blipFill>
          <a:blip r:embed="rId3"/>
          <a:srcRect/>
          <a:stretch/>
        </p:blipFill>
        <p:spPr>
          <a:xfrm>
            <a:off x="1525" y="858"/>
            <a:ext cx="12190474" cy="6857142"/>
          </a:xfrm>
          <a:prstGeom prst="rect">
            <a:avLst/>
          </a:prstGeom>
        </p:spPr>
      </p:pic>
      <p:sp>
        <p:nvSpPr>
          <p:cNvPr id="18" name="TextBox 17">
            <a:extLst>
              <a:ext uri="{FF2B5EF4-FFF2-40B4-BE49-F238E27FC236}">
                <a16:creationId xmlns:a16="http://schemas.microsoft.com/office/drawing/2014/main" id="{974F64C6-C81E-7BEE-9B2F-5E9491D5FAF2}"/>
              </a:ext>
            </a:extLst>
          </p:cNvPr>
          <p:cNvSpPr txBox="1"/>
          <p:nvPr userDrawn="1"/>
        </p:nvSpPr>
        <p:spPr>
          <a:xfrm>
            <a:off x="666750" y="1337184"/>
            <a:ext cx="10725802" cy="830997"/>
          </a:xfrm>
          <a:prstGeom prst="rect">
            <a:avLst/>
          </a:prstGeom>
          <a:noFill/>
        </p:spPr>
        <p:txBody>
          <a:bodyPr wrap="square">
            <a:spAutoFit/>
          </a:bodyPr>
          <a:lstStyle/>
          <a:p>
            <a:r>
              <a:rPr lang="en-US" sz="4800">
                <a:solidFill>
                  <a:srgbClr val="205392"/>
                </a:solidFill>
                <a:latin typeface="Gotham Medium" pitchFamily="50" charset="0"/>
              </a:rPr>
              <a:t>QUESTIONS?</a:t>
            </a:r>
          </a:p>
        </p:txBody>
      </p:sp>
      <p:grpSp>
        <p:nvGrpSpPr>
          <p:cNvPr id="19" name="Group 18">
            <a:extLst>
              <a:ext uri="{FF2B5EF4-FFF2-40B4-BE49-F238E27FC236}">
                <a16:creationId xmlns:a16="http://schemas.microsoft.com/office/drawing/2014/main" id="{5A1ABB69-45CE-339D-B12B-541A019D8A5D}"/>
              </a:ext>
            </a:extLst>
          </p:cNvPr>
          <p:cNvGrpSpPr/>
          <p:nvPr userDrawn="1"/>
        </p:nvGrpSpPr>
        <p:grpSpPr>
          <a:xfrm>
            <a:off x="3275105" y="714472"/>
            <a:ext cx="4272551" cy="4806344"/>
            <a:chOff x="1322962" y="-1012557"/>
            <a:chExt cx="4272551" cy="4806344"/>
          </a:xfrm>
        </p:grpSpPr>
        <p:sp>
          <p:nvSpPr>
            <p:cNvPr id="20" name="Rectangle 19">
              <a:extLst>
                <a:ext uri="{FF2B5EF4-FFF2-40B4-BE49-F238E27FC236}">
                  <a16:creationId xmlns:a16="http://schemas.microsoft.com/office/drawing/2014/main" id="{6F948CD8-F4B4-EB47-BCBB-2E707CFEE8E2}"/>
                </a:ext>
              </a:extLst>
            </p:cNvPr>
            <p:cNvSpPr/>
            <p:nvPr/>
          </p:nvSpPr>
          <p:spPr>
            <a:xfrm>
              <a:off x="1322962" y="3424276"/>
              <a:ext cx="2859932" cy="369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94788DE5-5A33-F0DE-EE7E-96289A5F29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12027" y="-1012557"/>
              <a:ext cx="2283486" cy="2283486"/>
            </a:xfrm>
            <a:prstGeom prst="rect">
              <a:avLst/>
            </a:prstGeom>
          </p:spPr>
        </p:pic>
      </p:grpSp>
      <p:cxnSp>
        <p:nvCxnSpPr>
          <p:cNvPr id="23" name="Straight Connector 22">
            <a:extLst>
              <a:ext uri="{FF2B5EF4-FFF2-40B4-BE49-F238E27FC236}">
                <a16:creationId xmlns:a16="http://schemas.microsoft.com/office/drawing/2014/main" id="{7BEFB624-0C5B-D9BE-9B3C-8DF245772A63}"/>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5CE9D58-AF4C-9853-B860-442892FD43E8}"/>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2" name="Graphic 1">
            <a:extLst>
              <a:ext uri="{FF2B5EF4-FFF2-40B4-BE49-F238E27FC236}">
                <a16:creationId xmlns:a16="http://schemas.microsoft.com/office/drawing/2014/main" id="{BF1D1A89-39FD-9415-F0AA-8657F1085DF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797690" y="162854"/>
            <a:ext cx="4143091" cy="4163106"/>
          </a:xfrm>
          <a:prstGeom prst="rect">
            <a:avLst/>
          </a:prstGeom>
        </p:spPr>
      </p:pic>
      <p:pic>
        <p:nvPicPr>
          <p:cNvPr id="4" name="Picture 3">
            <a:extLst>
              <a:ext uri="{FF2B5EF4-FFF2-40B4-BE49-F238E27FC236}">
                <a16:creationId xmlns:a16="http://schemas.microsoft.com/office/drawing/2014/main" id="{006457F3-C6D1-1556-E53B-91133F8E7EC7}"/>
              </a:ext>
            </a:extLst>
          </p:cNvPr>
          <p:cNvPicPr>
            <a:picLocks noChangeAspect="1"/>
          </p:cNvPicPr>
          <p:nvPr userDrawn="1"/>
        </p:nvPicPr>
        <p:blipFill>
          <a:blip r:embed="rId8">
            <a:alphaModFix amt="21000"/>
          </a:blip>
          <a:stretch>
            <a:fillRect/>
          </a:stretch>
        </p:blipFill>
        <p:spPr>
          <a:xfrm>
            <a:off x="6615150" y="2574184"/>
            <a:ext cx="3680841" cy="3680841"/>
          </a:xfrm>
          <a:prstGeom prst="rect">
            <a:avLst/>
          </a:prstGeom>
        </p:spPr>
      </p:pic>
      <p:pic>
        <p:nvPicPr>
          <p:cNvPr id="5" name="Picture 4">
            <a:extLst>
              <a:ext uri="{FF2B5EF4-FFF2-40B4-BE49-F238E27FC236}">
                <a16:creationId xmlns:a16="http://schemas.microsoft.com/office/drawing/2014/main" id="{E53FCD76-4219-A8FE-08A3-37CE0F1D4E1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256523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CB2E3A09-72DA-A152-CA10-19302FD50A1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0653B1CA-BADB-4A9C-58F0-0B00A8DA38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418626" y="503913"/>
            <a:ext cx="5677374" cy="5668287"/>
          </a:xfrm>
          <a:prstGeom prst="ellipse">
            <a:avLst/>
          </a:prstGeom>
          <a:solidFill>
            <a:schemeClr val="bg2"/>
          </a:solidFill>
        </p:spPr>
        <p:txBody>
          <a:bodyPr anchor="ctr"/>
          <a:lstStyle>
            <a:lvl1pPr marL="0" indent="0" algn="ctr">
              <a:buNone/>
              <a:defRPr lang="en-US" noProof="0" dirty="0"/>
            </a:lvl1pPr>
          </a:lstStyle>
          <a:p>
            <a:r>
              <a:rPr lang="en-US" noProof="0"/>
              <a:t>Click icon to add picture</a:t>
            </a:r>
          </a:p>
        </p:txBody>
      </p:sp>
      <p:pic>
        <p:nvPicPr>
          <p:cNvPr id="16" name="Picture 15">
            <a:extLst>
              <a:ext uri="{FF2B5EF4-FFF2-40B4-BE49-F238E27FC236}">
                <a16:creationId xmlns:a16="http://schemas.microsoft.com/office/drawing/2014/main" id="{C1253460-3675-EF63-65CD-87591AC7361D}"/>
              </a:ext>
            </a:extLst>
          </p:cNvPr>
          <p:cNvPicPr>
            <a:picLocks noChangeAspect="1"/>
          </p:cNvPicPr>
          <p:nvPr userDrawn="1"/>
        </p:nvPicPr>
        <p:blipFill>
          <a:blip r:embed="rId5">
            <a:alphaModFix amt="10000"/>
          </a:blip>
          <a:stretch>
            <a:fillRect/>
          </a:stretch>
        </p:blipFill>
        <p:spPr>
          <a:xfrm>
            <a:off x="6214874" y="1395455"/>
            <a:ext cx="2503796" cy="2503796"/>
          </a:xfrm>
          <a:prstGeom prst="rect">
            <a:avLst/>
          </a:prstGeom>
        </p:spPr>
      </p:pic>
      <p:pic>
        <p:nvPicPr>
          <p:cNvPr id="17" name="Picture 16">
            <a:extLst>
              <a:ext uri="{FF2B5EF4-FFF2-40B4-BE49-F238E27FC236}">
                <a16:creationId xmlns:a16="http://schemas.microsoft.com/office/drawing/2014/main" id="{F38FBF91-8F51-37C5-0938-6B77EFAB48E8}"/>
              </a:ext>
            </a:extLst>
          </p:cNvPr>
          <p:cNvPicPr>
            <a:picLocks noChangeAspect="1"/>
          </p:cNvPicPr>
          <p:nvPr userDrawn="1"/>
        </p:nvPicPr>
        <p:blipFill>
          <a:blip r:embed="rId5">
            <a:alphaModFix amt="5000"/>
          </a:blip>
          <a:stretch>
            <a:fillRect/>
          </a:stretch>
        </p:blipFill>
        <p:spPr>
          <a:xfrm>
            <a:off x="7352768" y="3584198"/>
            <a:ext cx="2503796" cy="2503796"/>
          </a:xfrm>
          <a:prstGeom prst="rect">
            <a:avLst/>
          </a:prstGeom>
        </p:spPr>
      </p:pic>
      <p:pic>
        <p:nvPicPr>
          <p:cNvPr id="2" name="Picture 1">
            <a:extLst>
              <a:ext uri="{FF2B5EF4-FFF2-40B4-BE49-F238E27FC236}">
                <a16:creationId xmlns:a16="http://schemas.microsoft.com/office/drawing/2014/main" id="{A578990D-4303-288B-5D83-265057AB763F}"/>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456433" y="5903931"/>
            <a:ext cx="1405998" cy="589340"/>
          </a:xfrm>
          <a:prstGeom prst="rect">
            <a:avLst/>
          </a:prstGeom>
          <a:ln>
            <a:noFill/>
          </a:ln>
        </p:spPr>
      </p:pic>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_02">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B2D94B8C-099C-FB62-D35C-ABE65DF8E5E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0653B1CA-BADB-4A9C-58F0-0B00A8DA38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pic>
        <p:nvPicPr>
          <p:cNvPr id="16" name="Picture 15">
            <a:extLst>
              <a:ext uri="{FF2B5EF4-FFF2-40B4-BE49-F238E27FC236}">
                <a16:creationId xmlns:a16="http://schemas.microsoft.com/office/drawing/2014/main" id="{C1253460-3675-EF63-65CD-87591AC7361D}"/>
              </a:ext>
            </a:extLst>
          </p:cNvPr>
          <p:cNvPicPr>
            <a:picLocks noChangeAspect="1"/>
          </p:cNvPicPr>
          <p:nvPr userDrawn="1"/>
        </p:nvPicPr>
        <p:blipFill>
          <a:blip r:embed="rId5">
            <a:alphaModFix amt="10000"/>
          </a:blip>
          <a:stretch>
            <a:fillRect/>
          </a:stretch>
        </p:blipFill>
        <p:spPr>
          <a:xfrm>
            <a:off x="6214874" y="1395455"/>
            <a:ext cx="2503796" cy="2503796"/>
          </a:xfrm>
          <a:prstGeom prst="rect">
            <a:avLst/>
          </a:prstGeom>
        </p:spPr>
      </p:pic>
      <p:pic>
        <p:nvPicPr>
          <p:cNvPr id="17" name="Picture 16">
            <a:extLst>
              <a:ext uri="{FF2B5EF4-FFF2-40B4-BE49-F238E27FC236}">
                <a16:creationId xmlns:a16="http://schemas.microsoft.com/office/drawing/2014/main" id="{F38FBF91-8F51-37C5-0938-6B77EFAB48E8}"/>
              </a:ext>
            </a:extLst>
          </p:cNvPr>
          <p:cNvPicPr>
            <a:picLocks noChangeAspect="1"/>
          </p:cNvPicPr>
          <p:nvPr userDrawn="1"/>
        </p:nvPicPr>
        <p:blipFill>
          <a:blip r:embed="rId5">
            <a:alphaModFix amt="5000"/>
          </a:blip>
          <a:stretch>
            <a:fillRect/>
          </a:stretch>
        </p:blipFill>
        <p:spPr>
          <a:xfrm>
            <a:off x="7352768" y="3584198"/>
            <a:ext cx="2503796" cy="2503796"/>
          </a:xfrm>
          <a:prstGeom prst="rect">
            <a:avLst/>
          </a:prstGeom>
        </p:spPr>
      </p:pic>
      <p:pic>
        <p:nvPicPr>
          <p:cNvPr id="2" name="Picture 1">
            <a:extLst>
              <a:ext uri="{FF2B5EF4-FFF2-40B4-BE49-F238E27FC236}">
                <a16:creationId xmlns:a16="http://schemas.microsoft.com/office/drawing/2014/main" id="{A578990D-4303-288B-5D83-265057AB763F}"/>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456433" y="5903931"/>
            <a:ext cx="1405998" cy="589340"/>
          </a:xfrm>
          <a:prstGeom prst="rect">
            <a:avLst/>
          </a:prstGeom>
          <a:ln>
            <a:noFill/>
          </a:ln>
        </p:spPr>
      </p:pic>
      <p:sp>
        <p:nvSpPr>
          <p:cNvPr id="8" name="Title 2">
            <a:extLst>
              <a:ext uri="{FF2B5EF4-FFF2-40B4-BE49-F238E27FC236}">
                <a16:creationId xmlns:a16="http://schemas.microsoft.com/office/drawing/2014/main" id="{274D4F43-2104-427F-A0E7-828776424135}"/>
              </a:ext>
            </a:extLst>
          </p:cNvPr>
          <p:cNvSpPr txBox="1">
            <a:spLocks/>
          </p:cNvSpPr>
          <p:nvPr userDrawn="1"/>
        </p:nvSpPr>
        <p:spPr>
          <a:xfrm>
            <a:off x="6558886" y="2143765"/>
            <a:ext cx="5141214" cy="6514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4400" b="1">
                <a:solidFill>
                  <a:srgbClr val="00B0F0"/>
                </a:solidFill>
                <a:latin typeface="Gotham Medium" pitchFamily="50" charset="0"/>
              </a:rPr>
              <a:t>Subtitle Here</a:t>
            </a:r>
          </a:p>
          <a:p>
            <a:r>
              <a:rPr lang="en-US" sz="4400" b="1">
                <a:solidFill>
                  <a:srgbClr val="00B0F0"/>
                </a:solidFill>
                <a:latin typeface="Gotham Medium" pitchFamily="50" charset="0"/>
              </a:rPr>
              <a:t>Option 1</a:t>
            </a:r>
          </a:p>
        </p:txBody>
      </p:sp>
    </p:spTree>
    <p:extLst>
      <p:ext uri="{BB962C8B-B14F-4D97-AF65-F5344CB8AC3E}">
        <p14:creationId xmlns:p14="http://schemas.microsoft.com/office/powerpoint/2010/main" val="3769428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updated">
    <p:spTree>
      <p:nvGrpSpPr>
        <p:cNvPr id="1" name=""/>
        <p:cNvGrpSpPr/>
        <p:nvPr/>
      </p:nvGrpSpPr>
      <p:grpSpPr>
        <a:xfrm>
          <a:off x="0" y="0"/>
          <a:ext cx="0" cy="0"/>
          <a:chOff x="0" y="0"/>
          <a:chExt cx="0" cy="0"/>
        </a:xfrm>
      </p:grpSpPr>
      <p:pic>
        <p:nvPicPr>
          <p:cNvPr id="19" name="Picture 18" descr="Icon&#10;&#10;Description automatically generated">
            <a:extLst>
              <a:ext uri="{FF2B5EF4-FFF2-40B4-BE49-F238E27FC236}">
                <a16:creationId xmlns:a16="http://schemas.microsoft.com/office/drawing/2014/main" id="{85CD0800-78DF-59DD-2F8E-930FF7CAB9A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432073" y="503913"/>
            <a:ext cx="5643385" cy="5668287"/>
          </a:xfrm>
          <a:prstGeom prst="ellipse">
            <a:avLst/>
          </a:prstGeom>
          <a:solidFill>
            <a:schemeClr val="bg2"/>
          </a:solidFill>
        </p:spPr>
        <p:txBody>
          <a:bodyPr anchor="ctr"/>
          <a:lstStyle>
            <a:lvl1pPr marL="0" indent="0" algn="ctr">
              <a:buNone/>
              <a:defRPr lang="en-US" noProof="0" dirty="0"/>
            </a:lvl1pPr>
          </a:lstStyle>
          <a:p>
            <a:r>
              <a:rPr lang="en-US" noProof="0"/>
              <a:t>Click icon to add picture</a:t>
            </a:r>
          </a:p>
        </p:txBody>
      </p:sp>
      <p:pic>
        <p:nvPicPr>
          <p:cNvPr id="18" name="Graphic 17">
            <a:extLst>
              <a:ext uri="{FF2B5EF4-FFF2-40B4-BE49-F238E27FC236}">
                <a16:creationId xmlns:a16="http://schemas.microsoft.com/office/drawing/2014/main" id="{74EE1F92-0FE5-7527-A96A-BFDB730D7D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pic>
        <p:nvPicPr>
          <p:cNvPr id="22" name="Picture 21">
            <a:extLst>
              <a:ext uri="{FF2B5EF4-FFF2-40B4-BE49-F238E27FC236}">
                <a16:creationId xmlns:a16="http://schemas.microsoft.com/office/drawing/2014/main" id="{0C103807-E25D-32C5-4E26-892A7508D17B}"/>
              </a:ext>
            </a:extLst>
          </p:cNvPr>
          <p:cNvPicPr>
            <a:picLocks noChangeAspect="1"/>
          </p:cNvPicPr>
          <p:nvPr userDrawn="1"/>
        </p:nvPicPr>
        <p:blipFill>
          <a:blip r:embed="rId5">
            <a:alphaModFix amt="10000"/>
          </a:blip>
          <a:stretch>
            <a:fillRect/>
          </a:stretch>
        </p:blipFill>
        <p:spPr>
          <a:xfrm>
            <a:off x="6214874" y="1395455"/>
            <a:ext cx="2503796" cy="2503796"/>
          </a:xfrm>
          <a:prstGeom prst="rect">
            <a:avLst/>
          </a:prstGeom>
        </p:spPr>
      </p:pic>
      <p:pic>
        <p:nvPicPr>
          <p:cNvPr id="23" name="Picture 22">
            <a:extLst>
              <a:ext uri="{FF2B5EF4-FFF2-40B4-BE49-F238E27FC236}">
                <a16:creationId xmlns:a16="http://schemas.microsoft.com/office/drawing/2014/main" id="{B55C3529-DA7B-95F0-E07C-DDBFCD750577}"/>
              </a:ext>
            </a:extLst>
          </p:cNvPr>
          <p:cNvPicPr>
            <a:picLocks noChangeAspect="1"/>
          </p:cNvPicPr>
          <p:nvPr userDrawn="1"/>
        </p:nvPicPr>
        <p:blipFill>
          <a:blip r:embed="rId5">
            <a:alphaModFix amt="5000"/>
          </a:blip>
          <a:stretch>
            <a:fillRect/>
          </a:stretch>
        </p:blipFill>
        <p:spPr>
          <a:xfrm>
            <a:off x="7352768" y="3584198"/>
            <a:ext cx="2503796" cy="2503796"/>
          </a:xfrm>
          <a:prstGeom prst="rect">
            <a:avLst/>
          </a:prstGeom>
        </p:spPr>
      </p:pic>
      <p:pic>
        <p:nvPicPr>
          <p:cNvPr id="2" name="Picture 1">
            <a:extLst>
              <a:ext uri="{FF2B5EF4-FFF2-40B4-BE49-F238E27FC236}">
                <a16:creationId xmlns:a16="http://schemas.microsoft.com/office/drawing/2014/main" id="{D0560DD6-28F4-032F-3821-9299D4EDB529}"/>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456433" y="5903931"/>
            <a:ext cx="1405998" cy="589340"/>
          </a:xfrm>
          <a:prstGeom prst="rect">
            <a:avLst/>
          </a:prstGeom>
          <a:ln>
            <a:noFill/>
          </a:ln>
        </p:spPr>
      </p:pic>
      <p:sp>
        <p:nvSpPr>
          <p:cNvPr id="3" name="Title 2">
            <a:extLst>
              <a:ext uri="{FF2B5EF4-FFF2-40B4-BE49-F238E27FC236}">
                <a16:creationId xmlns:a16="http://schemas.microsoft.com/office/drawing/2014/main" id="{EC06843E-5AEF-ADFB-521E-DDF72ED02096}"/>
              </a:ext>
            </a:extLst>
          </p:cNvPr>
          <p:cNvSpPr txBox="1">
            <a:spLocks/>
          </p:cNvSpPr>
          <p:nvPr userDrawn="1"/>
        </p:nvSpPr>
        <p:spPr>
          <a:xfrm>
            <a:off x="6558886" y="2143765"/>
            <a:ext cx="5141214" cy="6514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4400" b="1">
                <a:solidFill>
                  <a:srgbClr val="00B0F0"/>
                </a:solidFill>
                <a:latin typeface="Gotham Medium" pitchFamily="50" charset="0"/>
              </a:rPr>
              <a:t>Subtitle Here</a:t>
            </a:r>
          </a:p>
          <a:p>
            <a:r>
              <a:rPr lang="en-US" sz="4400" b="1">
                <a:solidFill>
                  <a:srgbClr val="00B0F0"/>
                </a:solidFill>
                <a:latin typeface="Gotham Medium" pitchFamily="50" charset="0"/>
              </a:rPr>
              <a:t>Option 1</a:t>
            </a:r>
          </a:p>
        </p:txBody>
      </p:sp>
    </p:spTree>
    <p:extLst>
      <p:ext uri="{BB962C8B-B14F-4D97-AF65-F5344CB8AC3E}">
        <p14:creationId xmlns:p14="http://schemas.microsoft.com/office/powerpoint/2010/main" val="41893251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_update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432073" y="503913"/>
            <a:ext cx="5643385" cy="5668287"/>
          </a:xfrm>
          <a:prstGeom prst="ellipse">
            <a:avLst/>
          </a:prstGeom>
          <a:solidFill>
            <a:schemeClr val="bg2"/>
          </a:solidFill>
        </p:spPr>
        <p:txBody>
          <a:bodyPr anchor="ctr"/>
          <a:lstStyle>
            <a:lvl1pPr marL="0" indent="0" algn="ctr">
              <a:buNone/>
              <a:defRPr lang="en-US" noProof="0" dirty="0"/>
            </a:lvl1pPr>
          </a:lstStyle>
          <a:p>
            <a:r>
              <a:rPr lang="en-US" noProof="0"/>
              <a:t>Click icon to add picture</a:t>
            </a:r>
          </a:p>
        </p:txBody>
      </p:sp>
      <p:pic>
        <p:nvPicPr>
          <p:cNvPr id="18" name="Graphic 17">
            <a:extLst>
              <a:ext uri="{FF2B5EF4-FFF2-40B4-BE49-F238E27FC236}">
                <a16:creationId xmlns:a16="http://schemas.microsoft.com/office/drawing/2014/main" id="{74EE1F92-0FE5-7527-A96A-BFDB730D7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97690" y="162854"/>
            <a:ext cx="4143091" cy="4163106"/>
          </a:xfrm>
          <a:prstGeom prst="rect">
            <a:avLst/>
          </a:prstGeom>
        </p:spPr>
      </p:pic>
      <p:pic>
        <p:nvPicPr>
          <p:cNvPr id="22" name="Picture 21">
            <a:extLst>
              <a:ext uri="{FF2B5EF4-FFF2-40B4-BE49-F238E27FC236}">
                <a16:creationId xmlns:a16="http://schemas.microsoft.com/office/drawing/2014/main" id="{0C103807-E25D-32C5-4E26-892A7508D17B}"/>
              </a:ext>
            </a:extLst>
          </p:cNvPr>
          <p:cNvPicPr>
            <a:picLocks noChangeAspect="1"/>
          </p:cNvPicPr>
          <p:nvPr userDrawn="1"/>
        </p:nvPicPr>
        <p:blipFill>
          <a:blip r:embed="rId4">
            <a:alphaModFix amt="10000"/>
          </a:blip>
          <a:stretch>
            <a:fillRect/>
          </a:stretch>
        </p:blipFill>
        <p:spPr>
          <a:xfrm>
            <a:off x="6214874" y="1395455"/>
            <a:ext cx="2503796" cy="2503796"/>
          </a:xfrm>
          <a:prstGeom prst="rect">
            <a:avLst/>
          </a:prstGeom>
        </p:spPr>
      </p:pic>
      <p:pic>
        <p:nvPicPr>
          <p:cNvPr id="23" name="Picture 22">
            <a:extLst>
              <a:ext uri="{FF2B5EF4-FFF2-40B4-BE49-F238E27FC236}">
                <a16:creationId xmlns:a16="http://schemas.microsoft.com/office/drawing/2014/main" id="{B55C3529-DA7B-95F0-E07C-DDBFCD750577}"/>
              </a:ext>
            </a:extLst>
          </p:cNvPr>
          <p:cNvPicPr>
            <a:picLocks noChangeAspect="1"/>
          </p:cNvPicPr>
          <p:nvPr userDrawn="1"/>
        </p:nvPicPr>
        <p:blipFill>
          <a:blip r:embed="rId4">
            <a:alphaModFix amt="5000"/>
          </a:blip>
          <a:stretch>
            <a:fillRect/>
          </a:stretch>
        </p:blipFill>
        <p:spPr>
          <a:xfrm>
            <a:off x="7352768" y="3584198"/>
            <a:ext cx="2503796" cy="2503796"/>
          </a:xfrm>
          <a:prstGeom prst="rect">
            <a:avLst/>
          </a:prstGeom>
        </p:spPr>
      </p:pic>
      <p:pic>
        <p:nvPicPr>
          <p:cNvPr id="2" name="Picture 1">
            <a:extLst>
              <a:ext uri="{FF2B5EF4-FFF2-40B4-BE49-F238E27FC236}">
                <a16:creationId xmlns:a16="http://schemas.microsoft.com/office/drawing/2014/main" id="{D0560DD6-28F4-032F-3821-9299D4EDB529}"/>
              </a:ext>
            </a:extLst>
          </p:cNvPr>
          <p:cNvPicPr>
            <a:picLocks noChangeAspect="1"/>
          </p:cNvPicPr>
          <p:nvPr userDrawn="1"/>
        </p:nvPicPr>
        <p:blipFill>
          <a:blip r:embed="rId5" cstate="print">
            <a:biLevel thresh="25000"/>
            <a:extLst>
              <a:ext uri="{28A0092B-C50C-407E-A947-70E740481C1C}">
                <a14:useLocalDpi xmlns:a14="http://schemas.microsoft.com/office/drawing/2010/main" val="0"/>
              </a:ext>
            </a:extLst>
          </a:blip>
          <a:stretch>
            <a:fillRect/>
          </a:stretch>
        </p:blipFill>
        <p:spPr>
          <a:xfrm>
            <a:off x="10456433" y="5903931"/>
            <a:ext cx="1405998" cy="589340"/>
          </a:xfrm>
          <a:prstGeom prst="rect">
            <a:avLst/>
          </a:prstGeom>
          <a:ln>
            <a:noFill/>
          </a:ln>
        </p:spPr>
      </p:pic>
    </p:spTree>
    <p:extLst>
      <p:ext uri="{BB962C8B-B14F-4D97-AF65-F5344CB8AC3E}">
        <p14:creationId xmlns:p14="http://schemas.microsoft.com/office/powerpoint/2010/main" val="363537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r)">
    <p:spTree>
      <p:nvGrpSpPr>
        <p:cNvPr id="1" name=""/>
        <p:cNvGrpSpPr/>
        <p:nvPr/>
      </p:nvGrpSpPr>
      <p:grpSpPr>
        <a:xfrm>
          <a:off x="0" y="0"/>
          <a:ext cx="0" cy="0"/>
          <a:chOff x="0" y="0"/>
          <a:chExt cx="0" cy="0"/>
        </a:xfrm>
      </p:grpSpPr>
      <p:pic>
        <p:nvPicPr>
          <p:cNvPr id="16" name="Picture 15" descr="Icon&#10;&#10;Description automatically generated">
            <a:extLst>
              <a:ext uri="{FF2B5EF4-FFF2-40B4-BE49-F238E27FC236}">
                <a16:creationId xmlns:a16="http://schemas.microsoft.com/office/drawing/2014/main" id="{662F0DD1-790E-DCBB-FF97-282E5963C007}"/>
              </a:ext>
            </a:extLst>
          </p:cNvPr>
          <p:cNvPicPr>
            <a:picLocks noChangeAspect="1"/>
          </p:cNvPicPr>
          <p:nvPr userDrawn="1"/>
        </p:nvPicPr>
        <p:blipFill>
          <a:blip r:embed="rId2"/>
          <a:stretch>
            <a:fillRect/>
          </a:stretch>
        </p:blipFill>
        <p:spPr>
          <a:xfrm flipH="1">
            <a:off x="0" y="-2"/>
            <a:ext cx="12192002" cy="6858001"/>
          </a:xfrm>
          <a:prstGeom prst="rect">
            <a:avLst/>
          </a:prstGeom>
        </p:spPr>
      </p:pic>
      <p:pic>
        <p:nvPicPr>
          <p:cNvPr id="10" name="Graphic 9">
            <a:extLst>
              <a:ext uri="{FF2B5EF4-FFF2-40B4-BE49-F238E27FC236}">
                <a16:creationId xmlns:a16="http://schemas.microsoft.com/office/drawing/2014/main" id="{718002F2-D1F7-BC72-4B96-A01220A9EF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144972" y="176301"/>
            <a:ext cx="4143091" cy="4163106"/>
          </a:xfrm>
          <a:prstGeom prst="rect">
            <a:avLst/>
          </a:prstGeom>
        </p:spPr>
      </p:pic>
      <p:sp>
        <p:nvSpPr>
          <p:cNvPr id="6" name="Title 2">
            <a:extLst>
              <a:ext uri="{FF2B5EF4-FFF2-40B4-BE49-F238E27FC236}">
                <a16:creationId xmlns:a16="http://schemas.microsoft.com/office/drawing/2014/main" id="{5066DB41-BF55-1C1F-26F4-129C7D8B7333}"/>
              </a:ext>
            </a:extLst>
          </p:cNvPr>
          <p:cNvSpPr txBox="1">
            <a:spLocks/>
          </p:cNvSpPr>
          <p:nvPr userDrawn="1"/>
        </p:nvSpPr>
        <p:spPr>
          <a:xfrm>
            <a:off x="391663" y="497543"/>
            <a:ext cx="5141214" cy="6514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5000" b="1">
                <a:solidFill>
                  <a:schemeClr val="bg1"/>
                </a:solidFill>
                <a:latin typeface="Gotham Medium" pitchFamily="50" charset="0"/>
              </a:rPr>
              <a:t>Presentation </a:t>
            </a:r>
          </a:p>
          <a:p>
            <a:r>
              <a:rPr lang="en-US" sz="5000" b="1">
                <a:solidFill>
                  <a:schemeClr val="bg1"/>
                </a:solidFill>
                <a:latin typeface="Gotham Medium" pitchFamily="50" charset="0"/>
              </a:rPr>
              <a:t>Title Page Option 1</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474965" y="3102482"/>
            <a:ext cx="5087635" cy="1036523"/>
          </a:xfrm>
        </p:spPr>
        <p:txBody>
          <a:bodyPr>
            <a:noAutofit/>
          </a:bodyPr>
          <a:lstStyle>
            <a:lvl1pPr marL="0" indent="0" algn="l">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add text</a:t>
            </a:r>
          </a:p>
        </p:txBody>
      </p:sp>
      <p:sp>
        <p:nvSpPr>
          <p:cNvPr id="12" name="Picture Placeholder 12">
            <a:extLst>
              <a:ext uri="{FF2B5EF4-FFF2-40B4-BE49-F238E27FC236}">
                <a16:creationId xmlns:a16="http://schemas.microsoft.com/office/drawing/2014/main" id="{32AE6BD8-931B-41E8-BDC5-3229C70616F6}"/>
              </a:ext>
            </a:extLst>
          </p:cNvPr>
          <p:cNvSpPr>
            <a:spLocks noGrp="1"/>
          </p:cNvSpPr>
          <p:nvPr>
            <p:ph type="pic" sz="quarter" idx="10"/>
          </p:nvPr>
        </p:nvSpPr>
        <p:spPr>
          <a:xfrm>
            <a:off x="6110617" y="497543"/>
            <a:ext cx="5689720" cy="5689720"/>
          </a:xfrm>
          <a:prstGeom prst="ellipse">
            <a:avLst/>
          </a:prstGeom>
          <a:solidFill>
            <a:schemeClr val="bg2"/>
          </a:solidFill>
        </p:spPr>
        <p:txBody>
          <a:bodyPr anchor="ctr"/>
          <a:lstStyle>
            <a:lvl1pPr marL="0" indent="0" algn="ctr">
              <a:buNone/>
              <a:defRPr/>
            </a:lvl1pPr>
          </a:lstStyle>
          <a:p>
            <a:r>
              <a:rPr lang="en-US" noProof="0"/>
              <a:t>Click icon to add picture</a:t>
            </a:r>
          </a:p>
        </p:txBody>
      </p:sp>
      <p:cxnSp>
        <p:nvCxnSpPr>
          <p:cNvPr id="13" name="Straight Connector 12">
            <a:extLst>
              <a:ext uri="{FF2B5EF4-FFF2-40B4-BE49-F238E27FC236}">
                <a16:creationId xmlns:a16="http://schemas.microsoft.com/office/drawing/2014/main" id="{CEF0EE2E-73B1-4541-BCA6-704FA2C1F28D}"/>
              </a:ext>
            </a:extLst>
          </p:cNvPr>
          <p:cNvCxnSpPr/>
          <p:nvPr userDrawn="1"/>
        </p:nvCxnSpPr>
        <p:spPr>
          <a:xfrm>
            <a:off x="579185" y="2858445"/>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A67D472-12D5-5B7B-C656-EF86D32914C6}"/>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chemeClr val="bg1"/>
                </a:solidFill>
                <a:latin typeface="Gotham Book" pitchFamily="50" charset="0"/>
              </a:rPr>
              <a:pPr/>
              <a:t>‹#›</a:t>
            </a:fld>
            <a:endParaRPr lang="en-US" sz="1400">
              <a:solidFill>
                <a:schemeClr val="bg1"/>
              </a:solidFill>
              <a:latin typeface="Gotham Book" pitchFamily="50" charset="0"/>
            </a:endParaRPr>
          </a:p>
        </p:txBody>
      </p:sp>
      <p:pic>
        <p:nvPicPr>
          <p:cNvPr id="5" name="Picture 4">
            <a:extLst>
              <a:ext uri="{FF2B5EF4-FFF2-40B4-BE49-F238E27FC236}">
                <a16:creationId xmlns:a16="http://schemas.microsoft.com/office/drawing/2014/main" id="{BD7DBB44-3486-16B0-71A2-372448880B82}"/>
              </a:ext>
            </a:extLst>
          </p:cNvPr>
          <p:cNvPicPr>
            <a:picLocks noChangeAspect="1"/>
          </p:cNvPicPr>
          <p:nvPr userDrawn="1"/>
        </p:nvPicPr>
        <p:blipFill>
          <a:blip r:embed="rId5" cstate="print">
            <a:biLevel thresh="25000"/>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l)">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4019B18-A3B2-EAF2-AC35-66CBBF7BCCC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14ACAF32-08C0-A623-F5F6-4EF0014CE0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sp>
        <p:nvSpPr>
          <p:cNvPr id="4" name="TextBox 3">
            <a:extLst>
              <a:ext uri="{FF2B5EF4-FFF2-40B4-BE49-F238E27FC236}">
                <a16:creationId xmlns:a16="http://schemas.microsoft.com/office/drawing/2014/main" id="{2A67D472-12D5-5B7B-C656-EF86D32914C6}"/>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chemeClr val="bg1"/>
                </a:solidFill>
                <a:latin typeface="Gotham Book" pitchFamily="50" charset="0"/>
              </a:rPr>
              <a:pPr/>
              <a:t>‹#›</a:t>
            </a:fld>
            <a:endParaRPr lang="en-US" sz="1400">
              <a:solidFill>
                <a:schemeClr val="bg1"/>
              </a:solidFill>
              <a:latin typeface="Gotham Book" pitchFamily="50" charset="0"/>
            </a:endParaRPr>
          </a:p>
        </p:txBody>
      </p:sp>
      <p:pic>
        <p:nvPicPr>
          <p:cNvPr id="20" name="Picture 19">
            <a:extLst>
              <a:ext uri="{FF2B5EF4-FFF2-40B4-BE49-F238E27FC236}">
                <a16:creationId xmlns:a16="http://schemas.microsoft.com/office/drawing/2014/main" id="{2CDC9B78-67D1-988E-0625-6D7B189E3367}"/>
              </a:ext>
            </a:extLst>
          </p:cNvPr>
          <p:cNvPicPr>
            <a:picLocks noChangeAspect="1"/>
          </p:cNvPicPr>
          <p:nvPr userDrawn="1"/>
        </p:nvPicPr>
        <p:blipFill>
          <a:blip r:embed="rId5">
            <a:alphaModFix amt="5000"/>
          </a:blip>
          <a:stretch>
            <a:fillRect/>
          </a:stretch>
        </p:blipFill>
        <p:spPr>
          <a:xfrm>
            <a:off x="7352768" y="3584198"/>
            <a:ext cx="2503796" cy="2503796"/>
          </a:xfrm>
          <a:prstGeom prst="rect">
            <a:avLst/>
          </a:prstGeom>
        </p:spPr>
      </p:pic>
      <p:sp>
        <p:nvSpPr>
          <p:cNvPr id="2" name="Title 1">
            <a:extLst>
              <a:ext uri="{FF2B5EF4-FFF2-40B4-BE49-F238E27FC236}">
                <a16:creationId xmlns:a16="http://schemas.microsoft.com/office/drawing/2014/main" id="{AF7A70B7-7ADE-4E0B-B956-363B0B1AA613}"/>
              </a:ext>
            </a:extLst>
          </p:cNvPr>
          <p:cNvSpPr>
            <a:spLocks noGrp="1"/>
          </p:cNvSpPr>
          <p:nvPr>
            <p:ph type="title" hasCustomPrompt="1"/>
          </p:nvPr>
        </p:nvSpPr>
        <p:spPr>
          <a:xfrm>
            <a:off x="6599583" y="2876349"/>
            <a:ext cx="4760567" cy="1158424"/>
          </a:xfrm>
        </p:spPr>
        <p:txBody>
          <a:bodyPr anchor="t">
            <a:noAutofit/>
          </a:bodyPr>
          <a:lstStyle>
            <a:lvl1pPr algn="l">
              <a:defRPr sz="3200" b="1" cap="none" baseline="0">
                <a:solidFill>
                  <a:schemeClr val="bg1"/>
                </a:solidFill>
              </a:defRPr>
            </a:lvl1pPr>
          </a:lstStyle>
          <a:p>
            <a:r>
              <a:rPr lang="en-US" noProof="0"/>
              <a:t>Click to edit Subtitle style</a:t>
            </a:r>
          </a:p>
        </p:txBody>
      </p:sp>
      <p:sp>
        <p:nvSpPr>
          <p:cNvPr id="21" name="Picture Placeholder 12">
            <a:extLst>
              <a:ext uri="{FF2B5EF4-FFF2-40B4-BE49-F238E27FC236}">
                <a16:creationId xmlns:a16="http://schemas.microsoft.com/office/drawing/2014/main" id="{441EFF0C-DBF9-15F5-8E92-905A0CC9EC8C}"/>
              </a:ext>
            </a:extLst>
          </p:cNvPr>
          <p:cNvSpPr>
            <a:spLocks noGrp="1"/>
          </p:cNvSpPr>
          <p:nvPr>
            <p:ph type="pic" sz="quarter" idx="10"/>
          </p:nvPr>
        </p:nvSpPr>
        <p:spPr>
          <a:xfrm>
            <a:off x="418626" y="503913"/>
            <a:ext cx="5677374" cy="5668287"/>
          </a:xfrm>
          <a:prstGeom prst="ellipse">
            <a:avLst/>
          </a:prstGeom>
          <a:solidFill>
            <a:schemeClr val="bg2"/>
          </a:solidFill>
        </p:spPr>
        <p:txBody>
          <a:bodyPr anchor="ctr"/>
          <a:lstStyle>
            <a:lvl1pPr marL="0" indent="0" algn="ctr">
              <a:buNone/>
              <a:defRPr lang="en-US" noProof="0" dirty="0"/>
            </a:lvl1pPr>
          </a:lstStyle>
          <a:p>
            <a:r>
              <a:rPr lang="en-US" noProof="0"/>
              <a:t>Click icon to add picture</a:t>
            </a:r>
          </a:p>
        </p:txBody>
      </p:sp>
      <p:pic>
        <p:nvPicPr>
          <p:cNvPr id="5" name="Picture 4">
            <a:extLst>
              <a:ext uri="{FF2B5EF4-FFF2-40B4-BE49-F238E27FC236}">
                <a16:creationId xmlns:a16="http://schemas.microsoft.com/office/drawing/2014/main" id="{8C164723-3CBF-DAB3-4128-C1C857A2E2DC}"/>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13557015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4" name="Picture 3" descr="A picture containing sunburst chart&#10;&#10;Description automatically generated">
            <a:extLst>
              <a:ext uri="{FF2B5EF4-FFF2-40B4-BE49-F238E27FC236}">
                <a16:creationId xmlns:a16="http://schemas.microsoft.com/office/drawing/2014/main" id="{7D051F61-AE3E-43C2-B1CB-4681FFA7F671}"/>
              </a:ext>
            </a:extLst>
          </p:cNvPr>
          <p:cNvPicPr>
            <a:picLocks noChangeAspect="1"/>
          </p:cNvPicPr>
          <p:nvPr userDrawn="1"/>
        </p:nvPicPr>
        <p:blipFill>
          <a:blip r:embed="rId2"/>
          <a:stretch>
            <a:fillRect/>
          </a:stretch>
        </p:blipFill>
        <p:spPr>
          <a:xfrm>
            <a:off x="3699" y="0"/>
            <a:ext cx="12184602" cy="6858000"/>
          </a:xfrm>
          <a:prstGeom prst="rect">
            <a:avLst/>
          </a:prstGeom>
        </p:spPr>
      </p:pic>
      <p:pic>
        <p:nvPicPr>
          <p:cNvPr id="5" name="Picture 4">
            <a:extLst>
              <a:ext uri="{FF2B5EF4-FFF2-40B4-BE49-F238E27FC236}">
                <a16:creationId xmlns:a16="http://schemas.microsoft.com/office/drawing/2014/main" id="{48F90DA5-4344-6B94-1312-E78E53C51CEB}"/>
              </a:ext>
            </a:extLst>
          </p:cNvPr>
          <p:cNvPicPr>
            <a:picLocks noChangeAspect="1"/>
          </p:cNvPicPr>
          <p:nvPr userDrawn="1"/>
        </p:nvPicPr>
        <p:blipFill>
          <a:blip r:embed="rId3"/>
          <a:stretch>
            <a:fillRect/>
          </a:stretch>
        </p:blipFill>
        <p:spPr>
          <a:xfrm rot="10800000">
            <a:off x="1184" y="0"/>
            <a:ext cx="12189631" cy="6858000"/>
          </a:xfrm>
          <a:prstGeom prst="rect">
            <a:avLst/>
          </a:prstGeom>
        </p:spPr>
      </p:pic>
      <p:sp>
        <p:nvSpPr>
          <p:cNvPr id="17" name="Picture Placeholder 12">
            <a:extLst>
              <a:ext uri="{FF2B5EF4-FFF2-40B4-BE49-F238E27FC236}">
                <a16:creationId xmlns:a16="http://schemas.microsoft.com/office/drawing/2014/main" id="{2659628C-1944-4E08-8E34-D40C1186C484}"/>
              </a:ext>
            </a:extLst>
          </p:cNvPr>
          <p:cNvSpPr>
            <a:spLocks noGrp="1"/>
          </p:cNvSpPr>
          <p:nvPr>
            <p:ph type="pic" sz="quarter" idx="10"/>
          </p:nvPr>
        </p:nvSpPr>
        <p:spPr>
          <a:xfrm>
            <a:off x="7878227" y="-513647"/>
            <a:ext cx="5266274" cy="5266274"/>
          </a:xfrm>
          <a:prstGeom prst="ellipse">
            <a:avLst/>
          </a:prstGeom>
          <a:solidFill>
            <a:schemeClr val="bg2"/>
          </a:solidFill>
        </p:spPr>
        <p:txBody>
          <a:bodyPr anchor="ctr"/>
          <a:lstStyle>
            <a:lvl1pPr marL="0" indent="0" algn="ctr">
              <a:buNone/>
              <a:defRPr/>
            </a:lvl1pPr>
          </a:lstStyle>
          <a:p>
            <a:r>
              <a:rPr lang="en-US" noProof="0"/>
              <a:t>Click icon to add picture</a:t>
            </a:r>
          </a:p>
        </p:txBody>
      </p:sp>
      <p:cxnSp>
        <p:nvCxnSpPr>
          <p:cNvPr id="8" name="Straight Connector 7">
            <a:extLst>
              <a:ext uri="{FF2B5EF4-FFF2-40B4-BE49-F238E27FC236}">
                <a16:creationId xmlns:a16="http://schemas.microsoft.com/office/drawing/2014/main" id="{9DBC5E73-980B-6BE7-2B35-7180F467F1D1}"/>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B1127D54-4D42-BBDD-AC9D-F6B4D223B0FA}"/>
              </a:ext>
            </a:extLst>
          </p:cNvPr>
          <p:cNvSpPr txBox="1">
            <a:spLocks/>
          </p:cNvSpPr>
          <p:nvPr userDrawn="1"/>
        </p:nvSpPr>
        <p:spPr>
          <a:xfrm>
            <a:off x="515938" y="375212"/>
            <a:ext cx="7956550" cy="9203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0" kern="1200" cap="all" baseline="0">
                <a:solidFill>
                  <a:srgbClr val="205392"/>
                </a:solidFill>
                <a:latin typeface="Gotham Medium" pitchFamily="50" charset="0"/>
                <a:ea typeface="+mj-ea"/>
                <a:cs typeface="+mj-cs"/>
              </a:defRPr>
            </a:lvl1pPr>
          </a:lstStyle>
          <a:p>
            <a:r>
              <a:rPr lang="en-US" cap="none" baseline="0"/>
              <a:t>Click to edit Master title style</a:t>
            </a:r>
          </a:p>
        </p:txBody>
      </p:sp>
      <p:sp>
        <p:nvSpPr>
          <p:cNvPr id="10" name="Content Placeholder 2">
            <a:extLst>
              <a:ext uri="{FF2B5EF4-FFF2-40B4-BE49-F238E27FC236}">
                <a16:creationId xmlns:a16="http://schemas.microsoft.com/office/drawing/2014/main" id="{B5E5D14D-DCE5-DB5E-45D1-CD00B8A70D66}"/>
              </a:ext>
            </a:extLst>
          </p:cNvPr>
          <p:cNvSpPr>
            <a:spLocks noGrp="1"/>
          </p:cNvSpPr>
          <p:nvPr>
            <p:ph idx="1" hasCustomPrompt="1"/>
          </p:nvPr>
        </p:nvSpPr>
        <p:spPr>
          <a:xfrm>
            <a:off x="538960" y="1253331"/>
            <a:ext cx="4914189" cy="4351338"/>
          </a:xfrm>
        </p:spPr>
        <p:txBody>
          <a:bodyPr lIns="0" tIns="0" rIns="0" bIns="0">
            <a:noAutofit/>
          </a:bodyPr>
          <a:lstStyle>
            <a:lvl1pPr>
              <a:defRPr sz="2400">
                <a:latin typeface="Gotham Book" pitchFamily="50" charset="0"/>
              </a:defRPr>
            </a:lvl1pPr>
            <a:lvl2pPr>
              <a:defRPr sz="2000">
                <a:latin typeface="Gotham Book" pitchFamily="50" charset="0"/>
              </a:defRPr>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Box 10">
            <a:extLst>
              <a:ext uri="{FF2B5EF4-FFF2-40B4-BE49-F238E27FC236}">
                <a16:creationId xmlns:a16="http://schemas.microsoft.com/office/drawing/2014/main" id="{E199C26A-23E1-EEDA-B561-45DDD15D581D}"/>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2" name="Picture 1">
            <a:extLst>
              <a:ext uri="{FF2B5EF4-FFF2-40B4-BE49-F238E27FC236}">
                <a16:creationId xmlns:a16="http://schemas.microsoft.com/office/drawing/2014/main" id="{C61BA262-85CC-E081-C15B-5B22DBFDA6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169620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noProof="0"/>
              <a:t>For Census Bureau Research Purposes</a:t>
            </a:r>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81" r:id="rId4"/>
    <p:sldLayoutId id="2147483680" r:id="rId5"/>
    <p:sldLayoutId id="2147483682" r:id="rId6"/>
    <p:sldLayoutId id="2147483651" r:id="rId7"/>
    <p:sldLayoutId id="2147483678" r:id="rId8"/>
    <p:sldLayoutId id="2147483650" r:id="rId9"/>
    <p:sldLayoutId id="2147483662" r:id="rId10"/>
    <p:sldLayoutId id="2147483663" r:id="rId11"/>
    <p:sldLayoutId id="2147483654" r:id="rId12"/>
    <p:sldLayoutId id="2147483679" r:id="rId13"/>
    <p:sldLayoutId id="2147483683" r:id="rId14"/>
    <p:sldLayoutId id="2147483664" r:id="rId15"/>
    <p:sldLayoutId id="2147483684" r:id="rId16"/>
    <p:sldLayoutId id="2147483665" r:id="rId17"/>
    <p:sldLayoutId id="2147483666" r:id="rId18"/>
    <p:sldLayoutId id="2147483669" r:id="rId19"/>
    <p:sldLayoutId id="2147483670" r:id="rId20"/>
    <p:sldLayoutId id="2147483673" r:id="rId21"/>
    <p:sldLayoutId id="2147483675" r:id="rId22"/>
  </p:sldLayoutIdLst>
  <p:hf sldNum="0" hd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93E13EB2-3980-7586-0B7F-C92F120C8EF7}"/>
              </a:ext>
            </a:extLst>
          </p:cNvPr>
          <p:cNvSpPr txBox="1">
            <a:spLocks/>
          </p:cNvSpPr>
          <p:nvPr/>
        </p:nvSpPr>
        <p:spPr>
          <a:xfrm>
            <a:off x="788275" y="1425678"/>
            <a:ext cx="10688618" cy="22915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4000" b="1" dirty="0">
                <a:solidFill>
                  <a:schemeClr val="bg1"/>
                </a:solidFill>
                <a:latin typeface="Gotham Medium" pitchFamily="50" charset="0"/>
              </a:rPr>
              <a:t>Investigating the Use of Machine Learning for Census Bureau Contact Center Operations</a:t>
            </a:r>
          </a:p>
          <a:p>
            <a:endParaRPr lang="en-US" sz="2800" b="1" dirty="0">
              <a:solidFill>
                <a:schemeClr val="bg1"/>
              </a:solidFill>
              <a:latin typeface="Gotham Medium" pitchFamily="50" charset="0"/>
            </a:endParaRPr>
          </a:p>
          <a:p>
            <a:r>
              <a:rPr lang="en-US" sz="2800" b="1" dirty="0" err="1">
                <a:solidFill>
                  <a:schemeClr val="bg1"/>
                </a:solidFill>
                <a:latin typeface="Gotham Medium" pitchFamily="50" charset="0"/>
              </a:rPr>
              <a:t>FedCASIC</a:t>
            </a:r>
            <a:r>
              <a:rPr lang="en-US" sz="2800" b="1" dirty="0">
                <a:solidFill>
                  <a:schemeClr val="bg1"/>
                </a:solidFill>
                <a:latin typeface="Gotham Medium" pitchFamily="50" charset="0"/>
              </a:rPr>
              <a:t> 2024</a:t>
            </a:r>
          </a:p>
        </p:txBody>
      </p:sp>
      <p:sp>
        <p:nvSpPr>
          <p:cNvPr id="11" name="Title 2">
            <a:extLst>
              <a:ext uri="{FF2B5EF4-FFF2-40B4-BE49-F238E27FC236}">
                <a16:creationId xmlns:a16="http://schemas.microsoft.com/office/drawing/2014/main" id="{A0B581B9-30BA-BFB3-592D-261383C2C9D3}"/>
              </a:ext>
            </a:extLst>
          </p:cNvPr>
          <p:cNvSpPr txBox="1">
            <a:spLocks/>
          </p:cNvSpPr>
          <p:nvPr/>
        </p:nvSpPr>
        <p:spPr>
          <a:xfrm>
            <a:off x="788274" y="3979333"/>
            <a:ext cx="10079595" cy="16222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2400" dirty="0">
                <a:solidFill>
                  <a:schemeClr val="bg1"/>
                </a:solidFill>
                <a:latin typeface="Gotham Book" pitchFamily="50" charset="0"/>
              </a:rPr>
              <a:t>Presenter: Kevin Zajac, US Census Bureau</a:t>
            </a:r>
          </a:p>
          <a:p>
            <a:endParaRPr lang="en-US" sz="2400" dirty="0">
              <a:solidFill>
                <a:schemeClr val="bg1"/>
              </a:solidFill>
              <a:latin typeface="Gotham Book" pitchFamily="50" charset="0"/>
            </a:endParaRPr>
          </a:p>
          <a:p>
            <a:r>
              <a:rPr lang="en-US" sz="2400" dirty="0">
                <a:solidFill>
                  <a:schemeClr val="bg1"/>
                </a:solidFill>
                <a:latin typeface="Gotham Book" pitchFamily="50" charset="0"/>
              </a:rPr>
              <a:t>April 17, 2024</a:t>
            </a:r>
          </a:p>
          <a:p>
            <a:endParaRPr lang="en-US" sz="2400" dirty="0">
              <a:solidFill>
                <a:schemeClr val="bg1"/>
              </a:solidFill>
              <a:latin typeface="Gotham Book" pitchFamily="50" charset="0"/>
            </a:endParaRPr>
          </a:p>
          <a:p>
            <a:r>
              <a:rPr lang="en-US" sz="1400" i="1" dirty="0">
                <a:solidFill>
                  <a:schemeClr val="bg1"/>
                </a:solidFill>
                <a:latin typeface="Gotham Book" pitchFamily="50" charset="0"/>
              </a:rPr>
              <a:t>This presentation is released to inform interested parties of research and to encourage discussion. The views expressed are those of the authors and not those of the U.S. Census Bureau.</a:t>
            </a:r>
          </a:p>
        </p:txBody>
      </p:sp>
      <p:cxnSp>
        <p:nvCxnSpPr>
          <p:cNvPr id="13" name="Straight Connector 12">
            <a:extLst>
              <a:ext uri="{FF2B5EF4-FFF2-40B4-BE49-F238E27FC236}">
                <a16:creationId xmlns:a16="http://schemas.microsoft.com/office/drawing/2014/main" id="{4DAA8A8F-E381-DDCC-892C-128310DABDC6}"/>
              </a:ext>
            </a:extLst>
          </p:cNvPr>
          <p:cNvCxnSpPr>
            <a:cxnSpLocks/>
          </p:cNvCxnSpPr>
          <p:nvPr/>
        </p:nvCxnSpPr>
        <p:spPr>
          <a:xfrm>
            <a:off x="914608" y="3682751"/>
            <a:ext cx="21615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47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23A1E3-FEF1-A172-0015-AB9151177F7E}"/>
              </a:ext>
            </a:extLst>
          </p:cNvPr>
          <p:cNvSpPr>
            <a:spLocks noGrp="1"/>
          </p:cNvSpPr>
          <p:nvPr>
            <p:ph type="body" sz="quarter" idx="13"/>
          </p:nvPr>
        </p:nvSpPr>
        <p:spPr>
          <a:xfrm>
            <a:off x="568713" y="1273245"/>
            <a:ext cx="10673028" cy="4311877"/>
          </a:xfrm>
        </p:spPr>
        <p:txBody>
          <a:bodyPr>
            <a:normAutofit/>
          </a:bodyPr>
          <a:lstStyle/>
          <a:p>
            <a:pPr marL="285750" indent="-285750">
              <a:buFont typeface="Arial" panose="020B0604020202020204" pitchFamily="34" charset="0"/>
              <a:buChar char="•"/>
            </a:pPr>
            <a:r>
              <a:rPr lang="en-US" dirty="0">
                <a:effectLst/>
                <a:latin typeface="+mn-lt"/>
                <a:ea typeface="Arial Unicode MS" panose="020B0604020202020204" pitchFamily="34" charset="-128"/>
              </a:rPr>
              <a:t>Introduction &amp; Background</a:t>
            </a:r>
          </a:p>
          <a:p>
            <a:pPr marL="285750" indent="-285750">
              <a:buFont typeface="Arial" panose="020B0604020202020204" pitchFamily="34" charset="0"/>
              <a:buChar char="•"/>
            </a:pPr>
            <a:r>
              <a:rPr lang="en-US" dirty="0">
                <a:latin typeface="+mn-lt"/>
                <a:ea typeface="Arial Unicode MS" panose="020B0604020202020204" pitchFamily="34" charset="-128"/>
              </a:rPr>
              <a:t>Research Questions</a:t>
            </a:r>
          </a:p>
          <a:p>
            <a:pPr marL="285750" indent="-285750">
              <a:buFont typeface="Arial" panose="020B0604020202020204" pitchFamily="34" charset="0"/>
              <a:buChar char="•"/>
            </a:pPr>
            <a:r>
              <a:rPr lang="en-US" dirty="0">
                <a:latin typeface="+mn-lt"/>
                <a:ea typeface="Arial Unicode MS" panose="020B0604020202020204" pitchFamily="34" charset="-128"/>
              </a:rPr>
              <a:t>Methods</a:t>
            </a:r>
          </a:p>
          <a:p>
            <a:pPr marL="285750" indent="-285750">
              <a:buFont typeface="Arial" panose="020B0604020202020204" pitchFamily="34" charset="0"/>
              <a:buChar char="•"/>
            </a:pPr>
            <a:r>
              <a:rPr lang="en-US" dirty="0">
                <a:latin typeface="+mn-lt"/>
                <a:ea typeface="Arial Unicode MS" panose="020B0604020202020204" pitchFamily="34" charset="-128"/>
              </a:rPr>
              <a:t>Challenges</a:t>
            </a:r>
          </a:p>
          <a:p>
            <a:pPr marL="285750" indent="-285750">
              <a:buFont typeface="Arial" panose="020B0604020202020204" pitchFamily="34" charset="0"/>
              <a:buChar char="•"/>
            </a:pPr>
            <a:r>
              <a:rPr lang="en-US" dirty="0">
                <a:latin typeface="+mn-lt"/>
                <a:ea typeface="Arial Unicode MS" panose="020B0604020202020204" pitchFamily="34" charset="-128"/>
              </a:rPr>
              <a:t>Q&amp;A/Audience Participation/Feedback</a:t>
            </a:r>
          </a:p>
        </p:txBody>
      </p:sp>
      <p:sp>
        <p:nvSpPr>
          <p:cNvPr id="2" name="Title 1">
            <a:extLst>
              <a:ext uri="{FF2B5EF4-FFF2-40B4-BE49-F238E27FC236}">
                <a16:creationId xmlns:a16="http://schemas.microsoft.com/office/drawing/2014/main" id="{4BCCA4BC-E628-C51A-470D-2DC1E7864BF7}"/>
              </a:ext>
            </a:extLst>
          </p:cNvPr>
          <p:cNvSpPr>
            <a:spLocks noGrp="1"/>
          </p:cNvSpPr>
          <p:nvPr>
            <p:ph type="title"/>
          </p:nvPr>
        </p:nvSpPr>
        <p:spPr>
          <a:xfrm>
            <a:off x="568713" y="375212"/>
            <a:ext cx="10439256" cy="920335"/>
          </a:xfrm>
        </p:spPr>
        <p:txBody>
          <a:bodyPr/>
          <a:lstStyle/>
          <a:p>
            <a:r>
              <a:rPr lang="en-US" dirty="0"/>
              <a:t>Agenda</a:t>
            </a:r>
            <a:br>
              <a:rPr lang="en-US" dirty="0"/>
            </a:br>
            <a:endParaRPr lang="en-US" dirty="0"/>
          </a:p>
        </p:txBody>
      </p:sp>
    </p:spTree>
    <p:extLst>
      <p:ext uri="{BB962C8B-B14F-4D97-AF65-F5344CB8AC3E}">
        <p14:creationId xmlns:p14="http://schemas.microsoft.com/office/powerpoint/2010/main" val="543959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23A1E3-FEF1-A172-0015-AB9151177F7E}"/>
              </a:ext>
            </a:extLst>
          </p:cNvPr>
          <p:cNvSpPr>
            <a:spLocks noGrp="1"/>
          </p:cNvSpPr>
          <p:nvPr>
            <p:ph type="body" sz="quarter" idx="13"/>
          </p:nvPr>
        </p:nvSpPr>
        <p:spPr>
          <a:xfrm>
            <a:off x="568713" y="1273245"/>
            <a:ext cx="10827420" cy="4311877"/>
          </a:xfrm>
        </p:spPr>
        <p:txBody>
          <a:bodyPr>
            <a:normAutofit/>
          </a:bodyPr>
          <a:lstStyle/>
          <a:p>
            <a:r>
              <a:rPr lang="en-US" sz="1800" b="1" dirty="0">
                <a:effectLst/>
                <a:latin typeface="+mn-lt"/>
                <a:ea typeface="Arial Unicode MS" panose="020B0604020202020204" pitchFamily="34" charset="-128"/>
              </a:rPr>
              <a:t>Research Goal:</a:t>
            </a:r>
            <a:r>
              <a:rPr lang="en-US" sz="1800" dirty="0">
                <a:effectLst/>
                <a:latin typeface="+mn-lt"/>
                <a:ea typeface="Arial Unicode MS" panose="020B0604020202020204" pitchFamily="34" charset="-128"/>
              </a:rPr>
              <a:t> Suggest improvements for Census Bureau contact center operations and enhance the overall call experience for callers and live agents by utilizing machine learning (ML) </a:t>
            </a:r>
            <a:r>
              <a:rPr lang="en-US" sz="1800" dirty="0">
                <a:latin typeface="+mn-lt"/>
                <a:ea typeface="Arial Unicode MS" panose="020B0604020202020204" pitchFamily="34" charset="-128"/>
              </a:rPr>
              <a:t>methods</a:t>
            </a:r>
            <a:r>
              <a:rPr lang="en-US" sz="1800" dirty="0">
                <a:effectLst/>
                <a:latin typeface="+mn-lt"/>
                <a:ea typeface="Arial Unicode MS" panose="020B0604020202020204" pitchFamily="34" charset="-128"/>
              </a:rPr>
              <a:t>. </a:t>
            </a:r>
          </a:p>
          <a:p>
            <a:endParaRPr lang="en-US" sz="1800" dirty="0">
              <a:latin typeface="+mn-lt"/>
              <a:ea typeface="Arial Unicode MS" panose="020B0604020202020204" pitchFamily="34" charset="-128"/>
            </a:endParaRPr>
          </a:p>
          <a:p>
            <a:r>
              <a:rPr lang="en-US" sz="1800" b="1" dirty="0">
                <a:latin typeface="+mn-lt"/>
                <a:ea typeface="Arial Unicode MS" panose="020B0604020202020204" pitchFamily="34" charset="-128"/>
              </a:rPr>
              <a:t>Background:</a:t>
            </a:r>
            <a:r>
              <a:rPr lang="en-US" sz="1800" dirty="0">
                <a:latin typeface="+mn-lt"/>
                <a:ea typeface="Arial Unicode MS" panose="020B0604020202020204" pitchFamily="34" charset="-128"/>
              </a:rPr>
              <a:t> 2020 Census Questionnaire Assistance (CQA) – contact center operation that provided answers to frequently asked questions (FAQs) and questions about items on the questionnaire; also collected response data</a:t>
            </a:r>
          </a:p>
          <a:p>
            <a:pPr marL="285750" indent="-285750">
              <a:buFont typeface="Arial" panose="020B0604020202020204" pitchFamily="34" charset="0"/>
              <a:buChar char="•"/>
            </a:pPr>
            <a:r>
              <a:rPr lang="en-US" sz="1800" dirty="0">
                <a:latin typeface="+mn-lt"/>
                <a:ea typeface="Arial Unicode MS" panose="020B0604020202020204" pitchFamily="34" charset="-128"/>
              </a:rPr>
              <a:t>Was handled by a large contractor.</a:t>
            </a:r>
          </a:p>
          <a:p>
            <a:pPr marL="285750" indent="-285750">
              <a:buFont typeface="Arial" panose="020B0604020202020204" pitchFamily="34" charset="0"/>
              <a:buChar char="•"/>
            </a:pPr>
            <a:r>
              <a:rPr lang="en-US" sz="1800" dirty="0">
                <a:latin typeface="+mn-lt"/>
                <a:ea typeface="Arial Unicode MS" panose="020B0604020202020204" pitchFamily="34" charset="-128"/>
              </a:rPr>
              <a:t>Utilized 11 physical contact centers across the United States.</a:t>
            </a:r>
          </a:p>
          <a:p>
            <a:pPr marL="285750" indent="-285750">
              <a:buFont typeface="Arial" panose="020B0604020202020204" pitchFamily="34" charset="0"/>
              <a:buChar char="•"/>
            </a:pPr>
            <a:r>
              <a:rPr lang="en-US" sz="1800" dirty="0">
                <a:latin typeface="+mn-lt"/>
                <a:ea typeface="Arial Unicode MS" panose="020B0604020202020204" pitchFamily="34" charset="-128"/>
              </a:rPr>
              <a:t>Supported English and 12 non-English languages.</a:t>
            </a:r>
          </a:p>
          <a:p>
            <a:pPr marL="285750" indent="-285750">
              <a:buFont typeface="Arial" panose="020B0604020202020204" pitchFamily="34" charset="0"/>
              <a:buChar char="•"/>
            </a:pPr>
            <a:r>
              <a:rPr lang="en-US" sz="1800" dirty="0">
                <a:latin typeface="+mn-lt"/>
                <a:ea typeface="Arial Unicode MS" panose="020B0604020202020204" pitchFamily="34" charset="-128"/>
              </a:rPr>
              <a:t>Used both Interactive Voice Response (IVR) system and live agents.</a:t>
            </a:r>
          </a:p>
          <a:p>
            <a:pPr marL="285750" indent="-285750">
              <a:buFont typeface="Arial" panose="020B0604020202020204" pitchFamily="34" charset="0"/>
              <a:buChar char="•"/>
            </a:pPr>
            <a:r>
              <a:rPr lang="en-US" sz="1800" dirty="0">
                <a:latin typeface="+mn-lt"/>
                <a:ea typeface="Arial Unicode MS" panose="020B0604020202020204" pitchFamily="34" charset="-128"/>
              </a:rPr>
              <a:t>Required agents to read answers to caller questions verbatim.</a:t>
            </a:r>
          </a:p>
          <a:p>
            <a:pPr marL="285750" indent="-285750">
              <a:buFont typeface="Arial" panose="020B0604020202020204" pitchFamily="34" charset="0"/>
              <a:buChar char="•"/>
            </a:pPr>
            <a:r>
              <a:rPr lang="en-US" sz="1800" dirty="0">
                <a:latin typeface="+mn-lt"/>
                <a:ea typeface="Arial Unicode MS" panose="020B0604020202020204" pitchFamily="34" charset="-128"/>
              </a:rPr>
              <a:t>Included a manual quality monitoring component.</a:t>
            </a:r>
          </a:p>
          <a:p>
            <a:pPr marL="285750" indent="-285750">
              <a:buFont typeface="Arial" panose="020B0604020202020204" pitchFamily="34" charset="0"/>
              <a:buChar char="•"/>
            </a:pPr>
            <a:r>
              <a:rPr lang="en-US" sz="1800" dirty="0">
                <a:effectLst/>
                <a:latin typeface="+mn-lt"/>
                <a:ea typeface="Arial Unicode MS" panose="020B0604020202020204" pitchFamily="34" charset="-128"/>
              </a:rPr>
              <a:t>Recorded </a:t>
            </a:r>
            <a:r>
              <a:rPr lang="en-US" sz="1800" dirty="0">
                <a:latin typeface="+mn-lt"/>
                <a:ea typeface="Arial Unicode MS" panose="020B0604020202020204" pitchFamily="34" charset="-128"/>
              </a:rPr>
              <a:t>millions of interactions between callers and agents.</a:t>
            </a:r>
            <a:endParaRPr lang="en-US" sz="1800" dirty="0">
              <a:effectLst/>
              <a:latin typeface="+mn-lt"/>
              <a:ea typeface="Arial Unicode MS" panose="020B0604020202020204" pitchFamily="34" charset="-128"/>
            </a:endParaRPr>
          </a:p>
        </p:txBody>
      </p:sp>
      <p:sp>
        <p:nvSpPr>
          <p:cNvPr id="2" name="Title 1">
            <a:extLst>
              <a:ext uri="{FF2B5EF4-FFF2-40B4-BE49-F238E27FC236}">
                <a16:creationId xmlns:a16="http://schemas.microsoft.com/office/drawing/2014/main" id="{4BCCA4BC-E628-C51A-470D-2DC1E7864BF7}"/>
              </a:ext>
            </a:extLst>
          </p:cNvPr>
          <p:cNvSpPr>
            <a:spLocks noGrp="1"/>
          </p:cNvSpPr>
          <p:nvPr>
            <p:ph type="title"/>
          </p:nvPr>
        </p:nvSpPr>
        <p:spPr>
          <a:xfrm>
            <a:off x="568713" y="375212"/>
            <a:ext cx="10439256" cy="920335"/>
          </a:xfrm>
        </p:spPr>
        <p:txBody>
          <a:bodyPr/>
          <a:lstStyle/>
          <a:p>
            <a:r>
              <a:rPr lang="en-US" dirty="0"/>
              <a:t>Introduction &amp; Background</a:t>
            </a:r>
            <a:br>
              <a:rPr lang="en-US" dirty="0"/>
            </a:br>
            <a:endParaRPr lang="en-US" dirty="0"/>
          </a:p>
        </p:txBody>
      </p:sp>
    </p:spTree>
    <p:extLst>
      <p:ext uri="{BB962C8B-B14F-4D97-AF65-F5344CB8AC3E}">
        <p14:creationId xmlns:p14="http://schemas.microsoft.com/office/powerpoint/2010/main" val="278235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A4BC-E628-C51A-470D-2DC1E7864BF7}"/>
              </a:ext>
            </a:extLst>
          </p:cNvPr>
          <p:cNvSpPr>
            <a:spLocks noGrp="1"/>
          </p:cNvSpPr>
          <p:nvPr>
            <p:ph type="title"/>
          </p:nvPr>
        </p:nvSpPr>
        <p:spPr>
          <a:xfrm>
            <a:off x="568713" y="375212"/>
            <a:ext cx="10439256" cy="920335"/>
          </a:xfrm>
        </p:spPr>
        <p:txBody>
          <a:bodyPr/>
          <a:lstStyle/>
          <a:p>
            <a:r>
              <a:rPr lang="en-US" dirty="0"/>
              <a:t>2020 Census Inbound Call Volume</a:t>
            </a:r>
            <a:br>
              <a:rPr lang="en-US" dirty="0"/>
            </a:br>
            <a:endParaRPr lang="en-US" dirty="0"/>
          </a:p>
        </p:txBody>
      </p:sp>
      <p:pic>
        <p:nvPicPr>
          <p:cNvPr id="7" name="Picture 6">
            <a:extLst>
              <a:ext uri="{FF2B5EF4-FFF2-40B4-BE49-F238E27FC236}">
                <a16:creationId xmlns:a16="http://schemas.microsoft.com/office/drawing/2014/main" id="{BA4EACD4-1CF0-EC0D-6E55-66330E19DD7E}"/>
              </a:ext>
            </a:extLst>
          </p:cNvPr>
          <p:cNvPicPr>
            <a:picLocks noChangeAspect="1"/>
          </p:cNvPicPr>
          <p:nvPr/>
        </p:nvPicPr>
        <p:blipFill>
          <a:blip r:embed="rId3"/>
          <a:stretch>
            <a:fillRect/>
          </a:stretch>
        </p:blipFill>
        <p:spPr>
          <a:xfrm>
            <a:off x="1673469" y="1283100"/>
            <a:ext cx="8845062" cy="3862523"/>
          </a:xfrm>
          <a:prstGeom prst="rect">
            <a:avLst/>
          </a:prstGeom>
        </p:spPr>
      </p:pic>
      <p:sp>
        <p:nvSpPr>
          <p:cNvPr id="10" name="Text Placeholder 9">
            <a:extLst>
              <a:ext uri="{FF2B5EF4-FFF2-40B4-BE49-F238E27FC236}">
                <a16:creationId xmlns:a16="http://schemas.microsoft.com/office/drawing/2014/main" id="{B5C5D192-77BC-086A-D09D-8E47D9006353}"/>
              </a:ext>
            </a:extLst>
          </p:cNvPr>
          <p:cNvSpPr>
            <a:spLocks noGrp="1"/>
          </p:cNvSpPr>
          <p:nvPr>
            <p:ph type="body" sz="quarter" idx="13"/>
          </p:nvPr>
        </p:nvSpPr>
        <p:spPr>
          <a:xfrm>
            <a:off x="515939" y="5240215"/>
            <a:ext cx="11125076" cy="756137"/>
          </a:xfrm>
        </p:spPr>
        <p:txBody>
          <a:bodyPr>
            <a:normAutofit/>
          </a:body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dirty="0">
                <a:solidFill>
                  <a:prstClr val="black"/>
                </a:solidFill>
                <a:latin typeface="Calibri"/>
                <a:ea typeface="Arial Unicode MS" panose="020B0604020202020204" pitchFamily="34" charset="-128"/>
              </a:rPr>
              <a:t>More than </a:t>
            </a:r>
            <a:r>
              <a:rPr kumimoji="0" lang="en-US" sz="1800" b="0" i="0" u="none" strike="noStrike" kern="1200" cap="none" spc="0" normalizeH="0" baseline="0" noProof="0" dirty="0">
                <a:ln>
                  <a:noFill/>
                </a:ln>
                <a:solidFill>
                  <a:prstClr val="black"/>
                </a:solidFill>
                <a:effectLst/>
                <a:uLnTx/>
                <a:uFillTx/>
                <a:latin typeface="Calibri"/>
                <a:ea typeface="Arial Unicode MS" panose="020B0604020202020204" pitchFamily="34" charset="-128"/>
                <a:cs typeface="+mn-cs"/>
              </a:rPr>
              <a:t>50 percent of total inbound call volume was received within the first four weeks of operations.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dirty="0">
                <a:solidFill>
                  <a:prstClr val="black"/>
                </a:solidFill>
                <a:latin typeface="Calibri"/>
                <a:ea typeface="Arial Unicode MS" panose="020B0604020202020204" pitchFamily="34" charset="-128"/>
              </a:rPr>
              <a:t>Agents are short term, don’t necessarily have contact center experience, and need to get up to speed quickly.</a:t>
            </a:r>
            <a:endParaRPr kumimoji="0" lang="en-US" sz="1800" b="0" i="0" u="none" strike="noStrike" kern="1200" cap="none" spc="0" normalizeH="0" baseline="0" noProof="0" dirty="0">
              <a:ln>
                <a:noFill/>
              </a:ln>
              <a:solidFill>
                <a:prstClr val="black"/>
              </a:solidFill>
              <a:effectLst/>
              <a:uLnTx/>
              <a:uFillTx/>
              <a:latin typeface="Calibri"/>
              <a:ea typeface="Arial Unicode MS" panose="020B0604020202020204" pitchFamily="34" charset="-128"/>
              <a:cs typeface="+mn-cs"/>
            </a:endParaRPr>
          </a:p>
          <a:p>
            <a:endParaRPr lang="en-US" dirty="0"/>
          </a:p>
        </p:txBody>
      </p:sp>
      <p:sp>
        <p:nvSpPr>
          <p:cNvPr id="11" name="TextBox 10">
            <a:extLst>
              <a:ext uri="{FF2B5EF4-FFF2-40B4-BE49-F238E27FC236}">
                <a16:creationId xmlns:a16="http://schemas.microsoft.com/office/drawing/2014/main" id="{F018A519-AA2F-D73A-A1DF-EF7A42473FF6}"/>
              </a:ext>
            </a:extLst>
          </p:cNvPr>
          <p:cNvSpPr txBox="1"/>
          <p:nvPr/>
        </p:nvSpPr>
        <p:spPr>
          <a:xfrm>
            <a:off x="2077187" y="6337173"/>
            <a:ext cx="8037626" cy="430887"/>
          </a:xfrm>
          <a:prstGeom prst="rect">
            <a:avLst/>
          </a:prstGeom>
          <a:noFill/>
        </p:spPr>
        <p:txBody>
          <a:bodyPr wrap="square" rtlCol="0">
            <a:spAutoFit/>
          </a:bodyPr>
          <a:lstStyle/>
          <a:p>
            <a:r>
              <a:rPr lang="en-US" sz="1100" i="1" dirty="0"/>
              <a:t>The Census Bureau's Disclosure Review Board and Disclosure Avoidance Officers have reviewed this information product for unauthorized disclosure of confidential information and have approved the disclosure avoidance practices applied to this release. (CBDRB-FY23-011) </a:t>
            </a:r>
          </a:p>
        </p:txBody>
      </p:sp>
      <p:sp>
        <p:nvSpPr>
          <p:cNvPr id="3" name="Rectangle 2">
            <a:extLst>
              <a:ext uri="{FF2B5EF4-FFF2-40B4-BE49-F238E27FC236}">
                <a16:creationId xmlns:a16="http://schemas.microsoft.com/office/drawing/2014/main" id="{953BAB5A-D80C-642E-059E-D8206F3A1CFA}"/>
              </a:ext>
            </a:extLst>
          </p:cNvPr>
          <p:cNvSpPr/>
          <p:nvPr/>
        </p:nvSpPr>
        <p:spPr>
          <a:xfrm>
            <a:off x="2953062" y="1439056"/>
            <a:ext cx="1019331" cy="287811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155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23A1E3-FEF1-A172-0015-AB9151177F7E}"/>
              </a:ext>
            </a:extLst>
          </p:cNvPr>
          <p:cNvSpPr>
            <a:spLocks noGrp="1"/>
          </p:cNvSpPr>
          <p:nvPr>
            <p:ph type="body" sz="quarter" idx="13"/>
          </p:nvPr>
        </p:nvSpPr>
        <p:spPr>
          <a:xfrm>
            <a:off x="515937" y="1179872"/>
            <a:ext cx="10579955" cy="3339374"/>
          </a:xfrm>
        </p:spPr>
        <p:txBody>
          <a:bodyPr>
            <a:noAutofit/>
          </a:bodyPr>
          <a:lstStyle/>
          <a:p>
            <a:pPr marL="342900" marR="0" lvl="0" indent="-342900">
              <a:lnSpc>
                <a:spcPct val="100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Can ML be used to automate systems so that they are more efficient for the caller and for the agent?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28700" lvl="1" indent="-342900">
              <a:lnSpc>
                <a:spcPct val="100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IVR – so that the caller can speak their question in a natural way and receive a prerecorded answer, resulting in less calls needing to speak with a live agent.</a:t>
            </a:r>
          </a:p>
          <a:p>
            <a:pPr marL="1028700" lvl="1" indent="-342900">
              <a:lnSpc>
                <a:spcPct val="100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Live </a:t>
            </a:r>
            <a:r>
              <a:rPr lang="en-US" sz="1800" dirty="0">
                <a:latin typeface="Calibri" panose="020F0502020204030204" pitchFamily="34" charset="0"/>
                <a:ea typeface="Calibri" panose="020F0502020204030204" pitchFamily="34" charset="0"/>
                <a:cs typeface="Times New Roman" panose="02020603050405020304" pitchFamily="18" charset="0"/>
              </a:rPr>
              <a:t>A</a:t>
            </a:r>
            <a:r>
              <a:rPr lang="en-US" sz="1800" dirty="0">
                <a:effectLst/>
                <a:latin typeface="Calibri" panose="020F0502020204030204" pitchFamily="34" charset="0"/>
                <a:ea typeface="Calibri" panose="020F0502020204030204" pitchFamily="34" charset="0"/>
                <a:cs typeface="Times New Roman" panose="02020603050405020304" pitchFamily="18" charset="0"/>
              </a:rPr>
              <a:t>gent – so that the system allows an agent to find an answer to the call more quickly and accurately than through a manual process.</a:t>
            </a:r>
          </a:p>
          <a:p>
            <a:pPr marL="1028700" lvl="1" indent="-342900">
              <a:lnSpc>
                <a:spcPct val="100000"/>
              </a:lnSpc>
              <a:spcBef>
                <a:spcPts val="0"/>
              </a:spcBef>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spcBef>
                <a:spcPts val="0"/>
              </a:spcBef>
              <a:buFont typeface="+mj-lt"/>
              <a:buAutoNum type="arabicPeriod"/>
            </a:pPr>
            <a:r>
              <a:rPr lang="en-US" sz="1800" b="1" dirty="0">
                <a:latin typeface="Calibri" panose="020F0502020204030204" pitchFamily="34" charset="0"/>
                <a:ea typeface="Calibri" panose="020F0502020204030204" pitchFamily="34" charset="0"/>
                <a:cs typeface="Times New Roman" panose="02020603050405020304" pitchFamily="18" charset="0"/>
              </a:rPr>
              <a:t>Can ML be used to automate processes, which would reduce human error and create a more uniform application of the processes across agents?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spcBef>
                <a:spcPts val="0"/>
              </a:spcBef>
              <a:buFont typeface="+mj-lt"/>
              <a:buAutoNum type="arabicPeriod"/>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spcBef>
                <a:spcPts val="0"/>
              </a:spcBef>
              <a:buFont typeface="+mj-lt"/>
              <a:buAutoNum type="arabicPeriod"/>
            </a:pPr>
            <a:r>
              <a:rPr lang="en-US" sz="1800" b="1" dirty="0">
                <a:latin typeface="Calibri" panose="020F0502020204030204" pitchFamily="34" charset="0"/>
                <a:ea typeface="Calibri" panose="020F0502020204030204" pitchFamily="34" charset="0"/>
                <a:cs typeface="Times New Roman" panose="02020603050405020304" pitchFamily="18" charset="0"/>
              </a:rPr>
              <a:t>Can ML be used to identify improvements to the frequently asked questions (FAQs) and other content used by the operation?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4BCCA4BC-E628-C51A-470D-2DC1E7864BF7}"/>
              </a:ext>
            </a:extLst>
          </p:cNvPr>
          <p:cNvSpPr>
            <a:spLocks noGrp="1"/>
          </p:cNvSpPr>
          <p:nvPr>
            <p:ph type="title"/>
          </p:nvPr>
        </p:nvSpPr>
        <p:spPr>
          <a:xfrm>
            <a:off x="515937" y="375212"/>
            <a:ext cx="9223807" cy="920335"/>
          </a:xfrm>
        </p:spPr>
        <p:txBody>
          <a:bodyPr/>
          <a:lstStyle/>
          <a:p>
            <a:r>
              <a:rPr lang="en-US"/>
              <a:t>Research Questions</a:t>
            </a:r>
          </a:p>
        </p:txBody>
      </p:sp>
      <p:sp>
        <p:nvSpPr>
          <p:cNvPr id="4" name="Text Placeholder 2">
            <a:extLst>
              <a:ext uri="{FF2B5EF4-FFF2-40B4-BE49-F238E27FC236}">
                <a16:creationId xmlns:a16="http://schemas.microsoft.com/office/drawing/2014/main" id="{007CC645-4A34-B1D3-86FB-9EB35360D088}"/>
              </a:ext>
            </a:extLst>
          </p:cNvPr>
          <p:cNvSpPr txBox="1">
            <a:spLocks/>
          </p:cNvSpPr>
          <p:nvPr/>
        </p:nvSpPr>
        <p:spPr>
          <a:xfrm>
            <a:off x="515937" y="2919052"/>
            <a:ext cx="10725803" cy="7033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Gotham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mj-lt"/>
              <a:buAutoNum type="arabicPeriod" startAt="2"/>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327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A4BC-E628-C51A-470D-2DC1E7864BF7}"/>
              </a:ext>
            </a:extLst>
          </p:cNvPr>
          <p:cNvSpPr>
            <a:spLocks noGrp="1"/>
          </p:cNvSpPr>
          <p:nvPr>
            <p:ph type="title"/>
          </p:nvPr>
        </p:nvSpPr>
        <p:spPr/>
        <p:txBody>
          <a:bodyPr/>
          <a:lstStyle/>
          <a:p>
            <a:r>
              <a:rPr lang="en-US"/>
              <a:t>Methods</a:t>
            </a:r>
          </a:p>
        </p:txBody>
      </p:sp>
      <p:sp>
        <p:nvSpPr>
          <p:cNvPr id="7" name="Text Placeholder 2">
            <a:extLst>
              <a:ext uri="{FF2B5EF4-FFF2-40B4-BE49-F238E27FC236}">
                <a16:creationId xmlns:a16="http://schemas.microsoft.com/office/drawing/2014/main" id="{D28955D5-A848-F23A-0291-C4F960264300}"/>
              </a:ext>
            </a:extLst>
          </p:cNvPr>
          <p:cNvSpPr>
            <a:spLocks noGrp="1"/>
          </p:cNvSpPr>
          <p:nvPr>
            <p:ph type="body" sz="quarter" idx="13"/>
          </p:nvPr>
        </p:nvSpPr>
        <p:spPr>
          <a:xfrm>
            <a:off x="515937" y="1115122"/>
            <a:ext cx="11160125" cy="4633828"/>
          </a:xfrm>
        </p:spPr>
        <p:txBody>
          <a:bodyPr>
            <a:noAutofit/>
          </a:bodyPr>
          <a:lstStyle/>
          <a:p>
            <a:pPr marL="285750" indent="-285750">
              <a:lnSpc>
                <a:spcPct val="100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Primary data source for this research is audio recordings between callers and </a:t>
            </a:r>
            <a:r>
              <a:rPr lang="en-US" sz="1800" dirty="0">
                <a:latin typeface="Calibri" panose="020F0502020204030204" pitchFamily="34" charset="0"/>
                <a:ea typeface="Calibri" panose="020F0502020204030204" pitchFamily="34" charset="0"/>
                <a:cs typeface="Times New Roman" panose="02020603050405020304" pitchFamily="18" charset="0"/>
              </a:rPr>
              <a:t>live agents during the 2020 Census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971550" lvl="1" indent="-285750">
              <a:lnSpc>
                <a:spcPct val="100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About 120,000 recorded calls in English, Spanish, and Chinese were used for this research (out of over 4.7 million recorded calls).</a:t>
            </a:r>
          </a:p>
          <a:p>
            <a:pPr marL="285750" indent="-285750">
              <a:lnSpc>
                <a:spcPct val="100000"/>
              </a:lnSpc>
              <a:buFont typeface="Arial" panose="020B0604020202020204" pitchFamily="34" charset="0"/>
              <a:buChar char="•"/>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0000"/>
              </a:lnSpc>
              <a:buFont typeface="Arial" panose="020B0604020202020204" pitchFamily="34" charset="0"/>
              <a:buChar char="•"/>
            </a:pPr>
            <a:r>
              <a:rPr lang="en-US" sz="1800" dirty="0">
                <a:latin typeface="Calibri" panose="020F0502020204030204" pitchFamily="34" charset="0"/>
                <a:ea typeface="Times New Roman" panose="02020603050405020304" pitchFamily="18" charset="0"/>
                <a:cs typeface="Times New Roman" panose="02020603050405020304" pitchFamily="18" charset="0"/>
              </a:rPr>
              <a:t>Recorded audio calls were transcribed into text transcripts.</a:t>
            </a:r>
          </a:p>
          <a:p>
            <a:pPr marL="971550" lvl="1" indent="-285750">
              <a:lnSpc>
                <a:spcPct val="100000"/>
              </a:lnSpc>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Looked at several different open-source transcription models (approved for Census use).</a:t>
            </a:r>
          </a:p>
          <a:p>
            <a:pPr marL="971550" lvl="1" indent="-285750">
              <a:lnSpc>
                <a:spcPct val="100000"/>
              </a:lnSpc>
            </a:pPr>
            <a:r>
              <a:rPr lang="en-US" sz="1800" dirty="0">
                <a:latin typeface="Calibri" panose="020F0502020204030204" pitchFamily="34" charset="0"/>
                <a:ea typeface="Times New Roman" panose="02020603050405020304" pitchFamily="18" charset="0"/>
                <a:cs typeface="Times New Roman" panose="02020603050405020304" pitchFamily="18" charset="0"/>
              </a:rPr>
              <a:t>Compared transcription model text to manually transcribed text to evaluate.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0000"/>
              </a:lnSpc>
              <a:buFont typeface="Arial" panose="020B0604020202020204" pitchFamily="34" charset="0"/>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0000"/>
              </a:lnSpc>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Developed models using various ML techniques to answer research questions.</a:t>
            </a:r>
          </a:p>
          <a:p>
            <a:pPr marL="971550" lvl="1" indent="-285750">
              <a:lnSpc>
                <a:spcPct val="100000"/>
              </a:lnSpc>
            </a:pPr>
            <a:r>
              <a:rPr lang="en-US" sz="1800" dirty="0">
                <a:latin typeface="Calibri" panose="020F0502020204030204" pitchFamily="34" charset="0"/>
                <a:ea typeface="Times New Roman" panose="02020603050405020304" pitchFamily="18" charset="0"/>
                <a:cs typeface="Times New Roman" panose="02020603050405020304" pitchFamily="18" charset="0"/>
              </a:rPr>
              <a:t>Always had to have a truth deck (developed manually) to evaluate effectiveness.</a:t>
            </a:r>
          </a:p>
          <a:p>
            <a:pPr marL="971550" lvl="1" indent="-285750">
              <a:lnSpc>
                <a:spcPct val="100000"/>
              </a:lnSpc>
            </a:pPr>
            <a:r>
              <a:rPr lang="en-US" sz="1800" dirty="0">
                <a:latin typeface="Calibri" panose="020F0502020204030204" pitchFamily="34" charset="0"/>
                <a:ea typeface="Times New Roman" panose="02020603050405020304" pitchFamily="18" charset="0"/>
                <a:cs typeface="Times New Roman" panose="02020603050405020304" pitchFamily="18" charset="0"/>
              </a:rPr>
              <a:t>Techniques used included transformer models, topic modeling, and fuzzy matching.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0000"/>
              </a:lnSpc>
              <a:buFont typeface="Arial" panose="020B0604020202020204" pitchFamily="34" charset="0"/>
              <a:buChar char="•"/>
            </a:pPr>
            <a:endParaRPr lang="en-US" sz="1600" dirty="0">
              <a:effectLst/>
              <a:latin typeface="+mn-lt"/>
              <a:ea typeface="Times New Roman" panose="02020603050405020304" pitchFamily="18" charset="0"/>
            </a:endParaRPr>
          </a:p>
        </p:txBody>
      </p:sp>
    </p:spTree>
    <p:extLst>
      <p:ext uri="{BB962C8B-B14F-4D97-AF65-F5344CB8AC3E}">
        <p14:creationId xmlns:p14="http://schemas.microsoft.com/office/powerpoint/2010/main" val="185086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A4BC-E628-C51A-470D-2DC1E7864BF7}"/>
              </a:ext>
            </a:extLst>
          </p:cNvPr>
          <p:cNvSpPr>
            <a:spLocks noGrp="1"/>
          </p:cNvSpPr>
          <p:nvPr>
            <p:ph type="title"/>
          </p:nvPr>
        </p:nvSpPr>
        <p:spPr/>
        <p:txBody>
          <a:bodyPr/>
          <a:lstStyle/>
          <a:p>
            <a:r>
              <a:rPr lang="en-US"/>
              <a:t>Challenges</a:t>
            </a:r>
          </a:p>
        </p:txBody>
      </p:sp>
      <p:sp>
        <p:nvSpPr>
          <p:cNvPr id="7" name="Text Placeholder 2">
            <a:extLst>
              <a:ext uri="{FF2B5EF4-FFF2-40B4-BE49-F238E27FC236}">
                <a16:creationId xmlns:a16="http://schemas.microsoft.com/office/drawing/2014/main" id="{D28955D5-A848-F23A-0291-C4F960264300}"/>
              </a:ext>
            </a:extLst>
          </p:cNvPr>
          <p:cNvSpPr>
            <a:spLocks noGrp="1"/>
          </p:cNvSpPr>
          <p:nvPr>
            <p:ph type="body" sz="quarter" idx="13"/>
          </p:nvPr>
        </p:nvSpPr>
        <p:spPr>
          <a:xfrm>
            <a:off x="515937" y="1115122"/>
            <a:ext cx="10909535" cy="4633828"/>
          </a:xfrm>
        </p:spPr>
        <p:txBody>
          <a:bodyPr>
            <a:noAutofit/>
          </a:bodyPr>
          <a:lstStyle/>
          <a:p>
            <a:pPr marL="342900" indent="-342900">
              <a:lnSpc>
                <a:spcPct val="100000"/>
              </a:lnSpc>
              <a:buFont typeface="Arial" panose="020B0604020202020204" pitchFamily="34" charset="0"/>
              <a:buChar char="•"/>
            </a:pPr>
            <a:r>
              <a:rPr lang="en-US" sz="1800" dirty="0">
                <a:latin typeface="Calibri" panose="020F0502020204030204" pitchFamily="34" charset="0"/>
                <a:cs typeface="Times New Roman" panose="02020603050405020304" pitchFamily="18" charset="0"/>
              </a:rPr>
              <a:t>Staff knowledge with ML models and techniques.</a:t>
            </a:r>
          </a:p>
          <a:p>
            <a:pPr marL="342900" indent="-342900">
              <a:lnSpc>
                <a:spcPct val="100000"/>
              </a:lnSpc>
              <a:buFont typeface="Arial" panose="020B0604020202020204" pitchFamily="34" charset="0"/>
              <a:buChar char="•"/>
            </a:pPr>
            <a:r>
              <a:rPr lang="en-US" sz="1800" dirty="0">
                <a:latin typeface="Calibri" panose="020F0502020204030204" pitchFamily="34" charset="0"/>
                <a:cs typeface="Times New Roman" panose="02020603050405020304" pitchFamily="18" charset="0"/>
              </a:rPr>
              <a:t>Resource issues due to manual transcription (needed to determine truth) and manual coding.</a:t>
            </a:r>
          </a:p>
          <a:p>
            <a:pPr marL="342900" indent="-342900">
              <a:lnSpc>
                <a:spcPct val="100000"/>
              </a:lnSpc>
              <a:buFont typeface="Arial" panose="020B0604020202020204" pitchFamily="34" charset="0"/>
              <a:buChar char="•"/>
            </a:pPr>
            <a:r>
              <a:rPr lang="en-US" sz="1800" dirty="0">
                <a:latin typeface="Calibri" panose="020F0502020204030204" pitchFamily="34" charset="0"/>
                <a:cs typeface="Times New Roman" panose="02020603050405020304" pitchFamily="18" charset="0"/>
              </a:rPr>
              <a:t>Higher error levels associated with Spanish and Mandarin languages produced low confidence results. </a:t>
            </a:r>
          </a:p>
          <a:p>
            <a:pPr marL="342900" indent="-342900">
              <a:lnSpc>
                <a:spcPct val="100000"/>
              </a:lnSpc>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Similarity of FAQs affecting ML predictions.</a:t>
            </a:r>
          </a:p>
          <a:p>
            <a:pPr marL="342900" indent="-342900">
              <a:lnSpc>
                <a:spcPct val="100000"/>
              </a:lnSpc>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N</a:t>
            </a:r>
            <a:r>
              <a:rPr lang="en-US" sz="1800" dirty="0">
                <a:effectLst/>
                <a:latin typeface="Calibri" panose="020F0502020204030204" pitchFamily="34" charset="0"/>
                <a:ea typeface="Calibri" panose="020F0502020204030204" pitchFamily="34" charset="0"/>
                <a:cs typeface="Times New Roman" panose="02020603050405020304" pitchFamily="18" charset="0"/>
              </a:rPr>
              <a:t>ew transcription models are constantly being developed and needed to be evaluated.</a:t>
            </a:r>
          </a:p>
        </p:txBody>
      </p:sp>
    </p:spTree>
    <p:extLst>
      <p:ext uri="{BB962C8B-B14F-4D97-AF65-F5344CB8AC3E}">
        <p14:creationId xmlns:p14="http://schemas.microsoft.com/office/powerpoint/2010/main" val="3103950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A4BC-E628-C51A-470D-2DC1E7864BF7}"/>
              </a:ext>
            </a:extLst>
          </p:cNvPr>
          <p:cNvSpPr>
            <a:spLocks noGrp="1"/>
          </p:cNvSpPr>
          <p:nvPr>
            <p:ph type="title"/>
          </p:nvPr>
        </p:nvSpPr>
        <p:spPr/>
        <p:txBody>
          <a:bodyPr/>
          <a:lstStyle/>
          <a:p>
            <a:r>
              <a:rPr lang="en-US" dirty="0"/>
              <a:t>Q&amp;A/Audience Participation/Feedback</a:t>
            </a:r>
          </a:p>
        </p:txBody>
      </p:sp>
      <p:sp>
        <p:nvSpPr>
          <p:cNvPr id="7" name="Text Placeholder 2">
            <a:extLst>
              <a:ext uri="{FF2B5EF4-FFF2-40B4-BE49-F238E27FC236}">
                <a16:creationId xmlns:a16="http://schemas.microsoft.com/office/drawing/2014/main" id="{D28955D5-A848-F23A-0291-C4F960264300}"/>
              </a:ext>
            </a:extLst>
          </p:cNvPr>
          <p:cNvSpPr>
            <a:spLocks noGrp="1"/>
          </p:cNvSpPr>
          <p:nvPr>
            <p:ph type="body" sz="quarter" idx="13"/>
          </p:nvPr>
        </p:nvSpPr>
        <p:spPr>
          <a:xfrm>
            <a:off x="515937" y="1115122"/>
            <a:ext cx="10909535" cy="4633828"/>
          </a:xfrm>
        </p:spPr>
        <p:txBody>
          <a:bodyPr>
            <a:noAutofit/>
          </a:bodyPr>
          <a:lstStyle/>
          <a:p>
            <a:pPr marL="342900" indent="-342900">
              <a:lnSpc>
                <a:spcPct val="100000"/>
              </a:lnSpc>
              <a:buFont typeface="+mj-lt"/>
              <a:buAutoNum type="arabicPeriod"/>
            </a:pPr>
            <a:r>
              <a:rPr lang="en-US" sz="1800" b="1" dirty="0">
                <a:latin typeface="Calibri" panose="020F0502020204030204" pitchFamily="34" charset="0"/>
                <a:ea typeface="Calibri" panose="020F0502020204030204" pitchFamily="34" charset="0"/>
                <a:cs typeface="Times New Roman" panose="02020603050405020304" pitchFamily="18" charset="0"/>
              </a:rPr>
              <a:t>Are there any Federal agencies that use similar ML techniques for their contact center(s)? Any insights to share?</a:t>
            </a:r>
          </a:p>
          <a:p>
            <a:pPr marL="342900" indent="-342900">
              <a:lnSpc>
                <a:spcPct val="100000"/>
              </a:lnSpc>
              <a:buFont typeface="+mj-lt"/>
              <a:buAutoNum type="arabicPeriod"/>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eriod"/>
            </a:pPr>
            <a:r>
              <a:rPr lang="en-US" sz="1800" b="1" dirty="0">
                <a:latin typeface="Calibri" panose="020F0502020204030204" pitchFamily="34" charset="0"/>
                <a:ea typeface="Calibri" panose="020F0502020204030204" pitchFamily="34" charset="0"/>
                <a:cs typeface="Times New Roman" panose="02020603050405020304" pitchFamily="18" charset="0"/>
              </a:rPr>
              <a:t>Any experience on determining the return on investment when it comes to utilizing ML techniques? If so, how did you measure it?</a:t>
            </a:r>
          </a:p>
          <a:p>
            <a:pPr marL="342900" indent="-342900">
              <a:lnSpc>
                <a:spcPct val="100000"/>
              </a:lnSpc>
              <a:buFont typeface="+mj-lt"/>
              <a:buAutoNum type="arabicPeriod"/>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eriod"/>
            </a:pPr>
            <a:r>
              <a:rPr lang="en-US" sz="1800" b="1" dirty="0">
                <a:latin typeface="Calibri" panose="020F0502020204030204" pitchFamily="34" charset="0"/>
                <a:ea typeface="Calibri" panose="020F0502020204030204" pitchFamily="34" charset="0"/>
                <a:cs typeface="Times New Roman" panose="02020603050405020304" pitchFamily="18" charset="0"/>
              </a:rPr>
              <a:t>Regarding computing power and speed needed to utilize ML in real-time, any insights when it comes to providing responses to caller questions via an automated IVR system? Any issues with response time?</a:t>
            </a:r>
          </a:p>
          <a:p>
            <a:pPr marL="342900" indent="-342900">
              <a:lnSpc>
                <a:spcPct val="100000"/>
              </a:lnSpc>
              <a:buFont typeface="+mj-lt"/>
              <a:buAutoNum type="arabicPeriod"/>
            </a:pPr>
            <a:endParaRPr lang="en-US" sz="1800" b="1" dirty="0">
              <a:solidFill>
                <a:srgbClr val="242424"/>
              </a:solidFill>
              <a:effectLst/>
              <a:latin typeface="Calibri" panose="020F0502020204030204" pitchFamily="34" charset="0"/>
              <a:ea typeface="Times New Roman" panose="02020603050405020304" pitchFamily="18" charset="0"/>
            </a:endParaRPr>
          </a:p>
          <a:p>
            <a:pPr marL="342900" indent="-342900">
              <a:lnSpc>
                <a:spcPct val="100000"/>
              </a:lnSpc>
              <a:buFont typeface="+mj-lt"/>
              <a:buAutoNum type="arabicPeriod"/>
            </a:pPr>
            <a:r>
              <a:rPr lang="en-US" sz="1800" b="1" dirty="0">
                <a:solidFill>
                  <a:srgbClr val="242424"/>
                </a:solidFill>
                <a:effectLst/>
                <a:latin typeface="Calibri" panose="020F0502020204030204" pitchFamily="34" charset="0"/>
                <a:ea typeface="Times New Roman" panose="02020603050405020304" pitchFamily="18" charset="0"/>
              </a:rPr>
              <a:t>To code whether FAQs need to be rewritten or new FAQs are needed, it would be great to have a labeled dataset that coded whether the current FAQ answered the caller’s question.</a:t>
            </a:r>
          </a:p>
          <a:p>
            <a:pPr marL="1028700" lvl="1" indent="-342900">
              <a:lnSpc>
                <a:spcPct val="100000"/>
              </a:lnSpc>
            </a:pPr>
            <a:r>
              <a:rPr lang="en-US" sz="1800" b="1" dirty="0">
                <a:solidFill>
                  <a:srgbClr val="242424"/>
                </a:solidFill>
                <a:effectLst/>
                <a:latin typeface="Calibri" panose="020F0502020204030204" pitchFamily="34" charset="0"/>
                <a:ea typeface="Times New Roman" panose="02020603050405020304" pitchFamily="18" charset="0"/>
              </a:rPr>
              <a:t>Does anyone add a question at the end such as ‘</a:t>
            </a:r>
            <a:r>
              <a:rPr lang="en-US" sz="1800" b="1" i="1" dirty="0">
                <a:solidFill>
                  <a:srgbClr val="242424"/>
                </a:solidFill>
                <a:effectLst/>
                <a:latin typeface="Calibri" panose="020F0502020204030204" pitchFamily="34" charset="0"/>
                <a:ea typeface="Times New Roman" panose="02020603050405020304" pitchFamily="18" charset="0"/>
              </a:rPr>
              <a:t>Did that answer your question?’</a:t>
            </a:r>
          </a:p>
          <a:p>
            <a:pPr marL="1028700" lvl="1" indent="-342900">
              <a:lnSpc>
                <a:spcPct val="100000"/>
              </a:lnSpc>
            </a:pPr>
            <a:r>
              <a:rPr lang="en-US" sz="1800" b="1" dirty="0">
                <a:latin typeface="Calibri" panose="020F0502020204030204" pitchFamily="34" charset="0"/>
                <a:ea typeface="Calibri" panose="020F0502020204030204" pitchFamily="34" charset="0"/>
                <a:cs typeface="Times New Roman" panose="02020603050405020304" pitchFamily="18" charset="0"/>
              </a:rPr>
              <a:t>Any experience using emotion recognition to measure satisfaction?</a:t>
            </a:r>
          </a:p>
        </p:txBody>
      </p:sp>
    </p:spTree>
    <p:extLst>
      <p:ext uri="{BB962C8B-B14F-4D97-AF65-F5344CB8AC3E}">
        <p14:creationId xmlns:p14="http://schemas.microsoft.com/office/powerpoint/2010/main" val="160552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000"/>
                                        <p:tgtEl>
                                          <p:spTgt spid="7">
                                            <p:txEl>
                                              <p:pRg st="6" end="6"/>
                                            </p:txEl>
                                          </p:spTgt>
                                        </p:tgtEl>
                                      </p:cBhvr>
                                    </p:animEffect>
                                    <p:anim calcmode="lin" valueType="num">
                                      <p:cBhvr>
                                        <p:cTn id="2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fade">
                                      <p:cBhvr>
                                        <p:cTn id="33" dur="1000"/>
                                        <p:tgtEl>
                                          <p:spTgt spid="7">
                                            <p:txEl>
                                              <p:pRg st="7" end="7"/>
                                            </p:txEl>
                                          </p:spTgt>
                                        </p:tgtEl>
                                      </p:cBhvr>
                                    </p:animEffect>
                                    <p:anim calcmode="lin" valueType="num">
                                      <p:cBhvr>
                                        <p:cTn id="34"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7" end="7"/>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7">
                                            <p:txEl>
                                              <p:pRg st="8" end="8"/>
                                            </p:txEl>
                                          </p:spTgt>
                                        </p:tgtEl>
                                        <p:attrNameLst>
                                          <p:attrName>style.visibility</p:attrName>
                                        </p:attrNameLst>
                                      </p:cBhvr>
                                      <p:to>
                                        <p:strVal val="visible"/>
                                      </p:to>
                                    </p:set>
                                    <p:animEffect transition="in" filter="fade">
                                      <p:cBhvr>
                                        <p:cTn id="38" dur="1000"/>
                                        <p:tgtEl>
                                          <p:spTgt spid="7">
                                            <p:txEl>
                                              <p:pRg st="8" end="8"/>
                                            </p:txEl>
                                          </p:spTgt>
                                        </p:tgtEl>
                                      </p:cBhvr>
                                    </p:animEffect>
                                    <p:anim calcmode="lin" valueType="num">
                                      <p:cBhvr>
                                        <p:cTn id="39"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B19FDB5-4D04-40A8-7F4E-C18C18B66EC1}"/>
              </a:ext>
            </a:extLst>
          </p:cNvPr>
          <p:cNvSpPr txBox="1"/>
          <p:nvPr/>
        </p:nvSpPr>
        <p:spPr>
          <a:xfrm>
            <a:off x="783178" y="2302018"/>
            <a:ext cx="8837072" cy="2805063"/>
          </a:xfrm>
          <a:prstGeom prst="rect">
            <a:avLst/>
          </a:prstGeom>
          <a:noFill/>
        </p:spPr>
        <p:txBody>
          <a:bodyPr wrap="square" rtlCol="0">
            <a:spAutoFit/>
          </a:bodyPr>
          <a:lstStyle/>
          <a:p>
            <a:pPr marL="0" marR="0">
              <a:lnSpc>
                <a:spcPct val="150000"/>
              </a:lnSpc>
              <a:spcBef>
                <a:spcPts val="0"/>
              </a:spcBef>
              <a:spcAft>
                <a:spcPts val="0"/>
              </a:spcAft>
            </a:pPr>
            <a:r>
              <a:rPr lang="en-US" sz="2400" dirty="0">
                <a:solidFill>
                  <a:schemeClr val="accent1"/>
                </a:solidFill>
                <a:effectLst/>
                <a:latin typeface="Gotham"/>
                <a:ea typeface="Calibri" panose="020F0502020204030204" pitchFamily="34" charset="0"/>
                <a:cs typeface="Times New Roman" panose="02020603050405020304" pitchFamily="18" charset="0"/>
              </a:rPr>
              <a:t>Thank you!</a:t>
            </a:r>
          </a:p>
          <a:p>
            <a:pPr marL="0" marR="0">
              <a:lnSpc>
                <a:spcPct val="150000"/>
              </a:lnSpc>
              <a:spcBef>
                <a:spcPts val="0"/>
              </a:spcBef>
              <a:spcAft>
                <a:spcPts val="0"/>
              </a:spcAft>
            </a:pPr>
            <a:endParaRPr lang="en-US" sz="2400" dirty="0">
              <a:solidFill>
                <a:schemeClr val="accent1"/>
              </a:solidFill>
              <a:latin typeface="Gotham"/>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dirty="0">
                <a:solidFill>
                  <a:schemeClr val="accent1"/>
                </a:solidFill>
                <a:effectLst/>
                <a:latin typeface="Gotham"/>
                <a:ea typeface="Calibri" panose="020F0502020204030204" pitchFamily="34" charset="0"/>
                <a:cs typeface="Times New Roman" panose="02020603050405020304" pitchFamily="18" charset="0"/>
              </a:rPr>
              <a:t>Contact Information:</a:t>
            </a:r>
          </a:p>
          <a:p>
            <a:pPr marL="342900" marR="0" indent="-342900">
              <a:lnSpc>
                <a:spcPct val="150000"/>
              </a:lnSpc>
              <a:spcBef>
                <a:spcPts val="0"/>
              </a:spcBef>
              <a:spcAft>
                <a:spcPts val="0"/>
              </a:spcAft>
              <a:buFont typeface="Arial" panose="020B0604020202020204" pitchFamily="34" charset="0"/>
              <a:buChar char="•"/>
            </a:pPr>
            <a:r>
              <a:rPr lang="en-US" sz="2400" i="1" dirty="0">
                <a:solidFill>
                  <a:schemeClr val="accent1"/>
                </a:solidFill>
                <a:latin typeface="Gotham"/>
                <a:ea typeface="Calibri" panose="020F0502020204030204" pitchFamily="34" charset="0"/>
                <a:cs typeface="Times New Roman" panose="02020603050405020304" pitchFamily="18" charset="0"/>
              </a:rPr>
              <a:t>Kevin Zajac -  kevin.j.zajac@census.gov</a:t>
            </a:r>
            <a:r>
              <a:rPr lang="en-US" sz="2400" i="1" dirty="0">
                <a:solidFill>
                  <a:schemeClr val="accent1"/>
                </a:solidFill>
                <a:effectLst/>
                <a:latin typeface="Gotham"/>
                <a:ea typeface="Calibri" panose="020F0502020204030204" pitchFamily="34" charset="0"/>
                <a:cs typeface="Times New Roman" panose="02020603050405020304" pitchFamily="18" charset="0"/>
              </a:rPr>
              <a:t> </a:t>
            </a:r>
            <a:endParaRPr lang="en-US" sz="2400" i="1" dirty="0">
              <a:solidFill>
                <a:schemeClr val="accent1"/>
              </a:solidFill>
              <a:latin typeface="Gotham"/>
              <a:ea typeface="Calibri" panose="020F0502020204030204" pitchFamily="34" charset="0"/>
              <a:cs typeface="Times New Roman" panose="02020603050405020304" pitchFamily="18" charset="0"/>
            </a:endParaRPr>
          </a:p>
          <a:p>
            <a:pPr marL="342900" marR="0" indent="-342900">
              <a:lnSpc>
                <a:spcPct val="150000"/>
              </a:lnSpc>
              <a:spcBef>
                <a:spcPts val="0"/>
              </a:spcBef>
              <a:spcAft>
                <a:spcPts val="0"/>
              </a:spcAft>
              <a:buFont typeface="Arial" panose="020B0604020202020204" pitchFamily="34" charset="0"/>
              <a:buChar char="•"/>
            </a:pPr>
            <a:r>
              <a:rPr lang="en-US" sz="2400" i="1" dirty="0">
                <a:solidFill>
                  <a:schemeClr val="accent1"/>
                </a:solidFill>
                <a:effectLst/>
                <a:latin typeface="Gotham"/>
                <a:ea typeface="Calibri" panose="020F0502020204030204" pitchFamily="34" charset="0"/>
                <a:cs typeface="Times New Roman" panose="02020603050405020304" pitchFamily="18" charset="0"/>
              </a:rPr>
              <a:t>Eli</a:t>
            </a:r>
            <a:r>
              <a:rPr lang="en-US" sz="2400" i="1" dirty="0">
                <a:solidFill>
                  <a:schemeClr val="accent1"/>
                </a:solidFill>
                <a:latin typeface="Gotham"/>
                <a:ea typeface="Calibri" panose="020F0502020204030204" pitchFamily="34" charset="0"/>
                <a:cs typeface="Times New Roman" panose="02020603050405020304" pitchFamily="18" charset="0"/>
              </a:rPr>
              <a:t>zabeth Nichols - elizabeth.may.nichols@census.gov</a:t>
            </a:r>
            <a:endParaRPr lang="en-US" sz="2400" i="1" dirty="0">
              <a:solidFill>
                <a:schemeClr val="accent1"/>
              </a:solidFill>
              <a:effectLst/>
              <a:latin typeface="Gotham"/>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7409545"/>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30 Census Design Selection Recommendations - Pro45 IFE Proxy Procedures - v0.1" id="{D2F3676C-8840-4489-9B9C-DADBF028783F}" vid="{88024FEC-5DC5-470F-AE2C-598D5A2D0C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42af4b1-c551-450a-9f89-76df0847d19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FE28DCF60A55469A767A693C98DF30" ma:contentTypeVersion="15" ma:contentTypeDescription="Create a new document." ma:contentTypeScope="" ma:versionID="d569edef08d315da846b8eb331fd1160">
  <xsd:schema xmlns:xsd="http://www.w3.org/2001/XMLSchema" xmlns:xs="http://www.w3.org/2001/XMLSchema" xmlns:p="http://schemas.microsoft.com/office/2006/metadata/properties" xmlns:ns3="caecc2cd-c125-47bb-b7d8-61f5602bf9df" xmlns:ns4="f42af4b1-c551-450a-9f89-76df0847d194" targetNamespace="http://schemas.microsoft.com/office/2006/metadata/properties" ma:root="true" ma:fieldsID="bbcecd9af86248b1129d0fb821b7064c" ns3:_="" ns4:_="">
    <xsd:import namespace="caecc2cd-c125-47bb-b7d8-61f5602bf9df"/>
    <xsd:import namespace="f42af4b1-c551-450a-9f89-76df0847d19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_activity" minOccurs="0"/>
                <xsd:element ref="ns4:MediaServiceObjectDetectorVersions" minOccurs="0"/>
                <xsd:element ref="ns4:MediaServiceSearchPropertie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ecc2cd-c125-47bb-b7d8-61f5602bf9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af4b1-c551-450a-9f89-76df0847d19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2.xml><?xml version="1.0" encoding="utf-8"?>
<ds:datastoreItem xmlns:ds="http://schemas.openxmlformats.org/officeDocument/2006/customXml" ds:itemID="{CEA9B47F-3DD8-4645-81DC-B88780643C0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schemas.microsoft.com/office/2006/metadata/properties"/>
    <ds:schemaRef ds:uri="http://www.w3.org/XML/1998/namespace"/>
    <ds:schemaRef ds:uri="f42af4b1-c551-450a-9f89-76df0847d194"/>
    <ds:schemaRef ds:uri="caecc2cd-c125-47bb-b7d8-61f5602bf9df"/>
    <ds:schemaRef ds:uri="http://purl.org/dc/elements/1.1/"/>
  </ds:schemaRefs>
</ds:datastoreItem>
</file>

<file path=customXml/itemProps3.xml><?xml version="1.0" encoding="utf-8"?>
<ds:datastoreItem xmlns:ds="http://schemas.openxmlformats.org/officeDocument/2006/customXml" ds:itemID="{3556DAAF-2CD0-487B-9A22-477022C9D1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ecc2cd-c125-47bb-b7d8-61f5602bf9df"/>
    <ds:schemaRef ds:uri="f42af4b1-c551-450a-9f89-76df0847d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aa716f1-e559-41ce-a530-47d18313c603}" enabled="0" method="" siteId="{3aa716f1-e559-41ce-a530-47d18313c603}" removed="1"/>
</clbl:labelList>
</file>

<file path=docProps/app.xml><?xml version="1.0" encoding="utf-8"?>
<Properties xmlns="http://schemas.openxmlformats.org/officeDocument/2006/extended-properties" xmlns:vt="http://schemas.openxmlformats.org/officeDocument/2006/docPropsVTypes">
  <Template>2030 Census Design Selection Recommendations - Pro45 IFE Proxy Procedures - v0.1</Template>
  <TotalTime>2529</TotalTime>
  <Words>788</Words>
  <Application>Microsoft Office PowerPoint</Application>
  <PresentationFormat>Widescreen</PresentationFormat>
  <Paragraphs>78</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Gotham</vt:lpstr>
      <vt:lpstr>Gotham Book</vt:lpstr>
      <vt:lpstr>Gotham Medium</vt:lpstr>
      <vt:lpstr>Office Theme</vt:lpstr>
      <vt:lpstr>PowerPoint Presentation</vt:lpstr>
      <vt:lpstr>Agenda </vt:lpstr>
      <vt:lpstr>Introduction &amp; Background </vt:lpstr>
      <vt:lpstr>2020 Census Inbound Call Volume </vt:lpstr>
      <vt:lpstr>Research Questions</vt:lpstr>
      <vt:lpstr>Methods</vt:lpstr>
      <vt:lpstr>Challenges</vt:lpstr>
      <vt:lpstr>Q&amp;A/Audience Participation/Feedback</vt:lpstr>
      <vt:lpstr>PowerPoint Presentation</vt:lpstr>
    </vt:vector>
  </TitlesOfParts>
  <Company>U.S. Census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Flanagan Borman (CENSUS/DCMD FED)</dc:creator>
  <cp:lastModifiedBy>Kevin J Zajac (CENSUS/DCMD FED)</cp:lastModifiedBy>
  <cp:revision>28</cp:revision>
  <dcterms:created xsi:type="dcterms:W3CDTF">2023-08-22T11:48:32Z</dcterms:created>
  <dcterms:modified xsi:type="dcterms:W3CDTF">2024-04-18T11:42:57Z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0x01010019FE28DCF60A55469A767A693C98DF30</vt:lpwstr>
  </property>
</Properties>
</file>