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6"/>
  </p:notesMasterIdLst>
  <p:sldIdLst>
    <p:sldId id="270" r:id="rId5"/>
    <p:sldId id="271" r:id="rId6"/>
    <p:sldId id="272" r:id="rId7"/>
    <p:sldId id="273" r:id="rId8"/>
    <p:sldId id="274" r:id="rId9"/>
    <p:sldId id="275" r:id="rId10"/>
    <p:sldId id="276" r:id="rId11"/>
    <p:sldId id="277" r:id="rId12"/>
    <p:sldId id="404" r:id="rId13"/>
    <p:sldId id="405" r:id="rId14"/>
    <p:sldId id="406" r:id="rId15"/>
  </p:sldIdLst>
  <p:sldSz cx="12192000" cy="6858000"/>
  <p:notesSz cx="6858000" cy="9144000"/>
  <p:embeddedFontLst>
    <p:embeddedFont>
      <p:font typeface="Archivo" panose="020B0604020202020204" charset="0"/>
      <p:regular r:id="rId17"/>
      <p:bold r:id="rId18"/>
      <p:italic r:id="rId19"/>
      <p:boldItalic r:id="rId20"/>
    </p:embeddedFont>
    <p:embeddedFont>
      <p:font typeface="Archivo Light" panose="020B0604020202020204" charset="0"/>
      <p:regular r:id="rId21"/>
      <p: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F06DBC-E090-4B7B-7DEA-C12EC773E00B}" name="Michaela Loeffler" initials="ML" userId="S::loeffmk@uw.edu::c44dd151-9bea-46a4-9819-dc7c855d2a6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73E4A"/>
    <a:srgbClr val="FFFEFC"/>
  </p:clrMru>
  <p:extLst>
    <p:ext uri="{E76CE94A-603C-4142-B9EB-6D1370010A27}">
      <p14:discardImageEditData xmlns:p14="http://schemas.microsoft.com/office/powerpoint/2010/main" val="1"/>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D20DBD-ED55-44E8-BFA8-BA68D0F53704}" v="8" dt="2024-04-15T17:08:31.7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582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5.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6.fntdata"/><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22A41-DAC4-5D4B-99F2-6238F944D1EE}"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C8E35-D2B3-CA40-B66D-85A2BCD89964}" type="slidenum">
              <a:rPr lang="en-US" smtClean="0"/>
              <a:t>‹#›</a:t>
            </a:fld>
            <a:endParaRPr lang="en-US"/>
          </a:p>
        </p:txBody>
      </p:sp>
    </p:spTree>
    <p:extLst>
      <p:ext uri="{BB962C8B-B14F-4D97-AF65-F5344CB8AC3E}">
        <p14:creationId xmlns:p14="http://schemas.microsoft.com/office/powerpoint/2010/main" val="2691490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administrative records already have a person identifier that we can use to link between sources – for example in real life many data files have Social Security Number.</a:t>
            </a:r>
          </a:p>
          <a:p>
            <a:r>
              <a:rPr lang="en-US" dirty="0"/>
              <a:t>We can use these administrative records to create a “reference file” – a list of most people in the US, without duplicates.</a:t>
            </a:r>
          </a:p>
          <a:p>
            <a:endParaRPr lang="en-US" dirty="0"/>
          </a:p>
          <a:p>
            <a:r>
              <a:rPr lang="en-US" dirty="0"/>
              <a:t>Our simulated 2030 Census, which we’ll call the “input file,” has no unique identifier. We add person ID values from the reference file to the appropriate rows of the simulated 2030 Census data.</a:t>
            </a:r>
          </a:p>
        </p:txBody>
      </p:sp>
      <p:sp>
        <p:nvSpPr>
          <p:cNvPr id="4" name="Slide Number Placeholder 3"/>
          <p:cNvSpPr>
            <a:spLocks noGrp="1"/>
          </p:cNvSpPr>
          <p:nvPr>
            <p:ph type="sldNum" sz="quarter" idx="5"/>
          </p:nvPr>
        </p:nvSpPr>
        <p:spPr/>
        <p:txBody>
          <a:bodyPr/>
          <a:lstStyle/>
          <a:p>
            <a:fld id="{711C8E35-D2B3-CA40-B66D-85A2BCD89964}" type="slidenum">
              <a:rPr lang="en-US" smtClean="0"/>
              <a:t>9</a:t>
            </a:fld>
            <a:endParaRPr lang="en-US"/>
          </a:p>
        </p:txBody>
      </p:sp>
    </p:spTree>
    <p:extLst>
      <p:ext uri="{BB962C8B-B14F-4D97-AF65-F5344CB8AC3E}">
        <p14:creationId xmlns:p14="http://schemas.microsoft.com/office/powerpoint/2010/main" val="380683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Green = creating reference file</a:t>
            </a:r>
          </a:p>
          <a:p>
            <a:pPr marL="171450" indent="-171450">
              <a:buFont typeface="Arial" panose="020B0604020202020204" pitchFamily="34" charset="0"/>
              <a:buChar char="•"/>
            </a:pPr>
            <a:r>
              <a:rPr lang="en-US" dirty="0"/>
              <a:t>Blue = adding the person ID to the input file</a:t>
            </a:r>
          </a:p>
          <a:p>
            <a:pPr marL="171450" indent="-171450">
              <a:buFont typeface="Arial" panose="020B0604020202020204" pitchFamily="34" charset="0"/>
              <a:buChar char="•"/>
            </a:pPr>
            <a:r>
              <a:rPr lang="en-US" dirty="0"/>
              <a:t>We do some pre-processing, go through four linkage “modules,” and then we have our file with person IDs</a:t>
            </a:r>
          </a:p>
        </p:txBody>
      </p:sp>
      <p:sp>
        <p:nvSpPr>
          <p:cNvPr id="4" name="Slide Number Placeholder 3"/>
          <p:cNvSpPr>
            <a:spLocks noGrp="1"/>
          </p:cNvSpPr>
          <p:nvPr>
            <p:ph type="sldNum" sz="quarter" idx="5"/>
          </p:nvPr>
        </p:nvSpPr>
        <p:spPr/>
        <p:txBody>
          <a:bodyPr/>
          <a:lstStyle/>
          <a:p>
            <a:fld id="{711C8E35-D2B3-CA40-B66D-85A2BCD89964}" type="slidenum">
              <a:rPr lang="en-US" smtClean="0"/>
              <a:t>10</a:t>
            </a:fld>
            <a:endParaRPr lang="en-US"/>
          </a:p>
        </p:txBody>
      </p:sp>
    </p:spTree>
    <p:extLst>
      <p:ext uri="{BB962C8B-B14F-4D97-AF65-F5344CB8AC3E}">
        <p14:creationId xmlns:p14="http://schemas.microsoft.com/office/powerpoint/2010/main" val="3935073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936A84-6510-053A-E500-36F3C9612DE7}"/>
              </a:ext>
            </a:extLst>
          </p:cNvPr>
          <p:cNvSpPr>
            <a:spLocks noGrp="1"/>
          </p:cNvSpPr>
          <p:nvPr>
            <p:ph type="subTitle" idx="1" hasCustomPrompt="1"/>
          </p:nvPr>
        </p:nvSpPr>
        <p:spPr>
          <a:xfrm>
            <a:off x="1333500" y="5728155"/>
            <a:ext cx="6073136" cy="215444"/>
          </a:xfrm>
          <a:prstGeom prst="rect">
            <a:avLst/>
          </a:prstGeom>
        </p:spPr>
        <p:txBody>
          <a:bodyPr lIns="0" tIns="0" rIns="0" bIns="0" anchor="b" anchorCtr="0">
            <a:spAutoFit/>
          </a:bodyPr>
          <a:lstStyle>
            <a:lvl1pPr marL="0" indent="0" algn="l">
              <a:spcBef>
                <a:spcPts val="0"/>
              </a:spcBef>
              <a:spcAft>
                <a:spcPts val="600"/>
              </a:spcAft>
              <a:buNone/>
              <a:defRPr sz="1400" b="0" i="0">
                <a:solidFill>
                  <a:schemeClr val="tx2"/>
                </a:solidFill>
                <a:latin typeface="Archivo Medium" pitchFamily="2" charset="77"/>
                <a:cs typeface="Archivo Medium"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NAME(S)</a:t>
            </a:r>
          </a:p>
        </p:txBody>
      </p:sp>
      <p:sp>
        <p:nvSpPr>
          <p:cNvPr id="8" name="Title 7">
            <a:extLst>
              <a:ext uri="{FF2B5EF4-FFF2-40B4-BE49-F238E27FC236}">
                <a16:creationId xmlns:a16="http://schemas.microsoft.com/office/drawing/2014/main" id="{2879F0B1-19BC-52FA-9783-3EFA7482855D}"/>
              </a:ext>
            </a:extLst>
          </p:cNvPr>
          <p:cNvSpPr>
            <a:spLocks noGrp="1"/>
          </p:cNvSpPr>
          <p:nvPr>
            <p:ph type="title" hasCustomPrompt="1"/>
          </p:nvPr>
        </p:nvSpPr>
        <p:spPr>
          <a:xfrm>
            <a:off x="1333500" y="2715528"/>
            <a:ext cx="9598634" cy="1666239"/>
          </a:xfrm>
        </p:spPr>
        <p:txBody>
          <a:bodyPr/>
          <a:lstStyle>
            <a:lvl1pPr>
              <a:lnSpc>
                <a:spcPts val="7020"/>
              </a:lnSpc>
              <a:defRPr sz="6600">
                <a:solidFill>
                  <a:schemeClr val="tx2"/>
                </a:solidFill>
              </a:defRPr>
            </a:lvl1pPr>
          </a:lstStyle>
          <a:p>
            <a:r>
              <a:rPr lang="en-US" dirty="0"/>
              <a:t>Click to edit title text</a:t>
            </a:r>
          </a:p>
        </p:txBody>
      </p:sp>
      <p:sp>
        <p:nvSpPr>
          <p:cNvPr id="11" name="Slide Number Placeholder 10">
            <a:extLst>
              <a:ext uri="{FF2B5EF4-FFF2-40B4-BE49-F238E27FC236}">
                <a16:creationId xmlns:a16="http://schemas.microsoft.com/office/drawing/2014/main" id="{2F23EC6C-F404-33D8-99A1-CE94D520EAAF}"/>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C8F8E4B0-90B2-D4CE-3467-BA944F3F670E}"/>
              </a:ext>
            </a:extLst>
          </p:cNvPr>
          <p:cNvSpPr/>
          <p:nvPr userDrawn="1"/>
        </p:nvSpPr>
        <p:spPr>
          <a:xfrm>
            <a:off x="0" y="6185821"/>
            <a:ext cx="12192000" cy="685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31EB745D-6CB5-422D-06BF-CE6D837F1638}"/>
              </a:ext>
            </a:extLst>
          </p:cNvPr>
          <p:cNvCxnSpPr>
            <a:cxnSpLocks/>
          </p:cNvCxnSpPr>
          <p:nvPr userDrawn="1"/>
        </p:nvCxnSpPr>
        <p:spPr>
          <a:xfrm>
            <a:off x="802640" y="1600200"/>
            <a:ext cx="0" cy="43434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Text Placeholder 21">
            <a:extLst>
              <a:ext uri="{FF2B5EF4-FFF2-40B4-BE49-F238E27FC236}">
                <a16:creationId xmlns:a16="http://schemas.microsoft.com/office/drawing/2014/main" id="{CEF0492B-1A8F-9765-82B2-59AEAD60CF5F}"/>
              </a:ext>
            </a:extLst>
          </p:cNvPr>
          <p:cNvSpPr>
            <a:spLocks noGrp="1"/>
          </p:cNvSpPr>
          <p:nvPr>
            <p:ph type="body" sz="quarter" idx="13" hasCustomPrompt="1"/>
          </p:nvPr>
        </p:nvSpPr>
        <p:spPr>
          <a:xfrm>
            <a:off x="1333500" y="1828800"/>
            <a:ext cx="4533900" cy="228600"/>
          </a:xfrm>
        </p:spPr>
        <p:txBody>
          <a:bodyPr anchor="ctr" anchorCtr="0"/>
          <a:lstStyle>
            <a:lvl1pPr>
              <a:defRPr lang="en-US" sz="1400" b="0" i="0" kern="1200" dirty="0">
                <a:solidFill>
                  <a:schemeClr val="tx2"/>
                </a:solidFill>
                <a:latin typeface="Archivo Medium" pitchFamily="2" charset="77"/>
                <a:ea typeface="+mn-ea"/>
                <a:cs typeface="Archivo Medium" pitchFamily="2" charset="77"/>
              </a:defRPr>
            </a:lvl1pPr>
          </a:lstStyle>
          <a:p>
            <a:pPr lvl="0"/>
            <a:r>
              <a:rPr lang="en-US" dirty="0"/>
              <a:t>CLICK TO EDIT TEAM NAME</a:t>
            </a:r>
          </a:p>
        </p:txBody>
      </p:sp>
      <p:pic>
        <p:nvPicPr>
          <p:cNvPr id="10" name="Picture 9" descr="A picture containing font, graphics, screenshot, logo&#10;&#10;Description automatically generated">
            <a:extLst>
              <a:ext uri="{FF2B5EF4-FFF2-40B4-BE49-F238E27FC236}">
                <a16:creationId xmlns:a16="http://schemas.microsoft.com/office/drawing/2014/main" id="{E93C6F23-7043-81F1-F946-92505073A70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469351" y="685799"/>
            <a:ext cx="3048002" cy="681252"/>
          </a:xfrm>
          <a:prstGeom prst="rect">
            <a:avLst/>
          </a:prstGeom>
        </p:spPr>
      </p:pic>
    </p:spTree>
    <p:extLst>
      <p:ext uri="{BB962C8B-B14F-4D97-AF65-F5344CB8AC3E}">
        <p14:creationId xmlns:p14="http://schemas.microsoft.com/office/powerpoint/2010/main" val="3122106825"/>
      </p:ext>
    </p:extLst>
  </p:cSld>
  <p:clrMapOvr>
    <a:masterClrMapping/>
  </p:clrMapOvr>
  <p:extLst>
    <p:ext uri="{DCECCB84-F9BA-43D5-87BE-67443E8EF086}">
      <p15:sldGuideLst xmlns:p15="http://schemas.microsoft.com/office/powerpoint/2012/main">
        <p15:guide id="1" pos="3840" userDrawn="1">
          <p15:clr>
            <a:srgbClr val="FBAE40"/>
          </p15:clr>
        </p15:guide>
        <p15:guide id="2" pos="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picture or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7F45-B8AE-1C9B-0A2F-14FD957DB81C}"/>
              </a:ext>
            </a:extLst>
          </p:cNvPr>
          <p:cNvSpPr>
            <a:spLocks noGrp="1"/>
          </p:cNvSpPr>
          <p:nvPr>
            <p:ph type="title" hasCustomPrompt="1"/>
          </p:nvPr>
        </p:nvSpPr>
        <p:spPr>
          <a:xfrm>
            <a:off x="457200" y="685802"/>
            <a:ext cx="11277600" cy="397932"/>
          </a:xfrm>
        </p:spPr>
        <p:txBody>
          <a:bodyPr/>
          <a:lstStyle/>
          <a:p>
            <a:r>
              <a:rPr lang="en-US" dirty="0"/>
              <a:t>Click to edit title text</a:t>
            </a:r>
          </a:p>
        </p:txBody>
      </p:sp>
      <p:sp>
        <p:nvSpPr>
          <p:cNvPr id="3" name="Slide Number Placeholder 5">
            <a:extLst>
              <a:ext uri="{FF2B5EF4-FFF2-40B4-BE49-F238E27FC236}">
                <a16:creationId xmlns:a16="http://schemas.microsoft.com/office/drawing/2014/main" id="{9021A6A8-4462-D95F-644E-E9F9264BC6CD}"/>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A647DF66-CED1-BBCF-3E6E-099598772133}"/>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
        <p:nvSpPr>
          <p:cNvPr id="7" name="Rectangle 6">
            <a:extLst>
              <a:ext uri="{FF2B5EF4-FFF2-40B4-BE49-F238E27FC236}">
                <a16:creationId xmlns:a16="http://schemas.microsoft.com/office/drawing/2014/main" id="{EF146B8F-D3C3-B02D-0C37-448E66D0931F}"/>
              </a:ext>
            </a:extLst>
          </p:cNvPr>
          <p:cNvSpPr/>
          <p:nvPr userDrawn="1"/>
        </p:nvSpPr>
        <p:spPr>
          <a:xfrm>
            <a:off x="0" y="6299200"/>
            <a:ext cx="12192000" cy="558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5">
            <a:extLst>
              <a:ext uri="{FF2B5EF4-FFF2-40B4-BE49-F238E27FC236}">
                <a16:creationId xmlns:a16="http://schemas.microsoft.com/office/drawing/2014/main" id="{41BC40B6-357A-17DE-3D67-CFE1966975D3}"/>
              </a:ext>
            </a:extLst>
          </p:cNvPr>
          <p:cNvSpPr>
            <a:spLocks noGrp="1"/>
          </p:cNvSpPr>
          <p:nvPr>
            <p:ph type="pic" sz="quarter" idx="14"/>
          </p:nvPr>
        </p:nvSpPr>
        <p:spPr>
          <a:xfrm>
            <a:off x="0" y="1600200"/>
            <a:ext cx="12192000" cy="5257800"/>
          </a:xfrm>
        </p:spPr>
        <p:txBody>
          <a:bodyPr/>
          <a:lstStyle/>
          <a:p>
            <a:r>
              <a:rPr lang="en-US"/>
              <a:t>Click icon to add picture</a:t>
            </a:r>
          </a:p>
        </p:txBody>
      </p:sp>
    </p:spTree>
    <p:extLst>
      <p:ext uri="{BB962C8B-B14F-4D97-AF65-F5344CB8AC3E}">
        <p14:creationId xmlns:p14="http://schemas.microsoft.com/office/powerpoint/2010/main" val="914426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D1CDF3-E623-57ED-0286-9E9F6A933911}"/>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6970F08A-E30A-9F8D-74E9-630DEF805CDD}"/>
              </a:ext>
            </a:extLst>
          </p:cNvPr>
          <p:cNvSpPr/>
          <p:nvPr userDrawn="1"/>
        </p:nvSpPr>
        <p:spPr>
          <a:xfrm>
            <a:off x="0" y="5963920"/>
            <a:ext cx="12192000" cy="8940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2428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58423-27D2-529F-DB08-73F3B361B497}"/>
              </a:ext>
            </a:extLst>
          </p:cNvPr>
          <p:cNvSpPr>
            <a:spLocks noGrp="1"/>
          </p:cNvSpPr>
          <p:nvPr>
            <p:ph type="title" hasCustomPrompt="1"/>
          </p:nvPr>
        </p:nvSpPr>
        <p:spPr>
          <a:xfrm>
            <a:off x="457200" y="685800"/>
            <a:ext cx="11277597" cy="914400"/>
          </a:xfrm>
        </p:spPr>
        <p:txBody>
          <a:bodyPr anchor="t" anchorCtr="0"/>
          <a:lstStyle>
            <a:lvl1pPr>
              <a:defRPr sz="3200"/>
            </a:lvl1pPr>
          </a:lstStyle>
          <a:p>
            <a:r>
              <a:rPr lang="en-US" dirty="0"/>
              <a:t>Click to edit title text</a:t>
            </a:r>
          </a:p>
        </p:txBody>
      </p:sp>
      <p:sp>
        <p:nvSpPr>
          <p:cNvPr id="3" name="Content Placeholder 2">
            <a:extLst>
              <a:ext uri="{FF2B5EF4-FFF2-40B4-BE49-F238E27FC236}">
                <a16:creationId xmlns:a16="http://schemas.microsoft.com/office/drawing/2014/main" id="{A68E7348-EEEE-C639-0A64-7B2780B26E09}"/>
              </a:ext>
            </a:extLst>
          </p:cNvPr>
          <p:cNvSpPr>
            <a:spLocks noGrp="1"/>
          </p:cNvSpPr>
          <p:nvPr>
            <p:ph idx="1" hasCustomPrompt="1"/>
          </p:nvPr>
        </p:nvSpPr>
        <p:spPr>
          <a:xfrm>
            <a:off x="6324600" y="2049462"/>
            <a:ext cx="5410200" cy="38941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0C2F0C-0C63-02A3-ED88-C66E98AA51A0}"/>
              </a:ext>
            </a:extLst>
          </p:cNvPr>
          <p:cNvSpPr>
            <a:spLocks noGrp="1"/>
          </p:cNvSpPr>
          <p:nvPr>
            <p:ph type="body" sz="half" idx="2" hasCustomPrompt="1"/>
          </p:nvPr>
        </p:nvSpPr>
        <p:spPr>
          <a:xfrm>
            <a:off x="457200" y="2057400"/>
            <a:ext cx="5410200" cy="389413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5" name="Slide Number Placeholder 5">
            <a:extLst>
              <a:ext uri="{FF2B5EF4-FFF2-40B4-BE49-F238E27FC236}">
                <a16:creationId xmlns:a16="http://schemas.microsoft.com/office/drawing/2014/main" id="{BFA94966-E1B3-5F4F-176A-8F879E6C3E65}"/>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6" name="Text Placeholder 9">
            <a:extLst>
              <a:ext uri="{FF2B5EF4-FFF2-40B4-BE49-F238E27FC236}">
                <a16:creationId xmlns:a16="http://schemas.microsoft.com/office/drawing/2014/main" id="{23F6C3BD-A5C0-7CFC-0B1E-F96B7275773D}"/>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1853845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1D74B-7B78-09B9-917A-F896C957987C}"/>
              </a:ext>
            </a:extLst>
          </p:cNvPr>
          <p:cNvSpPr>
            <a:spLocks noGrp="1"/>
          </p:cNvSpPr>
          <p:nvPr>
            <p:ph type="title" hasCustomPrompt="1"/>
          </p:nvPr>
        </p:nvSpPr>
        <p:spPr>
          <a:xfrm>
            <a:off x="457201" y="685800"/>
            <a:ext cx="5410198" cy="914400"/>
          </a:xfrm>
        </p:spPr>
        <p:txBody>
          <a:bodyPr anchor="t" anchorCtr="0"/>
          <a:lstStyle>
            <a:lvl1pPr>
              <a:defRPr sz="3200"/>
            </a:lvl1pPr>
          </a:lstStyle>
          <a:p>
            <a:r>
              <a:rPr lang="en-US" dirty="0"/>
              <a:t>Click to edit text</a:t>
            </a:r>
          </a:p>
        </p:txBody>
      </p:sp>
      <p:sp>
        <p:nvSpPr>
          <p:cNvPr id="3" name="Picture Placeholder 2">
            <a:extLst>
              <a:ext uri="{FF2B5EF4-FFF2-40B4-BE49-F238E27FC236}">
                <a16:creationId xmlns:a16="http://schemas.microsoft.com/office/drawing/2014/main" id="{29E60BC5-40F7-4C90-44BA-D5306FAA65F0}"/>
              </a:ext>
            </a:extLst>
          </p:cNvPr>
          <p:cNvSpPr>
            <a:spLocks noGrp="1"/>
          </p:cNvSpPr>
          <p:nvPr>
            <p:ph type="pic" idx="1"/>
          </p:nvPr>
        </p:nvSpPr>
        <p:spPr>
          <a:xfrm>
            <a:off x="6324600" y="685800"/>
            <a:ext cx="5410198" cy="525779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343228D-E8BC-4670-77AA-989A770BC343}"/>
              </a:ext>
            </a:extLst>
          </p:cNvPr>
          <p:cNvSpPr>
            <a:spLocks noGrp="1"/>
          </p:cNvSpPr>
          <p:nvPr>
            <p:ph type="body" sz="half" idx="2" hasCustomPrompt="1"/>
          </p:nvPr>
        </p:nvSpPr>
        <p:spPr>
          <a:xfrm>
            <a:off x="457200" y="2057399"/>
            <a:ext cx="5410200" cy="3886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5" name="Slide Number Placeholder 5">
            <a:extLst>
              <a:ext uri="{FF2B5EF4-FFF2-40B4-BE49-F238E27FC236}">
                <a16:creationId xmlns:a16="http://schemas.microsoft.com/office/drawing/2014/main" id="{5AE83D61-47CB-7C82-3302-0488C058D90A}"/>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6" name="Text Placeholder 9">
            <a:extLst>
              <a:ext uri="{FF2B5EF4-FFF2-40B4-BE49-F238E27FC236}">
                <a16:creationId xmlns:a16="http://schemas.microsoft.com/office/drawing/2014/main" id="{8B0C17BD-7EDB-7E72-28F9-A46144EB189B}"/>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3588222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slide imag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D1CDF3-E623-57ED-0286-9E9F6A933911}"/>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6970F08A-E30A-9F8D-74E9-630DEF805CDD}"/>
              </a:ext>
            </a:extLst>
          </p:cNvPr>
          <p:cNvSpPr/>
          <p:nvPr userDrawn="1"/>
        </p:nvSpPr>
        <p:spPr>
          <a:xfrm>
            <a:off x="0" y="5963920"/>
            <a:ext cx="12192000" cy="8940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3E19383-BAE3-B2EC-295F-8A73A6BF344D}"/>
              </a:ext>
            </a:extLst>
          </p:cNvPr>
          <p:cNvSpPr>
            <a:spLocks noGrp="1"/>
          </p:cNvSpPr>
          <p:nvPr>
            <p:ph type="pic" sz="quarter" idx="13"/>
          </p:nvPr>
        </p:nvSpPr>
        <p:spPr>
          <a:xfrm>
            <a:off x="0" y="0"/>
            <a:ext cx="12192000" cy="6858000"/>
          </a:xfrm>
        </p:spPr>
        <p:txBody>
          <a:bodyPr/>
          <a:lstStyle/>
          <a:p>
            <a:r>
              <a:rPr lang="en-US"/>
              <a:t>Click icon to add picture</a:t>
            </a:r>
          </a:p>
        </p:txBody>
      </p:sp>
    </p:spTree>
    <p:extLst>
      <p:ext uri="{BB962C8B-B14F-4D97-AF65-F5344CB8AC3E}">
        <p14:creationId xmlns:p14="http://schemas.microsoft.com/office/powerpoint/2010/main" val="2813272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lumns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54E00-04A6-2511-3B67-BC10FCDB3D13}"/>
              </a:ext>
            </a:extLst>
          </p:cNvPr>
          <p:cNvSpPr>
            <a:spLocks noGrp="1"/>
          </p:cNvSpPr>
          <p:nvPr>
            <p:ph type="title" hasCustomPrompt="1"/>
          </p:nvPr>
        </p:nvSpPr>
        <p:spPr/>
        <p:txBody>
          <a:bodyPr/>
          <a:lstStyle>
            <a:lvl1pPr>
              <a:defRPr>
                <a:solidFill>
                  <a:schemeClr val="accent2"/>
                </a:solidFill>
              </a:defRPr>
            </a:lvl1pPr>
          </a:lstStyle>
          <a:p>
            <a:r>
              <a:rPr lang="en-US" dirty="0"/>
              <a:t>Click to edit text</a:t>
            </a:r>
          </a:p>
        </p:txBody>
      </p:sp>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6D5C657A-D572-8268-3E3F-94C4D8FC4E16}"/>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
        <p:nvSpPr>
          <p:cNvPr id="5" name="Text Placeholder 7">
            <a:extLst>
              <a:ext uri="{FF2B5EF4-FFF2-40B4-BE49-F238E27FC236}">
                <a16:creationId xmlns:a16="http://schemas.microsoft.com/office/drawing/2014/main" id="{B9E5F2B9-4F29-83FD-1517-6503E0DFCC51}"/>
              </a:ext>
            </a:extLst>
          </p:cNvPr>
          <p:cNvSpPr>
            <a:spLocks noGrp="1"/>
          </p:cNvSpPr>
          <p:nvPr>
            <p:ph type="body" sz="quarter" idx="15" hasCustomPrompt="1"/>
          </p:nvPr>
        </p:nvSpPr>
        <p:spPr>
          <a:xfrm>
            <a:off x="457200"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6" name="Text Placeholder 7">
            <a:extLst>
              <a:ext uri="{FF2B5EF4-FFF2-40B4-BE49-F238E27FC236}">
                <a16:creationId xmlns:a16="http://schemas.microsoft.com/office/drawing/2014/main" id="{C5C6C5CA-4B40-EEF7-ADD6-EAE502801DBF}"/>
              </a:ext>
            </a:extLst>
          </p:cNvPr>
          <p:cNvSpPr>
            <a:spLocks noGrp="1"/>
          </p:cNvSpPr>
          <p:nvPr>
            <p:ph type="body" sz="quarter" idx="16" hasCustomPrompt="1"/>
          </p:nvPr>
        </p:nvSpPr>
        <p:spPr>
          <a:xfrm>
            <a:off x="2358759"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7" name="Text Placeholder 7">
            <a:extLst>
              <a:ext uri="{FF2B5EF4-FFF2-40B4-BE49-F238E27FC236}">
                <a16:creationId xmlns:a16="http://schemas.microsoft.com/office/drawing/2014/main" id="{EB7B900F-581A-BE6F-114E-4D698FC95737}"/>
              </a:ext>
            </a:extLst>
          </p:cNvPr>
          <p:cNvSpPr>
            <a:spLocks noGrp="1"/>
          </p:cNvSpPr>
          <p:nvPr>
            <p:ph type="body" sz="quarter" idx="17" hasCustomPrompt="1"/>
          </p:nvPr>
        </p:nvSpPr>
        <p:spPr>
          <a:xfrm>
            <a:off x="4260318"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9" name="Text Placeholder 7">
            <a:extLst>
              <a:ext uri="{FF2B5EF4-FFF2-40B4-BE49-F238E27FC236}">
                <a16:creationId xmlns:a16="http://schemas.microsoft.com/office/drawing/2014/main" id="{07A6BE38-6D90-6063-EC6B-BADE01EF9D22}"/>
              </a:ext>
            </a:extLst>
          </p:cNvPr>
          <p:cNvSpPr>
            <a:spLocks noGrp="1"/>
          </p:cNvSpPr>
          <p:nvPr>
            <p:ph type="body" sz="quarter" idx="18" hasCustomPrompt="1"/>
          </p:nvPr>
        </p:nvSpPr>
        <p:spPr>
          <a:xfrm>
            <a:off x="6161877"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10" name="Text Placeholder 7">
            <a:extLst>
              <a:ext uri="{FF2B5EF4-FFF2-40B4-BE49-F238E27FC236}">
                <a16:creationId xmlns:a16="http://schemas.microsoft.com/office/drawing/2014/main" id="{34821D42-81BB-D9F9-EF9E-99040DD65E1E}"/>
              </a:ext>
            </a:extLst>
          </p:cNvPr>
          <p:cNvSpPr>
            <a:spLocks noGrp="1"/>
          </p:cNvSpPr>
          <p:nvPr>
            <p:ph type="body" sz="quarter" idx="19" hasCustomPrompt="1"/>
          </p:nvPr>
        </p:nvSpPr>
        <p:spPr>
          <a:xfrm>
            <a:off x="8063436"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11" name="Text Placeholder 7">
            <a:extLst>
              <a:ext uri="{FF2B5EF4-FFF2-40B4-BE49-F238E27FC236}">
                <a16:creationId xmlns:a16="http://schemas.microsoft.com/office/drawing/2014/main" id="{9C604AB3-9E4A-3D05-D323-2215C90EE3BA}"/>
              </a:ext>
            </a:extLst>
          </p:cNvPr>
          <p:cNvSpPr>
            <a:spLocks noGrp="1"/>
          </p:cNvSpPr>
          <p:nvPr>
            <p:ph type="body" sz="quarter" idx="20" hasCustomPrompt="1"/>
          </p:nvPr>
        </p:nvSpPr>
        <p:spPr>
          <a:xfrm>
            <a:off x="9964993" y="2057400"/>
            <a:ext cx="1743884" cy="3886200"/>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Tree>
    <p:extLst>
      <p:ext uri="{BB962C8B-B14F-4D97-AF65-F5344CB8AC3E}">
        <p14:creationId xmlns:p14="http://schemas.microsoft.com/office/powerpoint/2010/main" val="3268715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lumns with 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54E00-04A6-2511-3B67-BC10FCDB3D13}"/>
              </a:ext>
            </a:extLst>
          </p:cNvPr>
          <p:cNvSpPr>
            <a:spLocks noGrp="1"/>
          </p:cNvSpPr>
          <p:nvPr>
            <p:ph type="title" hasCustomPrompt="1"/>
          </p:nvPr>
        </p:nvSpPr>
        <p:spPr/>
        <p:txBody>
          <a:bodyPr/>
          <a:lstStyle>
            <a:lvl1pPr>
              <a:defRPr>
                <a:solidFill>
                  <a:schemeClr val="accent2"/>
                </a:solidFill>
              </a:defRPr>
            </a:lvl1pPr>
          </a:lstStyle>
          <a:p>
            <a:r>
              <a:rPr lang="en-US" dirty="0"/>
              <a:t>Click to edit text</a:t>
            </a:r>
          </a:p>
        </p:txBody>
      </p:sp>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C7D05C13-310D-EF13-63DC-8433F177E45E}"/>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
        <p:nvSpPr>
          <p:cNvPr id="5" name="Text Placeholder 7">
            <a:extLst>
              <a:ext uri="{FF2B5EF4-FFF2-40B4-BE49-F238E27FC236}">
                <a16:creationId xmlns:a16="http://schemas.microsoft.com/office/drawing/2014/main" id="{DDA059F4-27BE-089C-4042-945E0C3E3693}"/>
              </a:ext>
            </a:extLst>
          </p:cNvPr>
          <p:cNvSpPr>
            <a:spLocks noGrp="1"/>
          </p:cNvSpPr>
          <p:nvPr>
            <p:ph type="body" sz="quarter" idx="15" hasCustomPrompt="1"/>
          </p:nvPr>
        </p:nvSpPr>
        <p:spPr>
          <a:xfrm>
            <a:off x="457200"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7" name="Text Placeholder 7">
            <a:extLst>
              <a:ext uri="{FF2B5EF4-FFF2-40B4-BE49-F238E27FC236}">
                <a16:creationId xmlns:a16="http://schemas.microsoft.com/office/drawing/2014/main" id="{00886394-BD80-1D90-5CF4-D8B41BB9E671}"/>
              </a:ext>
            </a:extLst>
          </p:cNvPr>
          <p:cNvSpPr>
            <a:spLocks noGrp="1"/>
          </p:cNvSpPr>
          <p:nvPr>
            <p:ph type="body" sz="quarter" idx="21" hasCustomPrompt="1"/>
          </p:nvPr>
        </p:nvSpPr>
        <p:spPr>
          <a:xfrm>
            <a:off x="457200"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14" name="Text Placeholder 7">
            <a:extLst>
              <a:ext uri="{FF2B5EF4-FFF2-40B4-BE49-F238E27FC236}">
                <a16:creationId xmlns:a16="http://schemas.microsoft.com/office/drawing/2014/main" id="{0466CDC9-905D-6974-ABA5-8E1AE0AEB46C}"/>
              </a:ext>
            </a:extLst>
          </p:cNvPr>
          <p:cNvSpPr>
            <a:spLocks noGrp="1"/>
          </p:cNvSpPr>
          <p:nvPr>
            <p:ph type="body" sz="quarter" idx="22" hasCustomPrompt="1"/>
          </p:nvPr>
        </p:nvSpPr>
        <p:spPr>
          <a:xfrm>
            <a:off x="2358759"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20" name="Text Placeholder 7">
            <a:extLst>
              <a:ext uri="{FF2B5EF4-FFF2-40B4-BE49-F238E27FC236}">
                <a16:creationId xmlns:a16="http://schemas.microsoft.com/office/drawing/2014/main" id="{DE9BC266-F1F7-4613-BE1C-CC866F22F323}"/>
              </a:ext>
            </a:extLst>
          </p:cNvPr>
          <p:cNvSpPr>
            <a:spLocks noGrp="1"/>
          </p:cNvSpPr>
          <p:nvPr>
            <p:ph type="body" sz="quarter" idx="23" hasCustomPrompt="1"/>
          </p:nvPr>
        </p:nvSpPr>
        <p:spPr>
          <a:xfrm>
            <a:off x="2358759"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21" name="Text Placeholder 7">
            <a:extLst>
              <a:ext uri="{FF2B5EF4-FFF2-40B4-BE49-F238E27FC236}">
                <a16:creationId xmlns:a16="http://schemas.microsoft.com/office/drawing/2014/main" id="{7E9924E2-1991-E2E8-3646-5DA8F099B0F7}"/>
              </a:ext>
            </a:extLst>
          </p:cNvPr>
          <p:cNvSpPr>
            <a:spLocks noGrp="1"/>
          </p:cNvSpPr>
          <p:nvPr>
            <p:ph type="body" sz="quarter" idx="24" hasCustomPrompt="1"/>
          </p:nvPr>
        </p:nvSpPr>
        <p:spPr>
          <a:xfrm>
            <a:off x="4260318"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22" name="Text Placeholder 7">
            <a:extLst>
              <a:ext uri="{FF2B5EF4-FFF2-40B4-BE49-F238E27FC236}">
                <a16:creationId xmlns:a16="http://schemas.microsoft.com/office/drawing/2014/main" id="{EDB9B15D-2B3C-FD93-8CDD-510D9AAE4EA9}"/>
              </a:ext>
            </a:extLst>
          </p:cNvPr>
          <p:cNvSpPr>
            <a:spLocks noGrp="1"/>
          </p:cNvSpPr>
          <p:nvPr>
            <p:ph type="body" sz="quarter" idx="25" hasCustomPrompt="1"/>
          </p:nvPr>
        </p:nvSpPr>
        <p:spPr>
          <a:xfrm>
            <a:off x="4260318"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23" name="Text Placeholder 7">
            <a:extLst>
              <a:ext uri="{FF2B5EF4-FFF2-40B4-BE49-F238E27FC236}">
                <a16:creationId xmlns:a16="http://schemas.microsoft.com/office/drawing/2014/main" id="{9EE036E4-EABE-2C55-AD63-F70722E08A60}"/>
              </a:ext>
            </a:extLst>
          </p:cNvPr>
          <p:cNvSpPr>
            <a:spLocks noGrp="1"/>
          </p:cNvSpPr>
          <p:nvPr>
            <p:ph type="body" sz="quarter" idx="26" hasCustomPrompt="1"/>
          </p:nvPr>
        </p:nvSpPr>
        <p:spPr>
          <a:xfrm>
            <a:off x="6161877"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24" name="Text Placeholder 7">
            <a:extLst>
              <a:ext uri="{FF2B5EF4-FFF2-40B4-BE49-F238E27FC236}">
                <a16:creationId xmlns:a16="http://schemas.microsoft.com/office/drawing/2014/main" id="{2C009F9B-BEB5-38C6-9A4F-87699914909A}"/>
              </a:ext>
            </a:extLst>
          </p:cNvPr>
          <p:cNvSpPr>
            <a:spLocks noGrp="1"/>
          </p:cNvSpPr>
          <p:nvPr>
            <p:ph type="body" sz="quarter" idx="27" hasCustomPrompt="1"/>
          </p:nvPr>
        </p:nvSpPr>
        <p:spPr>
          <a:xfrm>
            <a:off x="6161877"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25" name="Text Placeholder 7">
            <a:extLst>
              <a:ext uri="{FF2B5EF4-FFF2-40B4-BE49-F238E27FC236}">
                <a16:creationId xmlns:a16="http://schemas.microsoft.com/office/drawing/2014/main" id="{37279A8D-9199-0E83-7755-0DD24F177995}"/>
              </a:ext>
            </a:extLst>
          </p:cNvPr>
          <p:cNvSpPr>
            <a:spLocks noGrp="1"/>
          </p:cNvSpPr>
          <p:nvPr>
            <p:ph type="body" sz="quarter" idx="28" hasCustomPrompt="1"/>
          </p:nvPr>
        </p:nvSpPr>
        <p:spPr>
          <a:xfrm>
            <a:off x="8063436"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26" name="Text Placeholder 7">
            <a:extLst>
              <a:ext uri="{FF2B5EF4-FFF2-40B4-BE49-F238E27FC236}">
                <a16:creationId xmlns:a16="http://schemas.microsoft.com/office/drawing/2014/main" id="{9A742118-4348-D6BA-D6C1-8B4CFDD84BF1}"/>
              </a:ext>
            </a:extLst>
          </p:cNvPr>
          <p:cNvSpPr>
            <a:spLocks noGrp="1"/>
          </p:cNvSpPr>
          <p:nvPr>
            <p:ph type="body" sz="quarter" idx="29" hasCustomPrompt="1"/>
          </p:nvPr>
        </p:nvSpPr>
        <p:spPr>
          <a:xfrm>
            <a:off x="8063436"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
        <p:nvSpPr>
          <p:cNvPr id="27" name="Text Placeholder 7">
            <a:extLst>
              <a:ext uri="{FF2B5EF4-FFF2-40B4-BE49-F238E27FC236}">
                <a16:creationId xmlns:a16="http://schemas.microsoft.com/office/drawing/2014/main" id="{505C7B8D-0D52-8CD0-5579-2A2E6AE3591A}"/>
              </a:ext>
            </a:extLst>
          </p:cNvPr>
          <p:cNvSpPr>
            <a:spLocks noGrp="1"/>
          </p:cNvSpPr>
          <p:nvPr>
            <p:ph type="body" sz="quarter" idx="30" hasCustomPrompt="1"/>
          </p:nvPr>
        </p:nvSpPr>
        <p:spPr>
          <a:xfrm>
            <a:off x="9964995" y="2057400"/>
            <a:ext cx="1743884" cy="685801"/>
          </a:xfrm>
          <a:ln w="12700">
            <a:solidFill>
              <a:schemeClr val="accent2"/>
            </a:solidFill>
          </a:ln>
        </p:spPr>
        <p:txBody>
          <a:bodyPr lIns="182880" tIns="91440" rIns="182880" bIns="182880"/>
          <a:lstStyle>
            <a:lvl1pPr>
              <a:defRPr sz="1400">
                <a:solidFill>
                  <a:schemeClr val="accent2"/>
                </a:solidFill>
              </a:defRPr>
            </a:lvl1pPr>
          </a:lstStyle>
          <a:p>
            <a:pPr lvl="0"/>
            <a:r>
              <a:rPr lang="en-US" dirty="0"/>
              <a:t>CLICK TO EDIT TEXT</a:t>
            </a:r>
          </a:p>
        </p:txBody>
      </p:sp>
      <p:sp>
        <p:nvSpPr>
          <p:cNvPr id="28" name="Text Placeholder 7">
            <a:extLst>
              <a:ext uri="{FF2B5EF4-FFF2-40B4-BE49-F238E27FC236}">
                <a16:creationId xmlns:a16="http://schemas.microsoft.com/office/drawing/2014/main" id="{D1F27D68-D606-6A21-48D6-BC396A36BC20}"/>
              </a:ext>
            </a:extLst>
          </p:cNvPr>
          <p:cNvSpPr>
            <a:spLocks noGrp="1"/>
          </p:cNvSpPr>
          <p:nvPr>
            <p:ph type="body" sz="quarter" idx="31" hasCustomPrompt="1"/>
          </p:nvPr>
        </p:nvSpPr>
        <p:spPr>
          <a:xfrm>
            <a:off x="9964995" y="2743200"/>
            <a:ext cx="1743884" cy="3200399"/>
          </a:xfrm>
          <a:ln w="12700">
            <a:solidFill>
              <a:schemeClr val="accent2"/>
            </a:solidFill>
          </a:ln>
        </p:spPr>
        <p:txBody>
          <a:bodyPr lIns="182880" tIns="182880" rIns="182880" bIns="182880"/>
          <a:lstStyle>
            <a:lvl1pPr>
              <a:defRPr sz="1400">
                <a:solidFill>
                  <a:schemeClr val="accent2"/>
                </a:solidFill>
              </a:defRPr>
            </a:lvl1pPr>
          </a:lstStyle>
          <a:p>
            <a:pPr lvl="0"/>
            <a:r>
              <a:rPr lang="en-US" dirty="0"/>
              <a:t>Click to edit text</a:t>
            </a:r>
          </a:p>
        </p:txBody>
      </p:sp>
    </p:spTree>
    <p:extLst>
      <p:ext uri="{BB962C8B-B14F-4D97-AF65-F5344CB8AC3E}">
        <p14:creationId xmlns:p14="http://schemas.microsoft.com/office/powerpoint/2010/main" val="3307977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lumns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54E00-04A6-2511-3B67-BC10FCDB3D13}"/>
              </a:ext>
            </a:extLst>
          </p:cNvPr>
          <p:cNvSpPr>
            <a:spLocks noGrp="1"/>
          </p:cNvSpPr>
          <p:nvPr>
            <p:ph type="title" hasCustomPrompt="1"/>
          </p:nvPr>
        </p:nvSpPr>
        <p:spPr/>
        <p:txBody>
          <a:bodyPr/>
          <a:lstStyle>
            <a:lvl1pPr>
              <a:defRPr>
                <a:solidFill>
                  <a:schemeClr val="tx2"/>
                </a:solidFill>
              </a:defRPr>
            </a:lvl1pPr>
          </a:lstStyle>
          <a:p>
            <a:r>
              <a:rPr lang="en-US" dirty="0"/>
              <a:t>Click to edit text</a:t>
            </a:r>
          </a:p>
        </p:txBody>
      </p:sp>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lvl1pPr>
              <a:defRPr>
                <a:solidFill>
                  <a:schemeClr val="tx2"/>
                </a:solidFill>
              </a:defRPr>
            </a:lvl1p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6D5C657A-D572-8268-3E3F-94C4D8FC4E16}"/>
              </a:ext>
            </a:extLst>
          </p:cNvPr>
          <p:cNvSpPr>
            <a:spLocks noGrp="1"/>
          </p:cNvSpPr>
          <p:nvPr>
            <p:ph type="body" sz="quarter" idx="13" hasCustomPrompt="1"/>
          </p:nvPr>
        </p:nvSpPr>
        <p:spPr>
          <a:xfrm>
            <a:off x="457200" y="239313"/>
            <a:ext cx="1116965" cy="217887"/>
          </a:xfrm>
          <a:prstGeom prst="roundRect">
            <a:avLst>
              <a:gd name="adj" fmla="val 50000"/>
            </a:avLst>
          </a:prstGeom>
          <a:solidFill>
            <a:schemeClr val="tx1">
              <a:lumMod val="20000"/>
              <a:lumOff val="80000"/>
            </a:schemeClr>
          </a:solidFill>
          <a:ln>
            <a:noFill/>
          </a:ln>
        </p:spPr>
        <p:txBody>
          <a:bodyPr wrap="square" anchor="ctr" anchorCtr="0"/>
          <a:lstStyle>
            <a:lvl1pPr marL="0" algn="ctr" defTabSz="914400" rtl="0" eaLnBrk="1" latinLnBrk="0" hangingPunct="1">
              <a:defRPr lang="en-US" sz="900" b="0" i="0" kern="1200" dirty="0">
                <a:solidFill>
                  <a:schemeClr val="tx2"/>
                </a:solidFill>
                <a:latin typeface="Archivo Medium" pitchFamily="2" charset="77"/>
                <a:ea typeface="+mn-ea"/>
                <a:cs typeface="Archivo Medium" pitchFamily="2" charset="77"/>
              </a:defRPr>
            </a:lvl1pPr>
          </a:lstStyle>
          <a:p>
            <a:pPr lvl="0"/>
            <a:r>
              <a:rPr lang="en-US" dirty="0"/>
              <a:t>SECTION TITLE</a:t>
            </a:r>
          </a:p>
        </p:txBody>
      </p:sp>
      <p:sp>
        <p:nvSpPr>
          <p:cNvPr id="5" name="Text Placeholder 7">
            <a:extLst>
              <a:ext uri="{FF2B5EF4-FFF2-40B4-BE49-F238E27FC236}">
                <a16:creationId xmlns:a16="http://schemas.microsoft.com/office/drawing/2014/main" id="{B9E5F2B9-4F29-83FD-1517-6503E0DFCC51}"/>
              </a:ext>
            </a:extLst>
          </p:cNvPr>
          <p:cNvSpPr>
            <a:spLocks noGrp="1"/>
          </p:cNvSpPr>
          <p:nvPr>
            <p:ph type="body" sz="quarter" idx="15" hasCustomPrompt="1"/>
          </p:nvPr>
        </p:nvSpPr>
        <p:spPr>
          <a:xfrm>
            <a:off x="457200"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6" name="Text Placeholder 7">
            <a:extLst>
              <a:ext uri="{FF2B5EF4-FFF2-40B4-BE49-F238E27FC236}">
                <a16:creationId xmlns:a16="http://schemas.microsoft.com/office/drawing/2014/main" id="{C5C6C5CA-4B40-EEF7-ADD6-EAE502801DBF}"/>
              </a:ext>
            </a:extLst>
          </p:cNvPr>
          <p:cNvSpPr>
            <a:spLocks noGrp="1"/>
          </p:cNvSpPr>
          <p:nvPr>
            <p:ph type="body" sz="quarter" idx="16" hasCustomPrompt="1"/>
          </p:nvPr>
        </p:nvSpPr>
        <p:spPr>
          <a:xfrm>
            <a:off x="2358759"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7" name="Text Placeholder 7">
            <a:extLst>
              <a:ext uri="{FF2B5EF4-FFF2-40B4-BE49-F238E27FC236}">
                <a16:creationId xmlns:a16="http://schemas.microsoft.com/office/drawing/2014/main" id="{EB7B900F-581A-BE6F-114E-4D698FC95737}"/>
              </a:ext>
            </a:extLst>
          </p:cNvPr>
          <p:cNvSpPr>
            <a:spLocks noGrp="1"/>
          </p:cNvSpPr>
          <p:nvPr>
            <p:ph type="body" sz="quarter" idx="17" hasCustomPrompt="1"/>
          </p:nvPr>
        </p:nvSpPr>
        <p:spPr>
          <a:xfrm>
            <a:off x="4260318"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9" name="Text Placeholder 7">
            <a:extLst>
              <a:ext uri="{FF2B5EF4-FFF2-40B4-BE49-F238E27FC236}">
                <a16:creationId xmlns:a16="http://schemas.microsoft.com/office/drawing/2014/main" id="{07A6BE38-6D90-6063-EC6B-BADE01EF9D22}"/>
              </a:ext>
            </a:extLst>
          </p:cNvPr>
          <p:cNvSpPr>
            <a:spLocks noGrp="1"/>
          </p:cNvSpPr>
          <p:nvPr>
            <p:ph type="body" sz="quarter" idx="18" hasCustomPrompt="1"/>
          </p:nvPr>
        </p:nvSpPr>
        <p:spPr>
          <a:xfrm>
            <a:off x="6161877"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10" name="Text Placeholder 7">
            <a:extLst>
              <a:ext uri="{FF2B5EF4-FFF2-40B4-BE49-F238E27FC236}">
                <a16:creationId xmlns:a16="http://schemas.microsoft.com/office/drawing/2014/main" id="{34821D42-81BB-D9F9-EF9E-99040DD65E1E}"/>
              </a:ext>
            </a:extLst>
          </p:cNvPr>
          <p:cNvSpPr>
            <a:spLocks noGrp="1"/>
          </p:cNvSpPr>
          <p:nvPr>
            <p:ph type="body" sz="quarter" idx="19" hasCustomPrompt="1"/>
          </p:nvPr>
        </p:nvSpPr>
        <p:spPr>
          <a:xfrm>
            <a:off x="8063436"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11" name="Text Placeholder 7">
            <a:extLst>
              <a:ext uri="{FF2B5EF4-FFF2-40B4-BE49-F238E27FC236}">
                <a16:creationId xmlns:a16="http://schemas.microsoft.com/office/drawing/2014/main" id="{9C604AB3-9E4A-3D05-D323-2215C90EE3BA}"/>
              </a:ext>
            </a:extLst>
          </p:cNvPr>
          <p:cNvSpPr>
            <a:spLocks noGrp="1"/>
          </p:cNvSpPr>
          <p:nvPr>
            <p:ph type="body" sz="quarter" idx="20" hasCustomPrompt="1"/>
          </p:nvPr>
        </p:nvSpPr>
        <p:spPr>
          <a:xfrm>
            <a:off x="9964993" y="2057400"/>
            <a:ext cx="1743884" cy="3886200"/>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Tree>
    <p:extLst>
      <p:ext uri="{BB962C8B-B14F-4D97-AF65-F5344CB8AC3E}">
        <p14:creationId xmlns:p14="http://schemas.microsoft.com/office/powerpoint/2010/main" val="533637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lumns with title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54E00-04A6-2511-3B67-BC10FCDB3D13}"/>
              </a:ext>
            </a:extLst>
          </p:cNvPr>
          <p:cNvSpPr>
            <a:spLocks noGrp="1"/>
          </p:cNvSpPr>
          <p:nvPr>
            <p:ph type="title" hasCustomPrompt="1"/>
          </p:nvPr>
        </p:nvSpPr>
        <p:spPr/>
        <p:txBody>
          <a:bodyPr/>
          <a:lstStyle>
            <a:lvl1pPr>
              <a:defRPr>
                <a:solidFill>
                  <a:schemeClr val="tx2"/>
                </a:solidFill>
              </a:defRPr>
            </a:lvl1pPr>
          </a:lstStyle>
          <a:p>
            <a:r>
              <a:rPr lang="en-US" dirty="0"/>
              <a:t>Click to edit text</a:t>
            </a:r>
          </a:p>
        </p:txBody>
      </p:sp>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lvl1pPr>
              <a:defRPr>
                <a:solidFill>
                  <a:schemeClr val="tx2"/>
                </a:solidFill>
              </a:defRPr>
            </a:lvl1p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C7D05C13-310D-EF13-63DC-8433F177E45E}"/>
              </a:ext>
            </a:extLst>
          </p:cNvPr>
          <p:cNvSpPr>
            <a:spLocks noGrp="1"/>
          </p:cNvSpPr>
          <p:nvPr>
            <p:ph type="body" sz="quarter" idx="13" hasCustomPrompt="1"/>
          </p:nvPr>
        </p:nvSpPr>
        <p:spPr>
          <a:xfrm>
            <a:off x="457200" y="239313"/>
            <a:ext cx="1116965" cy="217887"/>
          </a:xfrm>
          <a:prstGeom prst="roundRect">
            <a:avLst>
              <a:gd name="adj" fmla="val 50000"/>
            </a:avLst>
          </a:prstGeom>
          <a:solidFill>
            <a:schemeClr val="tx1">
              <a:lumMod val="20000"/>
              <a:lumOff val="80000"/>
            </a:schemeClr>
          </a:solidFill>
          <a:ln>
            <a:noFill/>
          </a:ln>
        </p:spPr>
        <p:txBody>
          <a:bodyPr wrap="square" anchor="ctr" anchorCtr="0"/>
          <a:lstStyle>
            <a:lvl1pPr marL="0" algn="ctr" defTabSz="914400" rtl="0" eaLnBrk="1" latinLnBrk="0" hangingPunct="1">
              <a:defRPr lang="en-US" sz="900" b="0" i="0" kern="1200" dirty="0">
                <a:solidFill>
                  <a:schemeClr val="tx2"/>
                </a:solidFill>
                <a:latin typeface="Archivo Medium" pitchFamily="2" charset="77"/>
                <a:ea typeface="+mn-ea"/>
                <a:cs typeface="Archivo Medium" pitchFamily="2" charset="77"/>
              </a:defRPr>
            </a:lvl1pPr>
          </a:lstStyle>
          <a:p>
            <a:pPr lvl="0"/>
            <a:r>
              <a:rPr lang="en-US" dirty="0"/>
              <a:t>SECTION TITLE</a:t>
            </a:r>
          </a:p>
        </p:txBody>
      </p:sp>
      <p:sp>
        <p:nvSpPr>
          <p:cNvPr id="5" name="Text Placeholder 7">
            <a:extLst>
              <a:ext uri="{FF2B5EF4-FFF2-40B4-BE49-F238E27FC236}">
                <a16:creationId xmlns:a16="http://schemas.microsoft.com/office/drawing/2014/main" id="{DDA059F4-27BE-089C-4042-945E0C3E3693}"/>
              </a:ext>
            </a:extLst>
          </p:cNvPr>
          <p:cNvSpPr>
            <a:spLocks noGrp="1"/>
          </p:cNvSpPr>
          <p:nvPr>
            <p:ph type="body" sz="quarter" idx="15" hasCustomPrompt="1"/>
          </p:nvPr>
        </p:nvSpPr>
        <p:spPr>
          <a:xfrm>
            <a:off x="457200"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7" name="Text Placeholder 7">
            <a:extLst>
              <a:ext uri="{FF2B5EF4-FFF2-40B4-BE49-F238E27FC236}">
                <a16:creationId xmlns:a16="http://schemas.microsoft.com/office/drawing/2014/main" id="{00886394-BD80-1D90-5CF4-D8B41BB9E671}"/>
              </a:ext>
            </a:extLst>
          </p:cNvPr>
          <p:cNvSpPr>
            <a:spLocks noGrp="1"/>
          </p:cNvSpPr>
          <p:nvPr>
            <p:ph type="body" sz="quarter" idx="21" hasCustomPrompt="1"/>
          </p:nvPr>
        </p:nvSpPr>
        <p:spPr>
          <a:xfrm>
            <a:off x="457200"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14" name="Text Placeholder 7">
            <a:extLst>
              <a:ext uri="{FF2B5EF4-FFF2-40B4-BE49-F238E27FC236}">
                <a16:creationId xmlns:a16="http://schemas.microsoft.com/office/drawing/2014/main" id="{0466CDC9-905D-6974-ABA5-8E1AE0AEB46C}"/>
              </a:ext>
            </a:extLst>
          </p:cNvPr>
          <p:cNvSpPr>
            <a:spLocks noGrp="1"/>
          </p:cNvSpPr>
          <p:nvPr>
            <p:ph type="body" sz="quarter" idx="22" hasCustomPrompt="1"/>
          </p:nvPr>
        </p:nvSpPr>
        <p:spPr>
          <a:xfrm>
            <a:off x="2358759"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20" name="Text Placeholder 7">
            <a:extLst>
              <a:ext uri="{FF2B5EF4-FFF2-40B4-BE49-F238E27FC236}">
                <a16:creationId xmlns:a16="http://schemas.microsoft.com/office/drawing/2014/main" id="{DE9BC266-F1F7-4613-BE1C-CC866F22F323}"/>
              </a:ext>
            </a:extLst>
          </p:cNvPr>
          <p:cNvSpPr>
            <a:spLocks noGrp="1"/>
          </p:cNvSpPr>
          <p:nvPr>
            <p:ph type="body" sz="quarter" idx="23" hasCustomPrompt="1"/>
          </p:nvPr>
        </p:nvSpPr>
        <p:spPr>
          <a:xfrm>
            <a:off x="2358759"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21" name="Text Placeholder 7">
            <a:extLst>
              <a:ext uri="{FF2B5EF4-FFF2-40B4-BE49-F238E27FC236}">
                <a16:creationId xmlns:a16="http://schemas.microsoft.com/office/drawing/2014/main" id="{7E9924E2-1991-E2E8-3646-5DA8F099B0F7}"/>
              </a:ext>
            </a:extLst>
          </p:cNvPr>
          <p:cNvSpPr>
            <a:spLocks noGrp="1"/>
          </p:cNvSpPr>
          <p:nvPr>
            <p:ph type="body" sz="quarter" idx="24" hasCustomPrompt="1"/>
          </p:nvPr>
        </p:nvSpPr>
        <p:spPr>
          <a:xfrm>
            <a:off x="4260318"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22" name="Text Placeholder 7">
            <a:extLst>
              <a:ext uri="{FF2B5EF4-FFF2-40B4-BE49-F238E27FC236}">
                <a16:creationId xmlns:a16="http://schemas.microsoft.com/office/drawing/2014/main" id="{EDB9B15D-2B3C-FD93-8CDD-510D9AAE4EA9}"/>
              </a:ext>
            </a:extLst>
          </p:cNvPr>
          <p:cNvSpPr>
            <a:spLocks noGrp="1"/>
          </p:cNvSpPr>
          <p:nvPr>
            <p:ph type="body" sz="quarter" idx="25" hasCustomPrompt="1"/>
          </p:nvPr>
        </p:nvSpPr>
        <p:spPr>
          <a:xfrm>
            <a:off x="4260318"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23" name="Text Placeholder 7">
            <a:extLst>
              <a:ext uri="{FF2B5EF4-FFF2-40B4-BE49-F238E27FC236}">
                <a16:creationId xmlns:a16="http://schemas.microsoft.com/office/drawing/2014/main" id="{9EE036E4-EABE-2C55-AD63-F70722E08A60}"/>
              </a:ext>
            </a:extLst>
          </p:cNvPr>
          <p:cNvSpPr>
            <a:spLocks noGrp="1"/>
          </p:cNvSpPr>
          <p:nvPr>
            <p:ph type="body" sz="quarter" idx="26" hasCustomPrompt="1"/>
          </p:nvPr>
        </p:nvSpPr>
        <p:spPr>
          <a:xfrm>
            <a:off x="6161877"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24" name="Text Placeholder 7">
            <a:extLst>
              <a:ext uri="{FF2B5EF4-FFF2-40B4-BE49-F238E27FC236}">
                <a16:creationId xmlns:a16="http://schemas.microsoft.com/office/drawing/2014/main" id="{2C009F9B-BEB5-38C6-9A4F-87699914909A}"/>
              </a:ext>
            </a:extLst>
          </p:cNvPr>
          <p:cNvSpPr>
            <a:spLocks noGrp="1"/>
          </p:cNvSpPr>
          <p:nvPr>
            <p:ph type="body" sz="quarter" idx="27" hasCustomPrompt="1"/>
          </p:nvPr>
        </p:nvSpPr>
        <p:spPr>
          <a:xfrm>
            <a:off x="6161877"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25" name="Text Placeholder 7">
            <a:extLst>
              <a:ext uri="{FF2B5EF4-FFF2-40B4-BE49-F238E27FC236}">
                <a16:creationId xmlns:a16="http://schemas.microsoft.com/office/drawing/2014/main" id="{37279A8D-9199-0E83-7755-0DD24F177995}"/>
              </a:ext>
            </a:extLst>
          </p:cNvPr>
          <p:cNvSpPr>
            <a:spLocks noGrp="1"/>
          </p:cNvSpPr>
          <p:nvPr>
            <p:ph type="body" sz="quarter" idx="28" hasCustomPrompt="1"/>
          </p:nvPr>
        </p:nvSpPr>
        <p:spPr>
          <a:xfrm>
            <a:off x="8063436"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26" name="Text Placeholder 7">
            <a:extLst>
              <a:ext uri="{FF2B5EF4-FFF2-40B4-BE49-F238E27FC236}">
                <a16:creationId xmlns:a16="http://schemas.microsoft.com/office/drawing/2014/main" id="{9A742118-4348-D6BA-D6C1-8B4CFDD84BF1}"/>
              </a:ext>
            </a:extLst>
          </p:cNvPr>
          <p:cNvSpPr>
            <a:spLocks noGrp="1"/>
          </p:cNvSpPr>
          <p:nvPr>
            <p:ph type="body" sz="quarter" idx="29" hasCustomPrompt="1"/>
          </p:nvPr>
        </p:nvSpPr>
        <p:spPr>
          <a:xfrm>
            <a:off x="8063436"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
        <p:nvSpPr>
          <p:cNvPr id="27" name="Text Placeholder 7">
            <a:extLst>
              <a:ext uri="{FF2B5EF4-FFF2-40B4-BE49-F238E27FC236}">
                <a16:creationId xmlns:a16="http://schemas.microsoft.com/office/drawing/2014/main" id="{505C7B8D-0D52-8CD0-5579-2A2E6AE3591A}"/>
              </a:ext>
            </a:extLst>
          </p:cNvPr>
          <p:cNvSpPr>
            <a:spLocks noGrp="1"/>
          </p:cNvSpPr>
          <p:nvPr>
            <p:ph type="body" sz="quarter" idx="30" hasCustomPrompt="1"/>
          </p:nvPr>
        </p:nvSpPr>
        <p:spPr>
          <a:xfrm>
            <a:off x="9964995" y="2057400"/>
            <a:ext cx="1743884" cy="685801"/>
          </a:xfrm>
          <a:ln w="12700">
            <a:solidFill>
              <a:schemeClr val="tx2"/>
            </a:solidFill>
          </a:ln>
        </p:spPr>
        <p:txBody>
          <a:bodyPr lIns="182880" tIns="91440" rIns="182880" bIns="182880"/>
          <a:lstStyle>
            <a:lvl1pPr>
              <a:defRPr sz="1400">
                <a:solidFill>
                  <a:schemeClr val="tx2"/>
                </a:solidFill>
              </a:defRPr>
            </a:lvl1pPr>
          </a:lstStyle>
          <a:p>
            <a:pPr lvl="0"/>
            <a:r>
              <a:rPr lang="en-US" dirty="0"/>
              <a:t>CLICK TO EDIT TEXT</a:t>
            </a:r>
          </a:p>
        </p:txBody>
      </p:sp>
      <p:sp>
        <p:nvSpPr>
          <p:cNvPr id="28" name="Text Placeholder 7">
            <a:extLst>
              <a:ext uri="{FF2B5EF4-FFF2-40B4-BE49-F238E27FC236}">
                <a16:creationId xmlns:a16="http://schemas.microsoft.com/office/drawing/2014/main" id="{D1F27D68-D606-6A21-48D6-BC396A36BC20}"/>
              </a:ext>
            </a:extLst>
          </p:cNvPr>
          <p:cNvSpPr>
            <a:spLocks noGrp="1"/>
          </p:cNvSpPr>
          <p:nvPr>
            <p:ph type="body" sz="quarter" idx="31" hasCustomPrompt="1"/>
          </p:nvPr>
        </p:nvSpPr>
        <p:spPr>
          <a:xfrm>
            <a:off x="9964995" y="2743200"/>
            <a:ext cx="1743884" cy="3200399"/>
          </a:xfrm>
          <a:ln w="12700">
            <a:solidFill>
              <a:schemeClr val="tx2"/>
            </a:solidFill>
          </a:ln>
        </p:spPr>
        <p:txBody>
          <a:bodyPr lIns="182880" tIns="182880" rIns="182880" bIns="182880"/>
          <a:lstStyle>
            <a:lvl1pPr>
              <a:defRPr sz="1400">
                <a:solidFill>
                  <a:schemeClr val="tx2"/>
                </a:solidFill>
              </a:defRPr>
            </a:lvl1pPr>
          </a:lstStyle>
          <a:p>
            <a:pPr lvl="0"/>
            <a:r>
              <a:rPr lang="en-US" dirty="0"/>
              <a:t>Click to edit text</a:t>
            </a:r>
          </a:p>
        </p:txBody>
      </p:sp>
    </p:spTree>
    <p:extLst>
      <p:ext uri="{BB962C8B-B14F-4D97-AF65-F5344CB8AC3E}">
        <p14:creationId xmlns:p14="http://schemas.microsoft.com/office/powerpoint/2010/main" val="40968672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hoto collage">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p>
            <a:fld id="{DE3F0CD6-AD00-1841-BC55-14E444E5E897}" type="slidenum">
              <a:rPr lang="en-US" smtClean="0"/>
              <a:pPr/>
              <a:t>‹#›</a:t>
            </a:fld>
            <a:endParaRPr lang="en-US" dirty="0"/>
          </a:p>
        </p:txBody>
      </p:sp>
      <p:sp>
        <p:nvSpPr>
          <p:cNvPr id="10" name="Text Placeholder 9">
            <a:extLst>
              <a:ext uri="{FF2B5EF4-FFF2-40B4-BE49-F238E27FC236}">
                <a16:creationId xmlns:a16="http://schemas.microsoft.com/office/drawing/2014/main" id="{CDC43E65-BCF7-B15B-818E-B1E31766D11C}"/>
              </a:ext>
            </a:extLst>
          </p:cNvPr>
          <p:cNvSpPr>
            <a:spLocks noGrp="1"/>
          </p:cNvSpPr>
          <p:nvPr>
            <p:ph type="body" sz="quarter" idx="14" hasCustomPrompt="1"/>
          </p:nvPr>
        </p:nvSpPr>
        <p:spPr>
          <a:xfrm>
            <a:off x="457200" y="1235241"/>
            <a:ext cx="4243137" cy="1700463"/>
          </a:xfrm>
        </p:spPr>
        <p:txBody>
          <a:bodyPr numCol="1" spcCol="457200"/>
          <a:lstStyle>
            <a:lvl1pPr>
              <a:defRPr sz="2400">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p:txBody>
      </p:sp>
      <p:sp>
        <p:nvSpPr>
          <p:cNvPr id="9" name="Picture Placeholder 8">
            <a:extLst>
              <a:ext uri="{FF2B5EF4-FFF2-40B4-BE49-F238E27FC236}">
                <a16:creationId xmlns:a16="http://schemas.microsoft.com/office/drawing/2014/main" id="{DE2394CF-D5E5-9F84-AF01-7896DE79A89A}"/>
              </a:ext>
            </a:extLst>
          </p:cNvPr>
          <p:cNvSpPr>
            <a:spLocks noGrp="1"/>
          </p:cNvSpPr>
          <p:nvPr>
            <p:ph type="pic" sz="quarter" idx="15"/>
          </p:nvPr>
        </p:nvSpPr>
        <p:spPr>
          <a:xfrm>
            <a:off x="5823661" y="1571959"/>
            <a:ext cx="2917038" cy="2197153"/>
          </a:xfrm>
        </p:spPr>
        <p:txBody>
          <a:bodyPr/>
          <a:lstStyle/>
          <a:p>
            <a:r>
              <a:rPr lang="en-US"/>
              <a:t>Click icon to add picture</a:t>
            </a:r>
          </a:p>
        </p:txBody>
      </p:sp>
      <p:sp>
        <p:nvSpPr>
          <p:cNvPr id="13" name="Picture Placeholder 8">
            <a:extLst>
              <a:ext uri="{FF2B5EF4-FFF2-40B4-BE49-F238E27FC236}">
                <a16:creationId xmlns:a16="http://schemas.microsoft.com/office/drawing/2014/main" id="{255E28FB-671C-3303-3D06-18E823CA2DF2}"/>
              </a:ext>
            </a:extLst>
          </p:cNvPr>
          <p:cNvSpPr>
            <a:spLocks noGrp="1"/>
          </p:cNvSpPr>
          <p:nvPr>
            <p:ph type="pic" sz="quarter" idx="16"/>
          </p:nvPr>
        </p:nvSpPr>
        <p:spPr>
          <a:xfrm>
            <a:off x="8806612" y="1583110"/>
            <a:ext cx="2917038" cy="2197153"/>
          </a:xfrm>
        </p:spPr>
        <p:txBody>
          <a:bodyPr/>
          <a:lstStyle/>
          <a:p>
            <a:r>
              <a:rPr lang="en-US"/>
              <a:t>Click icon to add picture</a:t>
            </a:r>
          </a:p>
        </p:txBody>
      </p:sp>
      <p:sp>
        <p:nvSpPr>
          <p:cNvPr id="14" name="Picture Placeholder 8">
            <a:extLst>
              <a:ext uri="{FF2B5EF4-FFF2-40B4-BE49-F238E27FC236}">
                <a16:creationId xmlns:a16="http://schemas.microsoft.com/office/drawing/2014/main" id="{9D60E5CF-2083-6DCF-B65A-110856924414}"/>
              </a:ext>
            </a:extLst>
          </p:cNvPr>
          <p:cNvSpPr>
            <a:spLocks noGrp="1"/>
          </p:cNvSpPr>
          <p:nvPr>
            <p:ph type="pic" sz="quarter" idx="17"/>
          </p:nvPr>
        </p:nvSpPr>
        <p:spPr>
          <a:xfrm>
            <a:off x="5823661" y="3849381"/>
            <a:ext cx="2917038" cy="2197153"/>
          </a:xfrm>
        </p:spPr>
        <p:txBody>
          <a:bodyPr/>
          <a:lstStyle/>
          <a:p>
            <a:r>
              <a:rPr lang="en-US"/>
              <a:t>Click icon to add picture</a:t>
            </a:r>
            <a:endParaRPr lang="en-US" dirty="0"/>
          </a:p>
        </p:txBody>
      </p:sp>
      <p:sp>
        <p:nvSpPr>
          <p:cNvPr id="15" name="Picture Placeholder 8">
            <a:extLst>
              <a:ext uri="{FF2B5EF4-FFF2-40B4-BE49-F238E27FC236}">
                <a16:creationId xmlns:a16="http://schemas.microsoft.com/office/drawing/2014/main" id="{67738E43-3877-64F8-AF92-75BDF82E6A9F}"/>
              </a:ext>
            </a:extLst>
          </p:cNvPr>
          <p:cNvSpPr>
            <a:spLocks noGrp="1"/>
          </p:cNvSpPr>
          <p:nvPr>
            <p:ph type="pic" sz="quarter" idx="18"/>
          </p:nvPr>
        </p:nvSpPr>
        <p:spPr>
          <a:xfrm>
            <a:off x="8806612" y="3860532"/>
            <a:ext cx="2917038" cy="2197153"/>
          </a:xfrm>
        </p:spPr>
        <p:txBody>
          <a:bodyPr/>
          <a:lstStyle/>
          <a:p>
            <a:r>
              <a:rPr lang="en-US"/>
              <a:t>Click icon to add picture</a:t>
            </a:r>
          </a:p>
        </p:txBody>
      </p:sp>
      <p:sp>
        <p:nvSpPr>
          <p:cNvPr id="16" name="Picture Placeholder 8">
            <a:extLst>
              <a:ext uri="{FF2B5EF4-FFF2-40B4-BE49-F238E27FC236}">
                <a16:creationId xmlns:a16="http://schemas.microsoft.com/office/drawing/2014/main" id="{0DC64965-4CDC-156C-72E8-B7811CA763A4}"/>
              </a:ext>
            </a:extLst>
          </p:cNvPr>
          <p:cNvSpPr>
            <a:spLocks noGrp="1"/>
          </p:cNvSpPr>
          <p:nvPr>
            <p:ph type="pic" sz="quarter" idx="19"/>
          </p:nvPr>
        </p:nvSpPr>
        <p:spPr>
          <a:xfrm>
            <a:off x="2840710" y="3849381"/>
            <a:ext cx="2917038" cy="2197153"/>
          </a:xfrm>
        </p:spPr>
        <p:txBody>
          <a:bodyPr/>
          <a:lstStyle/>
          <a:p>
            <a:r>
              <a:rPr lang="en-US"/>
              <a:t>Click icon to add picture</a:t>
            </a:r>
            <a:endParaRPr lang="en-US" dirty="0"/>
          </a:p>
        </p:txBody>
      </p:sp>
      <p:sp>
        <p:nvSpPr>
          <p:cNvPr id="2" name="Text Placeholder 9">
            <a:extLst>
              <a:ext uri="{FF2B5EF4-FFF2-40B4-BE49-F238E27FC236}">
                <a16:creationId xmlns:a16="http://schemas.microsoft.com/office/drawing/2014/main" id="{0985BC84-7778-C77C-ECC2-D6CD168581E7}"/>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121168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_Slide_white">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936A84-6510-053A-E500-36F3C9612DE7}"/>
              </a:ext>
            </a:extLst>
          </p:cNvPr>
          <p:cNvSpPr>
            <a:spLocks noGrp="1"/>
          </p:cNvSpPr>
          <p:nvPr>
            <p:ph type="subTitle" idx="1" hasCustomPrompt="1"/>
          </p:nvPr>
        </p:nvSpPr>
        <p:spPr>
          <a:xfrm>
            <a:off x="1333500" y="5728155"/>
            <a:ext cx="6073136" cy="215444"/>
          </a:xfrm>
          <a:prstGeom prst="rect">
            <a:avLst/>
          </a:prstGeom>
        </p:spPr>
        <p:txBody>
          <a:bodyPr lIns="0" tIns="0" rIns="0" bIns="0" anchor="b" anchorCtr="0">
            <a:spAutoFit/>
          </a:bodyPr>
          <a:lstStyle>
            <a:lvl1pPr marL="0" indent="0" algn="l">
              <a:spcBef>
                <a:spcPts val="0"/>
              </a:spcBef>
              <a:spcAft>
                <a:spcPts val="600"/>
              </a:spcAft>
              <a:buNone/>
              <a:defRPr sz="1400" b="0" i="0">
                <a:solidFill>
                  <a:schemeClr val="tx2"/>
                </a:solidFill>
                <a:latin typeface="Archivo Medium" pitchFamily="2" charset="77"/>
                <a:cs typeface="Archivo Medium"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NAME(S)</a:t>
            </a:r>
          </a:p>
        </p:txBody>
      </p:sp>
      <p:sp>
        <p:nvSpPr>
          <p:cNvPr id="8" name="Title 7">
            <a:extLst>
              <a:ext uri="{FF2B5EF4-FFF2-40B4-BE49-F238E27FC236}">
                <a16:creationId xmlns:a16="http://schemas.microsoft.com/office/drawing/2014/main" id="{2879F0B1-19BC-52FA-9783-3EFA7482855D}"/>
              </a:ext>
            </a:extLst>
          </p:cNvPr>
          <p:cNvSpPr>
            <a:spLocks noGrp="1"/>
          </p:cNvSpPr>
          <p:nvPr>
            <p:ph type="title" hasCustomPrompt="1"/>
          </p:nvPr>
        </p:nvSpPr>
        <p:spPr>
          <a:xfrm>
            <a:off x="1333500" y="2715528"/>
            <a:ext cx="9598634" cy="1666239"/>
          </a:xfrm>
        </p:spPr>
        <p:txBody>
          <a:bodyPr/>
          <a:lstStyle>
            <a:lvl1pPr>
              <a:lnSpc>
                <a:spcPts val="7020"/>
              </a:lnSpc>
              <a:defRPr sz="6600">
                <a:solidFill>
                  <a:schemeClr val="tx2"/>
                </a:solidFill>
              </a:defRPr>
            </a:lvl1pPr>
          </a:lstStyle>
          <a:p>
            <a:r>
              <a:rPr lang="en-US" dirty="0"/>
              <a:t>Click to edit title text</a:t>
            </a:r>
          </a:p>
        </p:txBody>
      </p:sp>
      <p:sp>
        <p:nvSpPr>
          <p:cNvPr id="11" name="Slide Number Placeholder 10">
            <a:extLst>
              <a:ext uri="{FF2B5EF4-FFF2-40B4-BE49-F238E27FC236}">
                <a16:creationId xmlns:a16="http://schemas.microsoft.com/office/drawing/2014/main" id="{2F23EC6C-F404-33D8-99A1-CE94D520EAAF}"/>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C8F8E4B0-90B2-D4CE-3467-BA944F3F670E}"/>
              </a:ext>
            </a:extLst>
          </p:cNvPr>
          <p:cNvSpPr/>
          <p:nvPr userDrawn="1"/>
        </p:nvSpPr>
        <p:spPr>
          <a:xfrm>
            <a:off x="0" y="6185821"/>
            <a:ext cx="12192000" cy="685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31EB745D-6CB5-422D-06BF-CE6D837F1638}"/>
              </a:ext>
            </a:extLst>
          </p:cNvPr>
          <p:cNvCxnSpPr>
            <a:cxnSpLocks/>
          </p:cNvCxnSpPr>
          <p:nvPr userDrawn="1"/>
        </p:nvCxnSpPr>
        <p:spPr>
          <a:xfrm>
            <a:off x="802640" y="1600200"/>
            <a:ext cx="0" cy="4343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 Placeholder 21">
            <a:extLst>
              <a:ext uri="{FF2B5EF4-FFF2-40B4-BE49-F238E27FC236}">
                <a16:creationId xmlns:a16="http://schemas.microsoft.com/office/drawing/2014/main" id="{CEF0492B-1A8F-9765-82B2-59AEAD60CF5F}"/>
              </a:ext>
            </a:extLst>
          </p:cNvPr>
          <p:cNvSpPr>
            <a:spLocks noGrp="1"/>
          </p:cNvSpPr>
          <p:nvPr>
            <p:ph type="body" sz="quarter" idx="13" hasCustomPrompt="1"/>
          </p:nvPr>
        </p:nvSpPr>
        <p:spPr>
          <a:xfrm>
            <a:off x="1333500" y="1828800"/>
            <a:ext cx="4533900" cy="228600"/>
          </a:xfrm>
        </p:spPr>
        <p:txBody>
          <a:bodyPr anchor="ctr" anchorCtr="0"/>
          <a:lstStyle>
            <a:lvl1pPr>
              <a:defRPr lang="en-US" sz="1400" b="0" i="0" kern="1200" dirty="0">
                <a:solidFill>
                  <a:schemeClr val="tx2"/>
                </a:solidFill>
                <a:latin typeface="Archivo Medium" pitchFamily="2" charset="77"/>
                <a:ea typeface="+mn-ea"/>
                <a:cs typeface="Archivo Medium" pitchFamily="2" charset="77"/>
              </a:defRPr>
            </a:lvl1pPr>
          </a:lstStyle>
          <a:p>
            <a:pPr lvl="0"/>
            <a:r>
              <a:rPr lang="en-US" dirty="0"/>
              <a:t>CLICK TO EDIT TEAM NAME</a:t>
            </a:r>
          </a:p>
        </p:txBody>
      </p:sp>
      <p:pic>
        <p:nvPicPr>
          <p:cNvPr id="10" name="Picture 9" descr="A picture containing font, graphics, screenshot, logo&#10;&#10;Description automatically generated">
            <a:extLst>
              <a:ext uri="{FF2B5EF4-FFF2-40B4-BE49-F238E27FC236}">
                <a16:creationId xmlns:a16="http://schemas.microsoft.com/office/drawing/2014/main" id="{E93C6F23-7043-81F1-F946-92505073A70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469351" y="685799"/>
            <a:ext cx="3048002" cy="681252"/>
          </a:xfrm>
          <a:prstGeom prst="rect">
            <a:avLst/>
          </a:prstGeom>
        </p:spPr>
      </p:pic>
    </p:spTree>
    <p:extLst>
      <p:ext uri="{BB962C8B-B14F-4D97-AF65-F5344CB8AC3E}">
        <p14:creationId xmlns:p14="http://schemas.microsoft.com/office/powerpoint/2010/main" val="2030892252"/>
      </p:ext>
    </p:extLst>
  </p:cSld>
  <p:clrMapOvr>
    <a:masterClrMapping/>
  </p:clrMapOvr>
  <p:extLst>
    <p:ext uri="{DCECCB84-F9BA-43D5-87BE-67443E8EF086}">
      <p15:sldGuideLst xmlns:p15="http://schemas.microsoft.com/office/powerpoint/2012/main">
        <p15:guide id="1" pos="3840">
          <p15:clr>
            <a:srgbClr val="FBAE40"/>
          </p15:clr>
        </p15:guide>
        <p15:guide id="2" pos="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right photo">
    <p:bg>
      <p:bgPr>
        <a:solidFill>
          <a:schemeClr val="bg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p>
            <a:fld id="{DE3F0CD6-AD00-1841-BC55-14E444E5E897}" type="slidenum">
              <a:rPr lang="en-US" smtClean="0"/>
              <a:pPr/>
              <a:t>‹#›</a:t>
            </a:fld>
            <a:endParaRPr lang="en-US" dirty="0"/>
          </a:p>
        </p:txBody>
      </p:sp>
      <p:sp>
        <p:nvSpPr>
          <p:cNvPr id="5" name="Rectangle 4">
            <a:extLst>
              <a:ext uri="{FF2B5EF4-FFF2-40B4-BE49-F238E27FC236}">
                <a16:creationId xmlns:a16="http://schemas.microsoft.com/office/drawing/2014/main" id="{E6FDAE0D-0B48-1742-5FE9-F1B4DE167BF2}"/>
              </a:ext>
            </a:extLst>
          </p:cNvPr>
          <p:cNvSpPr/>
          <p:nvPr userDrawn="1"/>
        </p:nvSpPr>
        <p:spPr>
          <a:xfrm>
            <a:off x="0" y="6172198"/>
            <a:ext cx="12192000" cy="68580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CDC43E65-BCF7-B15B-818E-B1E31766D11C}"/>
              </a:ext>
            </a:extLst>
          </p:cNvPr>
          <p:cNvSpPr>
            <a:spLocks noGrp="1"/>
          </p:cNvSpPr>
          <p:nvPr>
            <p:ph type="body" sz="quarter" idx="14" hasCustomPrompt="1"/>
          </p:nvPr>
        </p:nvSpPr>
        <p:spPr>
          <a:xfrm>
            <a:off x="457200" y="1235241"/>
            <a:ext cx="4243137" cy="3836292"/>
          </a:xfrm>
        </p:spPr>
        <p:txBody>
          <a:bodyPr numCol="1" spcCol="457200"/>
          <a:lstStyle>
            <a:lvl1pPr>
              <a:defRPr sz="2400">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p:txBody>
      </p:sp>
      <p:sp>
        <p:nvSpPr>
          <p:cNvPr id="2" name="Text Placeholder 9">
            <a:extLst>
              <a:ext uri="{FF2B5EF4-FFF2-40B4-BE49-F238E27FC236}">
                <a16:creationId xmlns:a16="http://schemas.microsoft.com/office/drawing/2014/main" id="{5208EC25-A04C-8687-8B67-9B9F8B5AEE21}"/>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
        <p:nvSpPr>
          <p:cNvPr id="13" name="Picture Placeholder 8">
            <a:extLst>
              <a:ext uri="{FF2B5EF4-FFF2-40B4-BE49-F238E27FC236}">
                <a16:creationId xmlns:a16="http://schemas.microsoft.com/office/drawing/2014/main" id="{255E28FB-671C-3303-3D06-18E823CA2DF2}"/>
              </a:ext>
            </a:extLst>
          </p:cNvPr>
          <p:cNvSpPr>
            <a:spLocks noGrp="1"/>
          </p:cNvSpPr>
          <p:nvPr>
            <p:ph type="pic" sz="quarter" idx="16"/>
          </p:nvPr>
        </p:nvSpPr>
        <p:spPr>
          <a:xfrm>
            <a:off x="5406191" y="0"/>
            <a:ext cx="6785809" cy="6858000"/>
          </a:xfrm>
        </p:spPr>
        <p:txBody>
          <a:bodyPr/>
          <a:lstStyle/>
          <a:p>
            <a:r>
              <a:rPr lang="en-US"/>
              <a:t>Click icon to add picture</a:t>
            </a:r>
            <a:endParaRPr lang="en-US" dirty="0"/>
          </a:p>
        </p:txBody>
      </p:sp>
    </p:spTree>
    <p:extLst>
      <p:ext uri="{BB962C8B-B14F-4D97-AF65-F5344CB8AC3E}">
        <p14:creationId xmlns:p14="http://schemas.microsoft.com/office/powerpoint/2010/main" val="2350496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Full-right photo">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AC947E-7728-766D-B4F8-4E2E469DA8CF}"/>
              </a:ext>
            </a:extLst>
          </p:cNvPr>
          <p:cNvSpPr>
            <a:spLocks noGrp="1"/>
          </p:cNvSpPr>
          <p:nvPr>
            <p:ph type="sldNum" sz="quarter" idx="10"/>
          </p:nvPr>
        </p:nvSpPr>
        <p:spPr/>
        <p:txBody>
          <a:bodyPr/>
          <a:lstStyle/>
          <a:p>
            <a:fld id="{DE3F0CD6-AD00-1841-BC55-14E444E5E897}" type="slidenum">
              <a:rPr lang="en-US" smtClean="0"/>
              <a:pPr/>
              <a:t>‹#›</a:t>
            </a:fld>
            <a:endParaRPr lang="en-US" dirty="0"/>
          </a:p>
        </p:txBody>
      </p:sp>
      <p:sp>
        <p:nvSpPr>
          <p:cNvPr id="5" name="Rectangle 4">
            <a:extLst>
              <a:ext uri="{FF2B5EF4-FFF2-40B4-BE49-F238E27FC236}">
                <a16:creationId xmlns:a16="http://schemas.microsoft.com/office/drawing/2014/main" id="{E6FDAE0D-0B48-1742-5FE9-F1B4DE167BF2}"/>
              </a:ext>
            </a:extLst>
          </p:cNvPr>
          <p:cNvSpPr/>
          <p:nvPr userDrawn="1"/>
        </p:nvSpPr>
        <p:spPr>
          <a:xfrm>
            <a:off x="0" y="6172198"/>
            <a:ext cx="12192000" cy="685801"/>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CDC43E65-BCF7-B15B-818E-B1E31766D11C}"/>
              </a:ext>
            </a:extLst>
          </p:cNvPr>
          <p:cNvSpPr>
            <a:spLocks noGrp="1"/>
          </p:cNvSpPr>
          <p:nvPr>
            <p:ph type="body" sz="quarter" idx="14" hasCustomPrompt="1"/>
          </p:nvPr>
        </p:nvSpPr>
        <p:spPr>
          <a:xfrm>
            <a:off x="457200" y="1235241"/>
            <a:ext cx="4243137" cy="3836292"/>
          </a:xfrm>
        </p:spPr>
        <p:txBody>
          <a:bodyPr numCol="1" spcCol="457200"/>
          <a:lstStyle>
            <a:lvl1pPr>
              <a:defRPr sz="2400">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a:t>
            </a:r>
          </a:p>
        </p:txBody>
      </p:sp>
      <p:sp>
        <p:nvSpPr>
          <p:cNvPr id="2" name="Text Placeholder 9">
            <a:extLst>
              <a:ext uri="{FF2B5EF4-FFF2-40B4-BE49-F238E27FC236}">
                <a16:creationId xmlns:a16="http://schemas.microsoft.com/office/drawing/2014/main" id="{5208EC25-A04C-8687-8B67-9B9F8B5AEE21}"/>
              </a:ext>
            </a:extLst>
          </p:cNvPr>
          <p:cNvSpPr>
            <a:spLocks noGrp="1"/>
          </p:cNvSpPr>
          <p:nvPr>
            <p:ph type="body" sz="quarter" idx="13" hasCustomPrompt="1"/>
          </p:nvPr>
        </p:nvSpPr>
        <p:spPr>
          <a:xfrm>
            <a:off x="457200" y="239313"/>
            <a:ext cx="1116965" cy="217887"/>
          </a:xfrm>
          <a:prstGeom prst="roundRect">
            <a:avLst>
              <a:gd name="adj" fmla="val 50000"/>
            </a:avLst>
          </a:prstGeom>
          <a:solidFill>
            <a:schemeClr val="tx1">
              <a:lumMod val="20000"/>
              <a:lumOff val="80000"/>
            </a:schemeClr>
          </a:solidFill>
          <a:ln>
            <a:noFill/>
          </a:ln>
        </p:spPr>
        <p:txBody>
          <a:bodyPr wrap="square" anchor="ctr" anchorCtr="0"/>
          <a:lstStyle>
            <a:lvl1pPr marL="0" algn="ctr" defTabSz="914400" rtl="0" eaLnBrk="1" latinLnBrk="0" hangingPunct="1">
              <a:defRPr lang="en-US" sz="900" b="0" i="0" kern="1200" dirty="0">
                <a:solidFill>
                  <a:schemeClr val="tx2"/>
                </a:solidFill>
                <a:latin typeface="Archivo Medium" pitchFamily="2" charset="77"/>
                <a:ea typeface="+mn-ea"/>
                <a:cs typeface="Archivo Medium" pitchFamily="2" charset="77"/>
              </a:defRPr>
            </a:lvl1pPr>
          </a:lstStyle>
          <a:p>
            <a:pPr lvl="0"/>
            <a:r>
              <a:rPr lang="en-US" dirty="0"/>
              <a:t>SECTION TITLE</a:t>
            </a:r>
          </a:p>
        </p:txBody>
      </p:sp>
      <p:sp>
        <p:nvSpPr>
          <p:cNvPr id="13" name="Picture Placeholder 8">
            <a:extLst>
              <a:ext uri="{FF2B5EF4-FFF2-40B4-BE49-F238E27FC236}">
                <a16:creationId xmlns:a16="http://schemas.microsoft.com/office/drawing/2014/main" id="{255E28FB-671C-3303-3D06-18E823CA2DF2}"/>
              </a:ext>
            </a:extLst>
          </p:cNvPr>
          <p:cNvSpPr>
            <a:spLocks noGrp="1"/>
          </p:cNvSpPr>
          <p:nvPr>
            <p:ph type="pic" sz="quarter" idx="16"/>
          </p:nvPr>
        </p:nvSpPr>
        <p:spPr>
          <a:xfrm>
            <a:off x="5406191" y="0"/>
            <a:ext cx="6785809" cy="6858000"/>
          </a:xfrm>
        </p:spPr>
        <p:txBody>
          <a:bodyPr/>
          <a:lstStyle/>
          <a:p>
            <a:r>
              <a:rPr lang="en-US"/>
              <a:t>Click icon to add picture</a:t>
            </a:r>
            <a:endParaRPr lang="en-US" dirty="0"/>
          </a:p>
        </p:txBody>
      </p:sp>
    </p:spTree>
    <p:extLst>
      <p:ext uri="{BB962C8B-B14F-4D97-AF65-F5344CB8AC3E}">
        <p14:creationId xmlns:p14="http://schemas.microsoft.com/office/powerpoint/2010/main" val="1906712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losing_Slide">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936A84-6510-053A-E500-36F3C9612DE7}"/>
              </a:ext>
            </a:extLst>
          </p:cNvPr>
          <p:cNvSpPr>
            <a:spLocks noGrp="1"/>
          </p:cNvSpPr>
          <p:nvPr>
            <p:ph type="subTitle" idx="1" hasCustomPrompt="1"/>
          </p:nvPr>
        </p:nvSpPr>
        <p:spPr>
          <a:xfrm>
            <a:off x="1333500" y="5512712"/>
            <a:ext cx="6073136" cy="430887"/>
          </a:xfrm>
          <a:prstGeom prst="rect">
            <a:avLst/>
          </a:prstGeom>
        </p:spPr>
        <p:txBody>
          <a:bodyPr lIns="0" tIns="0" rIns="0" bIns="0" anchor="b" anchorCtr="0">
            <a:spAutoFit/>
          </a:bodyPr>
          <a:lstStyle>
            <a:lvl1pPr marL="0" indent="0" algn="l">
              <a:spcBef>
                <a:spcPts val="0"/>
              </a:spcBef>
              <a:spcAft>
                <a:spcPts val="600"/>
              </a:spcAft>
              <a:buNone/>
              <a:defRPr sz="1400" b="0" i="0">
                <a:solidFill>
                  <a:schemeClr val="tx2"/>
                </a:solidFill>
                <a:latin typeface="Archivo Medium" pitchFamily="2" charset="77"/>
                <a:cs typeface="Archivo Medium"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FOLLOW-UP INSTRUCTIONS, CONTACT EMAIL, OR RELEVANT HYPERLINKS [OPTIONAL]</a:t>
            </a:r>
          </a:p>
        </p:txBody>
      </p:sp>
      <p:sp>
        <p:nvSpPr>
          <p:cNvPr id="8" name="Title 7">
            <a:extLst>
              <a:ext uri="{FF2B5EF4-FFF2-40B4-BE49-F238E27FC236}">
                <a16:creationId xmlns:a16="http://schemas.microsoft.com/office/drawing/2014/main" id="{2879F0B1-19BC-52FA-9783-3EFA7482855D}"/>
              </a:ext>
            </a:extLst>
          </p:cNvPr>
          <p:cNvSpPr>
            <a:spLocks noGrp="1"/>
          </p:cNvSpPr>
          <p:nvPr>
            <p:ph type="title" hasCustomPrompt="1"/>
          </p:nvPr>
        </p:nvSpPr>
        <p:spPr>
          <a:xfrm>
            <a:off x="1333500" y="2715528"/>
            <a:ext cx="9598634" cy="1666239"/>
          </a:xfrm>
        </p:spPr>
        <p:txBody>
          <a:bodyPr/>
          <a:lstStyle>
            <a:lvl1pPr>
              <a:lnSpc>
                <a:spcPts val="7020"/>
              </a:lnSpc>
              <a:defRPr sz="6600">
                <a:solidFill>
                  <a:schemeClr val="tx2"/>
                </a:solidFill>
              </a:defRPr>
            </a:lvl1pPr>
          </a:lstStyle>
          <a:p>
            <a:r>
              <a:rPr lang="en-US" dirty="0"/>
              <a:t>Thank you</a:t>
            </a:r>
          </a:p>
        </p:txBody>
      </p:sp>
      <p:sp>
        <p:nvSpPr>
          <p:cNvPr id="11" name="Slide Number Placeholder 10">
            <a:extLst>
              <a:ext uri="{FF2B5EF4-FFF2-40B4-BE49-F238E27FC236}">
                <a16:creationId xmlns:a16="http://schemas.microsoft.com/office/drawing/2014/main" id="{2F23EC6C-F404-33D8-99A1-CE94D520EAAF}"/>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C8F8E4B0-90B2-D4CE-3467-BA944F3F670E}"/>
              </a:ext>
            </a:extLst>
          </p:cNvPr>
          <p:cNvSpPr/>
          <p:nvPr userDrawn="1"/>
        </p:nvSpPr>
        <p:spPr>
          <a:xfrm>
            <a:off x="0" y="6185821"/>
            <a:ext cx="12192000" cy="685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31EB745D-6CB5-422D-06BF-CE6D837F1638}"/>
              </a:ext>
            </a:extLst>
          </p:cNvPr>
          <p:cNvCxnSpPr>
            <a:cxnSpLocks/>
          </p:cNvCxnSpPr>
          <p:nvPr userDrawn="1"/>
        </p:nvCxnSpPr>
        <p:spPr>
          <a:xfrm>
            <a:off x="802640" y="1600200"/>
            <a:ext cx="0" cy="43434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font, graphics, screenshot, logo&#10;&#10;Description automatically generated">
            <a:extLst>
              <a:ext uri="{FF2B5EF4-FFF2-40B4-BE49-F238E27FC236}">
                <a16:creationId xmlns:a16="http://schemas.microsoft.com/office/drawing/2014/main" id="{E93C6F23-7043-81F1-F946-92505073A70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469351" y="685799"/>
            <a:ext cx="3048002" cy="681252"/>
          </a:xfrm>
          <a:prstGeom prst="rect">
            <a:avLst/>
          </a:prstGeom>
        </p:spPr>
      </p:pic>
    </p:spTree>
    <p:extLst>
      <p:ext uri="{BB962C8B-B14F-4D97-AF65-F5344CB8AC3E}">
        <p14:creationId xmlns:p14="http://schemas.microsoft.com/office/powerpoint/2010/main" val="636885324"/>
      </p:ext>
    </p:extLst>
  </p:cSld>
  <p:clrMapOvr>
    <a:masterClrMapping/>
  </p:clrMapOvr>
  <p:extLst>
    <p:ext uri="{DCECCB84-F9BA-43D5-87BE-67443E8EF086}">
      <p15:sldGuideLst xmlns:p15="http://schemas.microsoft.com/office/powerpoint/2012/main">
        <p15:guide id="1" pos="3840" userDrawn="1">
          <p15:clr>
            <a:srgbClr val="FBAE40"/>
          </p15:clr>
        </p15:guide>
        <p15:guide id="2" pos="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utline_Slide">
    <p:bg>
      <p:bgPr>
        <a:solidFill>
          <a:schemeClr val="bg1"/>
        </a:solidFill>
        <a:effectLst/>
      </p:bgPr>
    </p:bg>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DDBEE5B7-ADD5-0283-252C-4D6551D7FC1E}"/>
              </a:ext>
            </a:extLst>
          </p:cNvPr>
          <p:cNvSpPr>
            <a:spLocks noGrp="1"/>
          </p:cNvSpPr>
          <p:nvPr>
            <p:ph type="body" sz="quarter" idx="16" hasCustomPrompt="1"/>
          </p:nvPr>
        </p:nvSpPr>
        <p:spPr>
          <a:xfrm>
            <a:off x="457201" y="2057399"/>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1</a:t>
            </a:r>
          </a:p>
        </p:txBody>
      </p:sp>
      <p:sp>
        <p:nvSpPr>
          <p:cNvPr id="2" name="Title 1">
            <a:extLst>
              <a:ext uri="{FF2B5EF4-FFF2-40B4-BE49-F238E27FC236}">
                <a16:creationId xmlns:a16="http://schemas.microsoft.com/office/drawing/2014/main" id="{BA554E00-04A6-2511-3B67-BC10FCDB3D13}"/>
              </a:ext>
            </a:extLst>
          </p:cNvPr>
          <p:cNvSpPr>
            <a:spLocks noGrp="1"/>
          </p:cNvSpPr>
          <p:nvPr>
            <p:ph type="title" hasCustomPrompt="1"/>
          </p:nvPr>
        </p:nvSpPr>
        <p:spPr/>
        <p:txBody>
          <a:bodyPr/>
          <a:lstStyle>
            <a:lvl1pPr>
              <a:defRPr>
                <a:solidFill>
                  <a:schemeClr val="accent2"/>
                </a:solidFill>
              </a:defRPr>
            </a:lvl1pPr>
          </a:lstStyle>
          <a:p>
            <a:r>
              <a:rPr lang="en-US" dirty="0"/>
              <a:t>Click to edit title text</a:t>
            </a:r>
          </a:p>
        </p:txBody>
      </p:sp>
      <p:sp>
        <p:nvSpPr>
          <p:cNvPr id="4" name="Text Placeholder 9">
            <a:extLst>
              <a:ext uri="{FF2B5EF4-FFF2-40B4-BE49-F238E27FC236}">
                <a16:creationId xmlns:a16="http://schemas.microsoft.com/office/drawing/2014/main" id="{1A759EFB-68B7-E927-5A4E-B31D43A58D65}"/>
              </a:ext>
            </a:extLst>
          </p:cNvPr>
          <p:cNvSpPr>
            <a:spLocks noGrp="1"/>
          </p:cNvSpPr>
          <p:nvPr>
            <p:ph type="body" sz="quarter" idx="15" hasCustomPrompt="1"/>
          </p:nvPr>
        </p:nvSpPr>
        <p:spPr>
          <a:xfrm>
            <a:off x="457200" y="239313"/>
            <a:ext cx="2023672"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PRESENTATION TOPIC TITLE</a:t>
            </a:r>
          </a:p>
        </p:txBody>
      </p:sp>
      <p:sp>
        <p:nvSpPr>
          <p:cNvPr id="6" name="Slide Number Placeholder 5">
            <a:extLst>
              <a:ext uri="{FF2B5EF4-FFF2-40B4-BE49-F238E27FC236}">
                <a16:creationId xmlns:a16="http://schemas.microsoft.com/office/drawing/2014/main" id="{B29BB07F-08B5-487A-D3AC-47D0ECFD42E5}"/>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21" name="Text Placeholder 19">
            <a:extLst>
              <a:ext uri="{FF2B5EF4-FFF2-40B4-BE49-F238E27FC236}">
                <a16:creationId xmlns:a16="http://schemas.microsoft.com/office/drawing/2014/main" id="{54B34F3C-FEDA-E4BF-3454-59CD17244CB3}"/>
              </a:ext>
            </a:extLst>
          </p:cNvPr>
          <p:cNvSpPr>
            <a:spLocks noGrp="1"/>
          </p:cNvSpPr>
          <p:nvPr>
            <p:ph type="body" sz="quarter" idx="17" hasCustomPrompt="1"/>
          </p:nvPr>
        </p:nvSpPr>
        <p:spPr>
          <a:xfrm>
            <a:off x="457201" y="2856052"/>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2</a:t>
            </a:r>
          </a:p>
        </p:txBody>
      </p:sp>
      <p:sp>
        <p:nvSpPr>
          <p:cNvPr id="22" name="Text Placeholder 19">
            <a:extLst>
              <a:ext uri="{FF2B5EF4-FFF2-40B4-BE49-F238E27FC236}">
                <a16:creationId xmlns:a16="http://schemas.microsoft.com/office/drawing/2014/main" id="{BEC359A3-8D9E-B96B-FDDD-8CAA3ECAEFA8}"/>
              </a:ext>
            </a:extLst>
          </p:cNvPr>
          <p:cNvSpPr>
            <a:spLocks noGrp="1"/>
          </p:cNvSpPr>
          <p:nvPr>
            <p:ph type="body" sz="quarter" idx="18" hasCustomPrompt="1"/>
          </p:nvPr>
        </p:nvSpPr>
        <p:spPr>
          <a:xfrm>
            <a:off x="457201" y="3654705"/>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3</a:t>
            </a:r>
          </a:p>
        </p:txBody>
      </p:sp>
      <p:sp>
        <p:nvSpPr>
          <p:cNvPr id="23" name="Text Placeholder 19">
            <a:extLst>
              <a:ext uri="{FF2B5EF4-FFF2-40B4-BE49-F238E27FC236}">
                <a16:creationId xmlns:a16="http://schemas.microsoft.com/office/drawing/2014/main" id="{E561DC2D-D3FD-4BBD-889A-9A802428F59F}"/>
              </a:ext>
            </a:extLst>
          </p:cNvPr>
          <p:cNvSpPr>
            <a:spLocks noGrp="1"/>
          </p:cNvSpPr>
          <p:nvPr>
            <p:ph type="body" sz="quarter" idx="19" hasCustomPrompt="1"/>
          </p:nvPr>
        </p:nvSpPr>
        <p:spPr>
          <a:xfrm>
            <a:off x="457201" y="4453358"/>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4</a:t>
            </a:r>
          </a:p>
        </p:txBody>
      </p:sp>
      <p:sp>
        <p:nvSpPr>
          <p:cNvPr id="24" name="Text Placeholder 19">
            <a:extLst>
              <a:ext uri="{FF2B5EF4-FFF2-40B4-BE49-F238E27FC236}">
                <a16:creationId xmlns:a16="http://schemas.microsoft.com/office/drawing/2014/main" id="{0DFA4894-35F1-9CF5-B9B2-FEAC27591A9C}"/>
              </a:ext>
            </a:extLst>
          </p:cNvPr>
          <p:cNvSpPr>
            <a:spLocks noGrp="1"/>
          </p:cNvSpPr>
          <p:nvPr>
            <p:ph type="body" sz="quarter" idx="20" hasCustomPrompt="1"/>
          </p:nvPr>
        </p:nvSpPr>
        <p:spPr>
          <a:xfrm>
            <a:off x="457201" y="5252011"/>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5</a:t>
            </a:r>
          </a:p>
        </p:txBody>
      </p:sp>
      <p:sp>
        <p:nvSpPr>
          <p:cNvPr id="25" name="Text Placeholder 19">
            <a:extLst>
              <a:ext uri="{FF2B5EF4-FFF2-40B4-BE49-F238E27FC236}">
                <a16:creationId xmlns:a16="http://schemas.microsoft.com/office/drawing/2014/main" id="{B703C0D3-0D30-ED36-3327-2A47AD92C87A}"/>
              </a:ext>
            </a:extLst>
          </p:cNvPr>
          <p:cNvSpPr>
            <a:spLocks noGrp="1"/>
          </p:cNvSpPr>
          <p:nvPr>
            <p:ph type="body" sz="quarter" idx="21" hasCustomPrompt="1"/>
          </p:nvPr>
        </p:nvSpPr>
        <p:spPr>
          <a:xfrm>
            <a:off x="6308204" y="2057399"/>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6</a:t>
            </a:r>
          </a:p>
        </p:txBody>
      </p:sp>
      <p:sp>
        <p:nvSpPr>
          <p:cNvPr id="26" name="Text Placeholder 19">
            <a:extLst>
              <a:ext uri="{FF2B5EF4-FFF2-40B4-BE49-F238E27FC236}">
                <a16:creationId xmlns:a16="http://schemas.microsoft.com/office/drawing/2014/main" id="{4E3CE021-3755-83D1-028A-4CF836C6460F}"/>
              </a:ext>
            </a:extLst>
          </p:cNvPr>
          <p:cNvSpPr>
            <a:spLocks noGrp="1"/>
          </p:cNvSpPr>
          <p:nvPr>
            <p:ph type="body" sz="quarter" idx="22" hasCustomPrompt="1"/>
          </p:nvPr>
        </p:nvSpPr>
        <p:spPr>
          <a:xfrm>
            <a:off x="6308204" y="2856052"/>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7</a:t>
            </a:r>
          </a:p>
        </p:txBody>
      </p:sp>
      <p:sp>
        <p:nvSpPr>
          <p:cNvPr id="27" name="Text Placeholder 19">
            <a:extLst>
              <a:ext uri="{FF2B5EF4-FFF2-40B4-BE49-F238E27FC236}">
                <a16:creationId xmlns:a16="http://schemas.microsoft.com/office/drawing/2014/main" id="{1F62DEE9-343B-4AC5-68E8-63275C6634F6}"/>
              </a:ext>
            </a:extLst>
          </p:cNvPr>
          <p:cNvSpPr>
            <a:spLocks noGrp="1"/>
          </p:cNvSpPr>
          <p:nvPr>
            <p:ph type="body" sz="quarter" idx="23" hasCustomPrompt="1"/>
          </p:nvPr>
        </p:nvSpPr>
        <p:spPr>
          <a:xfrm>
            <a:off x="6308204" y="3654705"/>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8</a:t>
            </a:r>
          </a:p>
        </p:txBody>
      </p:sp>
      <p:sp>
        <p:nvSpPr>
          <p:cNvPr id="28" name="Text Placeholder 19">
            <a:extLst>
              <a:ext uri="{FF2B5EF4-FFF2-40B4-BE49-F238E27FC236}">
                <a16:creationId xmlns:a16="http://schemas.microsoft.com/office/drawing/2014/main" id="{CCEDCDEA-7DD9-4A3F-416E-FE5AEAAB7974}"/>
              </a:ext>
            </a:extLst>
          </p:cNvPr>
          <p:cNvSpPr>
            <a:spLocks noGrp="1"/>
          </p:cNvSpPr>
          <p:nvPr>
            <p:ph type="body" sz="quarter" idx="24" hasCustomPrompt="1"/>
          </p:nvPr>
        </p:nvSpPr>
        <p:spPr>
          <a:xfrm>
            <a:off x="6308204" y="4453358"/>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9</a:t>
            </a:r>
          </a:p>
        </p:txBody>
      </p:sp>
      <p:sp>
        <p:nvSpPr>
          <p:cNvPr id="29" name="Text Placeholder 19">
            <a:extLst>
              <a:ext uri="{FF2B5EF4-FFF2-40B4-BE49-F238E27FC236}">
                <a16:creationId xmlns:a16="http://schemas.microsoft.com/office/drawing/2014/main" id="{3852AC6F-2EAC-8483-06BD-9951DB073A54}"/>
              </a:ext>
            </a:extLst>
          </p:cNvPr>
          <p:cNvSpPr>
            <a:spLocks noGrp="1"/>
          </p:cNvSpPr>
          <p:nvPr>
            <p:ph type="body" sz="quarter" idx="25" hasCustomPrompt="1"/>
          </p:nvPr>
        </p:nvSpPr>
        <p:spPr>
          <a:xfrm>
            <a:off x="6308204" y="5252011"/>
            <a:ext cx="1636262" cy="548640"/>
          </a:xfrm>
          <a:prstGeom prst="roundRect">
            <a:avLst>
              <a:gd name="adj" fmla="val 50000"/>
            </a:avLst>
          </a:prstGeom>
          <a:noFill/>
        </p:spPr>
        <p:txBody>
          <a:bodyPr wrap="none" lIns="182880" tIns="182880" rIns="182880" bIns="182880" anchor="ctr" anchorCtr="0"/>
          <a:lstStyle>
            <a:lvl1pPr algn="l">
              <a:defRPr sz="2400"/>
            </a:lvl1pPr>
          </a:lstStyle>
          <a:p>
            <a:pPr lvl="0"/>
            <a:r>
              <a:rPr lang="en-US" dirty="0"/>
              <a:t>Topic 10</a:t>
            </a:r>
          </a:p>
        </p:txBody>
      </p:sp>
    </p:spTree>
    <p:extLst>
      <p:ext uri="{BB962C8B-B14F-4D97-AF65-F5344CB8AC3E}">
        <p14:creationId xmlns:p14="http://schemas.microsoft.com/office/powerpoint/2010/main" val="334919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mple section slide">
    <p:bg>
      <p:bgPr>
        <a:solidFill>
          <a:schemeClr val="tx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879F0B1-19BC-52FA-9783-3EFA7482855D}"/>
              </a:ext>
            </a:extLst>
          </p:cNvPr>
          <p:cNvSpPr>
            <a:spLocks noGrp="1"/>
          </p:cNvSpPr>
          <p:nvPr>
            <p:ph type="title" hasCustomPrompt="1"/>
          </p:nvPr>
        </p:nvSpPr>
        <p:spPr>
          <a:xfrm>
            <a:off x="1333500" y="2715528"/>
            <a:ext cx="9383268" cy="1666239"/>
          </a:xfrm>
        </p:spPr>
        <p:txBody>
          <a:bodyPr/>
          <a:lstStyle>
            <a:lvl1pPr>
              <a:lnSpc>
                <a:spcPts val="7020"/>
              </a:lnSpc>
              <a:defRPr sz="5400">
                <a:solidFill>
                  <a:schemeClr val="tx2"/>
                </a:solidFill>
              </a:defRPr>
            </a:lvl1pPr>
          </a:lstStyle>
          <a:p>
            <a:r>
              <a:rPr lang="en-US" dirty="0"/>
              <a:t>Click to edit text</a:t>
            </a:r>
          </a:p>
        </p:txBody>
      </p:sp>
      <p:sp>
        <p:nvSpPr>
          <p:cNvPr id="11" name="Slide Number Placeholder 10">
            <a:extLst>
              <a:ext uri="{FF2B5EF4-FFF2-40B4-BE49-F238E27FC236}">
                <a16:creationId xmlns:a16="http://schemas.microsoft.com/office/drawing/2014/main" id="{2F23EC6C-F404-33D8-99A1-CE94D520EAAF}"/>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C8F8E4B0-90B2-D4CE-3467-BA944F3F670E}"/>
              </a:ext>
            </a:extLst>
          </p:cNvPr>
          <p:cNvSpPr/>
          <p:nvPr userDrawn="1"/>
        </p:nvSpPr>
        <p:spPr>
          <a:xfrm>
            <a:off x="0" y="6172200"/>
            <a:ext cx="12192000" cy="6858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8535246"/>
      </p:ext>
    </p:extLst>
  </p:cSld>
  <p:clrMapOvr>
    <a:masterClrMapping/>
  </p:clrMapOvr>
  <p:extLst>
    <p:ext uri="{DCECCB84-F9BA-43D5-87BE-67443E8EF086}">
      <p15:sldGuideLst xmlns:p15="http://schemas.microsoft.com/office/powerpoint/2012/main">
        <p15:guide id="1" pos="3840" userDrawn="1">
          <p15:clr>
            <a:srgbClr val="FBAE40"/>
          </p15:clr>
        </p15:guide>
        <p15:guide id="2" pos="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imple section slide">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879F0B1-19BC-52FA-9783-3EFA7482855D}"/>
              </a:ext>
            </a:extLst>
          </p:cNvPr>
          <p:cNvSpPr>
            <a:spLocks noGrp="1"/>
          </p:cNvSpPr>
          <p:nvPr>
            <p:ph type="title" hasCustomPrompt="1"/>
          </p:nvPr>
        </p:nvSpPr>
        <p:spPr>
          <a:xfrm>
            <a:off x="1333500" y="2715528"/>
            <a:ext cx="9383268" cy="1666239"/>
          </a:xfrm>
        </p:spPr>
        <p:txBody>
          <a:bodyPr/>
          <a:lstStyle>
            <a:lvl1pPr>
              <a:lnSpc>
                <a:spcPts val="7020"/>
              </a:lnSpc>
              <a:defRPr sz="5400">
                <a:solidFill>
                  <a:schemeClr val="accent2"/>
                </a:solidFill>
              </a:defRPr>
            </a:lvl1pPr>
          </a:lstStyle>
          <a:p>
            <a:r>
              <a:rPr lang="en-US" dirty="0"/>
              <a:t>Click to edit text</a:t>
            </a:r>
          </a:p>
        </p:txBody>
      </p:sp>
      <p:sp>
        <p:nvSpPr>
          <p:cNvPr id="11" name="Slide Number Placeholder 10">
            <a:extLst>
              <a:ext uri="{FF2B5EF4-FFF2-40B4-BE49-F238E27FC236}">
                <a16:creationId xmlns:a16="http://schemas.microsoft.com/office/drawing/2014/main" id="{2F23EC6C-F404-33D8-99A1-CE94D520EAAF}"/>
              </a:ext>
            </a:extLst>
          </p:cNvPr>
          <p:cNvSpPr>
            <a:spLocks noGrp="1"/>
          </p:cNvSpPr>
          <p:nvPr>
            <p:ph type="sldNum" sz="quarter" idx="12"/>
          </p:nvPr>
        </p:nvSpPr>
        <p:spPr/>
        <p:txBody>
          <a:bodyPr/>
          <a:lstStyle/>
          <a:p>
            <a:fld id="{DE3F0CD6-AD00-1841-BC55-14E444E5E897}" type="slidenum">
              <a:rPr lang="en-US" smtClean="0"/>
              <a:t>‹#›</a:t>
            </a:fld>
            <a:endParaRPr lang="en-US"/>
          </a:p>
        </p:txBody>
      </p:sp>
      <p:sp>
        <p:nvSpPr>
          <p:cNvPr id="2" name="Rectangle 1">
            <a:extLst>
              <a:ext uri="{FF2B5EF4-FFF2-40B4-BE49-F238E27FC236}">
                <a16:creationId xmlns:a16="http://schemas.microsoft.com/office/drawing/2014/main" id="{C8F8E4B0-90B2-D4CE-3467-BA944F3F670E}"/>
              </a:ext>
            </a:extLst>
          </p:cNvPr>
          <p:cNvSpPr/>
          <p:nvPr userDrawn="1"/>
        </p:nvSpPr>
        <p:spPr>
          <a:xfrm>
            <a:off x="0" y="6172200"/>
            <a:ext cx="12192000" cy="685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4628376"/>
      </p:ext>
    </p:extLst>
  </p:cSld>
  <p:clrMapOvr>
    <a:masterClrMapping/>
  </p:clrMapOvr>
  <p:extLst>
    <p:ext uri="{DCECCB84-F9BA-43D5-87BE-67443E8EF086}">
      <p15:sldGuideLst xmlns:p15="http://schemas.microsoft.com/office/powerpoint/2012/main">
        <p15:guide id="1" pos="3840" userDrawn="1">
          <p15:clr>
            <a:srgbClr val="FBAE40"/>
          </p15:clr>
        </p15:guide>
        <p15:guide id="2" pos="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A50A7-6646-52CF-C0D9-28F069F90825}"/>
              </a:ext>
            </a:extLst>
          </p:cNvPr>
          <p:cNvSpPr>
            <a:spLocks noGrp="1"/>
          </p:cNvSpPr>
          <p:nvPr>
            <p:ph type="title" hasCustomPrompt="1"/>
          </p:nvPr>
        </p:nvSpPr>
        <p:spPr/>
        <p:txBody>
          <a:bodyPr/>
          <a:lstStyle>
            <a:lvl1pPr>
              <a:defRPr>
                <a:solidFill>
                  <a:schemeClr val="accent2"/>
                </a:solidFill>
              </a:defRPr>
            </a:lvl1pPr>
          </a:lstStyle>
          <a:p>
            <a:r>
              <a:rPr lang="en-US" dirty="0"/>
              <a:t>Click to edit title text</a:t>
            </a:r>
          </a:p>
        </p:txBody>
      </p:sp>
      <p:sp>
        <p:nvSpPr>
          <p:cNvPr id="3" name="Content Placeholder 2">
            <a:extLst>
              <a:ext uri="{FF2B5EF4-FFF2-40B4-BE49-F238E27FC236}">
                <a16:creationId xmlns:a16="http://schemas.microsoft.com/office/drawing/2014/main" id="{902DEE09-1A97-6A49-BEBA-F71D33B0F859}"/>
              </a:ext>
            </a:extLst>
          </p:cNvPr>
          <p:cNvSpPr>
            <a:spLocks noGrp="1"/>
          </p:cNvSpPr>
          <p:nvPr>
            <p:ph idx="1"/>
          </p:nvPr>
        </p:nvSpPr>
        <p:spPr>
          <a:xfrm>
            <a:off x="457200" y="2057415"/>
            <a:ext cx="11277599" cy="388618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5D242DD1-844B-74F8-6D72-96D69921F9E9}"/>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
        <p:nvSpPr>
          <p:cNvPr id="5" name="Slide Number Placeholder 5">
            <a:extLst>
              <a:ext uri="{FF2B5EF4-FFF2-40B4-BE49-F238E27FC236}">
                <a16:creationId xmlns:a16="http://schemas.microsoft.com/office/drawing/2014/main" id="{A48A3865-BFC0-AF33-9FA9-B60560240FE9}"/>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Tree>
    <p:extLst>
      <p:ext uri="{BB962C8B-B14F-4D97-AF65-F5344CB8AC3E}">
        <p14:creationId xmlns:p14="http://schemas.microsoft.com/office/powerpoint/2010/main" val="261129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_dark_them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A50A7-6646-52CF-C0D9-28F069F90825}"/>
              </a:ext>
            </a:extLst>
          </p:cNvPr>
          <p:cNvSpPr>
            <a:spLocks noGrp="1"/>
          </p:cNvSpPr>
          <p:nvPr>
            <p:ph type="title" hasCustomPrompt="1"/>
          </p:nvPr>
        </p:nvSpPr>
        <p:spPr/>
        <p:txBody>
          <a:bodyPr/>
          <a:lstStyle>
            <a:lvl1pPr>
              <a:defRPr>
                <a:solidFill>
                  <a:schemeClr val="tx2"/>
                </a:solidFill>
              </a:defRPr>
            </a:lvl1pPr>
          </a:lstStyle>
          <a:p>
            <a:r>
              <a:rPr lang="en-US" dirty="0"/>
              <a:t>Click to edit title text</a:t>
            </a:r>
          </a:p>
        </p:txBody>
      </p:sp>
      <p:sp>
        <p:nvSpPr>
          <p:cNvPr id="3" name="Content Placeholder 2">
            <a:extLst>
              <a:ext uri="{FF2B5EF4-FFF2-40B4-BE49-F238E27FC236}">
                <a16:creationId xmlns:a16="http://schemas.microsoft.com/office/drawing/2014/main" id="{902DEE09-1A97-6A49-BEBA-F71D33B0F859}"/>
              </a:ext>
            </a:extLst>
          </p:cNvPr>
          <p:cNvSpPr>
            <a:spLocks noGrp="1"/>
          </p:cNvSpPr>
          <p:nvPr>
            <p:ph idx="1"/>
          </p:nvPr>
        </p:nvSpPr>
        <p:spPr>
          <a:xfrm>
            <a:off x="457200" y="2057415"/>
            <a:ext cx="11277599" cy="3886185"/>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5D52105B-1A89-46E5-ED91-33B66D623F69}"/>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9" name="Text Placeholder 9">
            <a:extLst>
              <a:ext uri="{FF2B5EF4-FFF2-40B4-BE49-F238E27FC236}">
                <a16:creationId xmlns:a16="http://schemas.microsoft.com/office/drawing/2014/main" id="{8D85D77C-E30B-B033-8D76-A916D3B5D03D}"/>
              </a:ext>
            </a:extLst>
          </p:cNvPr>
          <p:cNvSpPr>
            <a:spLocks noGrp="1"/>
          </p:cNvSpPr>
          <p:nvPr>
            <p:ph type="body" sz="quarter" idx="15" hasCustomPrompt="1"/>
          </p:nvPr>
        </p:nvSpPr>
        <p:spPr>
          <a:xfrm>
            <a:off x="457200" y="239313"/>
            <a:ext cx="1193800" cy="217887"/>
          </a:xfrm>
          <a:prstGeom prst="roundRect">
            <a:avLst>
              <a:gd name="adj" fmla="val 50000"/>
            </a:avLst>
          </a:prstGeom>
          <a:solidFill>
            <a:schemeClr val="tx1">
              <a:lumMod val="20000"/>
              <a:lumOff val="80000"/>
            </a:schemeClr>
          </a:solidFill>
          <a:ln>
            <a:noFill/>
          </a:ln>
        </p:spPr>
        <p:txBody>
          <a:bodyPr wrap="square" anchor="ctr" anchorCtr="0"/>
          <a:lstStyle>
            <a:lvl1pPr marL="0" algn="ctr" defTabSz="914400" rtl="0" eaLnBrk="1" latinLnBrk="0" hangingPunct="1">
              <a:defRPr lang="en-US" sz="900" b="0" i="0" kern="1200" dirty="0">
                <a:solidFill>
                  <a:schemeClr val="tx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102049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D4E8-15AE-B333-D2BB-3004D85253EA}"/>
              </a:ext>
            </a:extLst>
          </p:cNvPr>
          <p:cNvSpPr>
            <a:spLocks noGrp="1"/>
          </p:cNvSpPr>
          <p:nvPr>
            <p:ph type="title" hasCustomPrompt="1"/>
          </p:nvPr>
        </p:nvSpPr>
        <p:spPr/>
        <p:txBody>
          <a:bodyPr/>
          <a:lstStyle/>
          <a:p>
            <a:r>
              <a:rPr lang="en-US" dirty="0"/>
              <a:t>Click to edit title text</a:t>
            </a:r>
          </a:p>
        </p:txBody>
      </p:sp>
      <p:sp>
        <p:nvSpPr>
          <p:cNvPr id="3" name="Content Placeholder 2">
            <a:extLst>
              <a:ext uri="{FF2B5EF4-FFF2-40B4-BE49-F238E27FC236}">
                <a16:creationId xmlns:a16="http://schemas.microsoft.com/office/drawing/2014/main" id="{060CB1A6-1903-8928-F4EA-7F3D2ACB3F0F}"/>
              </a:ext>
            </a:extLst>
          </p:cNvPr>
          <p:cNvSpPr>
            <a:spLocks noGrp="1"/>
          </p:cNvSpPr>
          <p:nvPr>
            <p:ph sz="half" idx="1" hasCustomPrompt="1"/>
          </p:nvPr>
        </p:nvSpPr>
        <p:spPr>
          <a:xfrm>
            <a:off x="457200" y="1825625"/>
            <a:ext cx="5410200" cy="4117975"/>
          </a:xfrm>
          <a:prstGeom prst="rect">
            <a:avLst/>
          </a:prstGeo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113446E-BD28-D898-C48D-4EC75FAAC706}"/>
              </a:ext>
            </a:extLst>
          </p:cNvPr>
          <p:cNvSpPr>
            <a:spLocks noGrp="1"/>
          </p:cNvSpPr>
          <p:nvPr>
            <p:ph sz="half" idx="2" hasCustomPrompt="1"/>
          </p:nvPr>
        </p:nvSpPr>
        <p:spPr>
          <a:xfrm>
            <a:off x="6324602" y="1825625"/>
            <a:ext cx="5410198" cy="4117975"/>
          </a:xfrm>
          <a:prstGeom prst="rect">
            <a:avLst/>
          </a:prstGeo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81C105C8-E35C-A9BA-3921-609D55CE73BD}"/>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6" name="Text Placeholder 9">
            <a:extLst>
              <a:ext uri="{FF2B5EF4-FFF2-40B4-BE49-F238E27FC236}">
                <a16:creationId xmlns:a16="http://schemas.microsoft.com/office/drawing/2014/main" id="{3FC85DAB-7B11-BB80-FCEF-48A2E6953819}"/>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320244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7F45-B8AE-1C9B-0A2F-14FD957DB81C}"/>
              </a:ext>
            </a:extLst>
          </p:cNvPr>
          <p:cNvSpPr>
            <a:spLocks noGrp="1"/>
          </p:cNvSpPr>
          <p:nvPr>
            <p:ph type="title" hasCustomPrompt="1"/>
          </p:nvPr>
        </p:nvSpPr>
        <p:spPr/>
        <p:txBody>
          <a:bodyPr/>
          <a:lstStyle/>
          <a:p>
            <a:r>
              <a:rPr lang="en-US" dirty="0"/>
              <a:t>Click to edit title text</a:t>
            </a:r>
          </a:p>
        </p:txBody>
      </p:sp>
      <p:sp>
        <p:nvSpPr>
          <p:cNvPr id="3" name="Slide Number Placeholder 5">
            <a:extLst>
              <a:ext uri="{FF2B5EF4-FFF2-40B4-BE49-F238E27FC236}">
                <a16:creationId xmlns:a16="http://schemas.microsoft.com/office/drawing/2014/main" id="{9021A6A8-4462-D95F-644E-E9F9264BC6CD}"/>
              </a:ext>
            </a:extLst>
          </p:cNvPr>
          <p:cNvSpPr>
            <a:spLocks noGrp="1"/>
          </p:cNvSpPr>
          <p:nvPr>
            <p:ph type="sldNum" sz="quarter" idx="4"/>
          </p:nvPr>
        </p:nvSpPr>
        <p:spPr>
          <a:xfrm>
            <a:off x="11425881" y="6387662"/>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sp>
        <p:nvSpPr>
          <p:cNvPr id="4" name="Text Placeholder 9">
            <a:extLst>
              <a:ext uri="{FF2B5EF4-FFF2-40B4-BE49-F238E27FC236}">
                <a16:creationId xmlns:a16="http://schemas.microsoft.com/office/drawing/2014/main" id="{A647DF66-CED1-BBCF-3E6E-099598772133}"/>
              </a:ext>
            </a:extLst>
          </p:cNvPr>
          <p:cNvSpPr>
            <a:spLocks noGrp="1"/>
          </p:cNvSpPr>
          <p:nvPr>
            <p:ph type="body" sz="quarter" idx="13" hasCustomPrompt="1"/>
          </p:nvPr>
        </p:nvSpPr>
        <p:spPr>
          <a:xfrm>
            <a:off x="457200" y="239313"/>
            <a:ext cx="1116965" cy="217887"/>
          </a:xfrm>
          <a:prstGeom prst="roundRect">
            <a:avLst>
              <a:gd name="adj" fmla="val 50000"/>
            </a:avLst>
          </a:prstGeom>
          <a:ln>
            <a:solidFill>
              <a:schemeClr val="accent2"/>
            </a:solidFill>
          </a:ln>
        </p:spPr>
        <p:txBody>
          <a:bodyPr wrap="square" anchor="ctr" anchorCtr="0"/>
          <a:lstStyle>
            <a:lvl1pPr marL="0" algn="ctr" defTabSz="914400" rtl="0" eaLnBrk="1" latinLnBrk="0" hangingPunct="1">
              <a:defRPr lang="en-US" sz="900" b="0" i="0" kern="1200" dirty="0">
                <a:solidFill>
                  <a:schemeClr val="accent2"/>
                </a:solidFill>
                <a:latin typeface="Archivo Medium" pitchFamily="2" charset="77"/>
                <a:ea typeface="+mn-ea"/>
                <a:cs typeface="Archivo Medium" pitchFamily="2" charset="77"/>
              </a:defRPr>
            </a:lvl1pPr>
          </a:lstStyle>
          <a:p>
            <a:pPr lvl="0"/>
            <a:r>
              <a:rPr lang="en-US" dirty="0"/>
              <a:t>SECTION TITLE</a:t>
            </a:r>
          </a:p>
        </p:txBody>
      </p:sp>
    </p:spTree>
    <p:extLst>
      <p:ext uri="{BB962C8B-B14F-4D97-AF65-F5344CB8AC3E}">
        <p14:creationId xmlns:p14="http://schemas.microsoft.com/office/powerpoint/2010/main" val="125720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4FFF3-CF98-2E5F-9F4C-9EA12E86909F}"/>
              </a:ext>
            </a:extLst>
          </p:cNvPr>
          <p:cNvSpPr>
            <a:spLocks noGrp="1"/>
          </p:cNvSpPr>
          <p:nvPr>
            <p:ph type="title"/>
          </p:nvPr>
        </p:nvSpPr>
        <p:spPr>
          <a:xfrm>
            <a:off x="457200" y="685801"/>
            <a:ext cx="11277600" cy="914399"/>
          </a:xfrm>
          <a:prstGeom prst="rect">
            <a:avLst/>
          </a:prstGeom>
        </p:spPr>
        <p:txBody>
          <a:bodyPr vert="horz" lIns="0" tIns="0" rIns="0" bIns="0" rtlCol="0" anchor="t" anchorCtr="0">
            <a:noAutofit/>
          </a:bodyPr>
          <a:lstStyle/>
          <a:p>
            <a:r>
              <a:rPr lang="en-US" dirty="0"/>
              <a:t>Click to edit title text</a:t>
            </a:r>
            <a:br>
              <a:rPr lang="en-US" dirty="0"/>
            </a:br>
            <a:r>
              <a:rPr lang="en-US" dirty="0"/>
              <a:t>second line of text here</a:t>
            </a:r>
          </a:p>
        </p:txBody>
      </p:sp>
      <p:sp>
        <p:nvSpPr>
          <p:cNvPr id="3" name="Text Placeholder 2">
            <a:extLst>
              <a:ext uri="{FF2B5EF4-FFF2-40B4-BE49-F238E27FC236}">
                <a16:creationId xmlns:a16="http://schemas.microsoft.com/office/drawing/2014/main" id="{9A9259F8-F6FC-FEF5-B666-3A6010C850EE}"/>
              </a:ext>
            </a:extLst>
          </p:cNvPr>
          <p:cNvSpPr>
            <a:spLocks noGrp="1"/>
          </p:cNvSpPr>
          <p:nvPr>
            <p:ph type="body" idx="1"/>
          </p:nvPr>
        </p:nvSpPr>
        <p:spPr>
          <a:xfrm>
            <a:off x="457200" y="2068975"/>
            <a:ext cx="11277599" cy="387462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5E683B5A-5D7B-8927-BE73-E6294A00727F}"/>
              </a:ext>
            </a:extLst>
          </p:cNvPr>
          <p:cNvSpPr>
            <a:spLocks noGrp="1"/>
          </p:cNvSpPr>
          <p:nvPr>
            <p:ph type="sldNum" sz="quarter" idx="4"/>
          </p:nvPr>
        </p:nvSpPr>
        <p:spPr>
          <a:xfrm>
            <a:off x="11425881" y="6412375"/>
            <a:ext cx="308917" cy="232693"/>
          </a:xfrm>
          <a:prstGeom prst="rect">
            <a:avLst/>
          </a:prstGeom>
        </p:spPr>
        <p:txBody>
          <a:bodyPr vert="horz" lIns="0" tIns="0" rIns="0" bIns="0" rtlCol="0" anchor="ctr" anchorCtr="0"/>
          <a:lstStyle>
            <a:lvl1pPr algn="r">
              <a:defRPr sz="900" b="0" i="0">
                <a:solidFill>
                  <a:schemeClr val="tx2"/>
                </a:solidFill>
                <a:latin typeface="Archivo" pitchFamily="2" charset="77"/>
                <a:cs typeface="Archivo" pitchFamily="2" charset="77"/>
              </a:defRPr>
            </a:lvl1pPr>
          </a:lstStyle>
          <a:p>
            <a:fld id="{DE3F0CD6-AD00-1841-BC55-14E444E5E897}" type="slidenum">
              <a:rPr lang="en-US" smtClean="0"/>
              <a:pPr/>
              <a:t>‹#›</a:t>
            </a:fld>
            <a:endParaRPr lang="en-US" dirty="0"/>
          </a:p>
        </p:txBody>
      </p:sp>
      <p:pic>
        <p:nvPicPr>
          <p:cNvPr id="48" name="Picture 47" descr="A picture containing graphics, font, graphic design, logo&#10;&#10;Description automatically generated">
            <a:extLst>
              <a:ext uri="{FF2B5EF4-FFF2-40B4-BE49-F238E27FC236}">
                <a16:creationId xmlns:a16="http://schemas.microsoft.com/office/drawing/2014/main" id="{37BD7A90-111A-B8FA-F7FF-6A50FA1FC87E}"/>
              </a:ext>
            </a:extLst>
          </p:cNvPr>
          <p:cNvPicPr>
            <a:picLocks noChangeAspect="1"/>
          </p:cNvPicPr>
          <p:nvPr userDrawn="1"/>
        </p:nvPicPr>
        <p:blipFill>
          <a:blip r:embed="rId24" cstate="hqprint">
            <a:extLst>
              <a:ext uri="{28A0092B-C50C-407E-A947-70E740481C1C}">
                <a14:useLocalDpi xmlns:a14="http://schemas.microsoft.com/office/drawing/2010/main"/>
              </a:ext>
            </a:extLst>
          </a:blip>
          <a:stretch>
            <a:fillRect/>
          </a:stretch>
        </p:blipFill>
        <p:spPr>
          <a:xfrm>
            <a:off x="457200" y="6400800"/>
            <a:ext cx="658368" cy="232693"/>
          </a:xfrm>
          <a:prstGeom prst="rect">
            <a:avLst/>
          </a:prstGeom>
        </p:spPr>
      </p:pic>
      <p:cxnSp>
        <p:nvCxnSpPr>
          <p:cNvPr id="50" name="Straight Connector 49">
            <a:extLst>
              <a:ext uri="{FF2B5EF4-FFF2-40B4-BE49-F238E27FC236}">
                <a16:creationId xmlns:a16="http://schemas.microsoft.com/office/drawing/2014/main" id="{4035D6B0-D303-DEB7-E45A-93A300DA1A22}"/>
              </a:ext>
            </a:extLst>
          </p:cNvPr>
          <p:cNvCxnSpPr>
            <a:cxnSpLocks/>
          </p:cNvCxnSpPr>
          <p:nvPr userDrawn="1"/>
        </p:nvCxnSpPr>
        <p:spPr>
          <a:xfrm>
            <a:off x="1371600" y="6519672"/>
            <a:ext cx="9939528"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9092536"/>
      </p:ext>
    </p:extLst>
  </p:cSld>
  <p:clrMap bg1="lt1" tx1="dk1" bg2="lt2" tx2="dk2" accent1="accent1" accent2="accent2" accent3="accent3" accent4="accent4" accent5="accent5" accent6="accent6" hlink="hlink" folHlink="folHlink"/>
  <p:sldLayoutIdLst>
    <p:sldLayoutId id="2147483649" r:id="rId1"/>
    <p:sldLayoutId id="2147483678" r:id="rId2"/>
    <p:sldLayoutId id="2147483659" r:id="rId3"/>
    <p:sldLayoutId id="2147483668" r:id="rId4"/>
    <p:sldLayoutId id="2147483670" r:id="rId5"/>
    <p:sldLayoutId id="2147483650" r:id="rId6"/>
    <p:sldLayoutId id="2147483669" r:id="rId7"/>
    <p:sldLayoutId id="2147483652" r:id="rId8"/>
    <p:sldLayoutId id="2147483654" r:id="rId9"/>
    <p:sldLayoutId id="2147483675" r:id="rId10"/>
    <p:sldLayoutId id="2147483655" r:id="rId11"/>
    <p:sldLayoutId id="2147483656" r:id="rId12"/>
    <p:sldLayoutId id="2147483657" r:id="rId13"/>
    <p:sldLayoutId id="2147483661" r:id="rId14"/>
    <p:sldLayoutId id="2147483665" r:id="rId15"/>
    <p:sldLayoutId id="2147483666" r:id="rId16"/>
    <p:sldLayoutId id="2147483676" r:id="rId17"/>
    <p:sldLayoutId id="2147483677" r:id="rId18"/>
    <p:sldLayoutId id="2147483662" r:id="rId19"/>
    <p:sldLayoutId id="2147483663" r:id="rId20"/>
    <p:sldLayoutId id="2147483674" r:id="rId21"/>
    <p:sldLayoutId id="2147483671" r:id="rId22"/>
  </p:sldLayoutIdLst>
  <p:hf hdr="0" ftr="0" dt="0"/>
  <p:txStyles>
    <p:titleStyle>
      <a:lvl1pPr algn="l" defTabSz="914400" rtl="0" eaLnBrk="1" latinLnBrk="0" hangingPunct="1">
        <a:lnSpc>
          <a:spcPct val="100000"/>
        </a:lnSpc>
        <a:spcBef>
          <a:spcPct val="0"/>
        </a:spcBef>
        <a:buNone/>
        <a:defRPr sz="3200" b="0" i="0" kern="1200">
          <a:solidFill>
            <a:schemeClr val="accent2"/>
          </a:solidFill>
          <a:latin typeface="Archivo Light" pitchFamily="2" charset="77"/>
          <a:ea typeface="+mj-ea"/>
          <a:cs typeface="Archivo Light" pitchFamily="2" charset="77"/>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000" b="0" i="0" kern="1200">
          <a:solidFill>
            <a:schemeClr val="tx2"/>
          </a:solidFill>
          <a:latin typeface="Archivo Light" pitchFamily="2" charset="77"/>
          <a:ea typeface="+mn-ea"/>
          <a:cs typeface="Archivo Light" pitchFamily="2" charset="77"/>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sz="1800" b="0" i="0" kern="1200">
          <a:solidFill>
            <a:schemeClr val="tx2"/>
          </a:solidFill>
          <a:latin typeface="Archivo Light" pitchFamily="2" charset="77"/>
          <a:ea typeface="+mn-ea"/>
          <a:cs typeface="Archivo Light" pitchFamily="2" charset="77"/>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sz="1600" b="0" i="0" kern="1200">
          <a:solidFill>
            <a:schemeClr val="tx2"/>
          </a:solidFill>
          <a:latin typeface="Archivo Light" pitchFamily="2" charset="77"/>
          <a:ea typeface="+mn-ea"/>
          <a:cs typeface="Archivo Light" pitchFamily="2" charset="77"/>
        </a:defRPr>
      </a:lvl3pPr>
      <a:lvl4pPr marL="1600200" indent="-228600" algn="l" defTabSz="914400" rtl="0" eaLnBrk="1" latinLnBrk="0" hangingPunct="1">
        <a:lnSpc>
          <a:spcPct val="100000"/>
        </a:lnSpc>
        <a:spcBef>
          <a:spcPts val="500"/>
        </a:spcBef>
        <a:spcAft>
          <a:spcPts val="600"/>
        </a:spcAft>
        <a:buFont typeface="Arial" panose="020B0604020202020204" pitchFamily="34" charset="0"/>
        <a:buChar char="•"/>
        <a:defRPr sz="1400" b="0" i="0" kern="1200">
          <a:solidFill>
            <a:schemeClr val="tx2"/>
          </a:solidFill>
          <a:latin typeface="Archivo Light" pitchFamily="2" charset="77"/>
          <a:ea typeface="+mn-ea"/>
          <a:cs typeface="Archivo Light" pitchFamily="2" charset="77"/>
        </a:defRPr>
      </a:lvl4pPr>
      <a:lvl5pPr marL="2057400" indent="-228600" algn="l" defTabSz="914400" rtl="0" eaLnBrk="1" latinLnBrk="0" hangingPunct="1">
        <a:lnSpc>
          <a:spcPct val="100000"/>
        </a:lnSpc>
        <a:spcBef>
          <a:spcPts val="500"/>
        </a:spcBef>
        <a:spcAft>
          <a:spcPts val="600"/>
        </a:spcAft>
        <a:buFont typeface="Arial" panose="020B0604020202020204" pitchFamily="34" charset="0"/>
        <a:buChar char="•"/>
        <a:defRPr sz="1200" b="0" i="0" kern="1200">
          <a:solidFill>
            <a:schemeClr val="tx2"/>
          </a:solidFill>
          <a:latin typeface="Archivo Light" pitchFamily="2" charset="77"/>
          <a:ea typeface="+mn-ea"/>
          <a:cs typeface="Archivo Ligh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984" userDrawn="1">
          <p15:clr>
            <a:srgbClr val="F26B43"/>
          </p15:clr>
        </p15:guide>
        <p15:guide id="3" pos="3696" userDrawn="1">
          <p15:clr>
            <a:srgbClr val="F26B43"/>
          </p15:clr>
        </p15:guide>
        <p15:guide id="4" orient="horz" pos="2160" userDrawn="1">
          <p15:clr>
            <a:srgbClr val="F26B43"/>
          </p15:clr>
        </p15:guide>
        <p15:guide id="5" orient="horz" pos="2304" userDrawn="1">
          <p15:clr>
            <a:srgbClr val="F26B43"/>
          </p15:clr>
        </p15:guide>
        <p15:guide id="6" orient="horz" pos="2016" userDrawn="1">
          <p15:clr>
            <a:srgbClr val="F26B43"/>
          </p15:clr>
        </p15:guide>
        <p15:guide id="7" userDrawn="1">
          <p15:clr>
            <a:srgbClr val="F26B43"/>
          </p15:clr>
        </p15:guide>
        <p15:guide id="8" pos="288" userDrawn="1">
          <p15:clr>
            <a:srgbClr val="F26B43"/>
          </p15:clr>
        </p15:guide>
        <p15:guide id="9" pos="7680" userDrawn="1">
          <p15:clr>
            <a:srgbClr val="F26B43"/>
          </p15:clr>
        </p15:guide>
        <p15:guide id="10" pos="7392" userDrawn="1">
          <p15:clr>
            <a:srgbClr val="F26B43"/>
          </p15:clr>
        </p15:guide>
        <p15:guide id="11" orient="horz" pos="4032" userDrawn="1">
          <p15:clr>
            <a:srgbClr val="F26B43"/>
          </p15:clr>
        </p15:guide>
        <p15:guide id="12" orient="horz" pos="3744" userDrawn="1">
          <p15:clr>
            <a:srgbClr val="F26B43"/>
          </p15:clr>
        </p15:guide>
        <p15:guide id="13" orient="horz" pos="288" userDrawn="1">
          <p15:clr>
            <a:srgbClr val="F26B43"/>
          </p15:clr>
        </p15:guide>
        <p15:guide id="14" orient="horz" pos="432" userDrawn="1">
          <p15:clr>
            <a:srgbClr val="F26B43"/>
          </p15:clr>
        </p15:guide>
        <p15:guide id="15" orient="horz" pos="144" userDrawn="1">
          <p15:clr>
            <a:srgbClr val="F26B43"/>
          </p15:clr>
        </p15:guide>
        <p15:guide id="16" orient="horz" pos="720" userDrawn="1">
          <p15:clr>
            <a:srgbClr val="F26B43"/>
          </p15:clr>
        </p15:guide>
        <p15:guide id="17" orient="horz" pos="576" userDrawn="1">
          <p15:clr>
            <a:srgbClr val="F26B43"/>
          </p15:clr>
        </p15:guide>
        <p15:guide id="18" orient="horz" pos="1008" userDrawn="1">
          <p15:clr>
            <a:srgbClr val="F26B43"/>
          </p15:clr>
        </p15:guide>
        <p15:guide id="19" orient="horz" pos="864" userDrawn="1">
          <p15:clr>
            <a:srgbClr val="F26B43"/>
          </p15:clr>
        </p15:guide>
        <p15:guide id="20" orient="horz" pos="1296" userDrawn="1">
          <p15:clr>
            <a:srgbClr val="F26B43"/>
          </p15:clr>
        </p15:guide>
        <p15:guide id="21" orient="horz" pos="1152" userDrawn="1">
          <p15:clr>
            <a:srgbClr val="F26B43"/>
          </p15:clr>
        </p15:guide>
        <p15:guide id="22"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pseudopeople.readthedocs.io/" TargetMode="External"/><Relationship Id="rId2" Type="http://schemas.openxmlformats.org/officeDocument/2006/relationships/hyperlink" Target="https://colab.research.google.com/drive/1wJ6_Y5L6EOyAX5nL2iNTRgs8D_kwBlqW?usp=sharin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FC77650C-4C64-5812-C08B-EBABCD1A65D3}"/>
              </a:ext>
            </a:extLst>
          </p:cNvPr>
          <p:cNvSpPr>
            <a:spLocks noGrp="1"/>
          </p:cNvSpPr>
          <p:nvPr>
            <p:ph type="subTitle" idx="1"/>
          </p:nvPr>
        </p:nvSpPr>
        <p:spPr/>
        <p:txBody>
          <a:bodyPr/>
          <a:lstStyle/>
          <a:p>
            <a:r>
              <a:rPr lang="en-US" dirty="0"/>
              <a:t>ZEB BURKE-CONTE, ABRAHAM FLAXMAN</a:t>
            </a:r>
          </a:p>
        </p:txBody>
      </p:sp>
      <p:sp>
        <p:nvSpPr>
          <p:cNvPr id="8" name="Title 7">
            <a:extLst>
              <a:ext uri="{FF2B5EF4-FFF2-40B4-BE49-F238E27FC236}">
                <a16:creationId xmlns:a16="http://schemas.microsoft.com/office/drawing/2014/main" id="{11F24E63-F587-0A47-380E-A7EBACEFB014}"/>
              </a:ext>
            </a:extLst>
          </p:cNvPr>
          <p:cNvSpPr>
            <a:spLocks noGrp="1"/>
          </p:cNvSpPr>
          <p:nvPr>
            <p:ph type="title"/>
          </p:nvPr>
        </p:nvSpPr>
        <p:spPr>
          <a:xfrm>
            <a:off x="1333500" y="2595880"/>
            <a:ext cx="9598660" cy="1666239"/>
          </a:xfrm>
        </p:spPr>
        <p:txBody>
          <a:bodyPr/>
          <a:lstStyle/>
          <a:p>
            <a:r>
              <a:rPr lang="en-US" dirty="0"/>
              <a:t>Large-scale simulated data for entity resolution</a:t>
            </a:r>
          </a:p>
        </p:txBody>
      </p:sp>
    </p:spTree>
    <p:extLst>
      <p:ext uri="{BB962C8B-B14F-4D97-AF65-F5344CB8AC3E}">
        <p14:creationId xmlns:p14="http://schemas.microsoft.com/office/powerpoint/2010/main" val="16391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3">
            <a:extLst>
              <a:ext uri="{FF2B5EF4-FFF2-40B4-BE49-F238E27FC236}">
                <a16:creationId xmlns:a16="http://schemas.microsoft.com/office/drawing/2014/main" id="{01085FE1-BA27-A8C9-E621-90F7C7792532}"/>
              </a:ext>
            </a:extLst>
          </p:cNvPr>
          <p:cNvSpPr txBox="1">
            <a:spLocks/>
          </p:cNvSpPr>
          <p:nvPr/>
        </p:nvSpPr>
        <p:spPr>
          <a:xfrm>
            <a:off x="457200" y="239313"/>
            <a:ext cx="1958381" cy="217887"/>
          </a:xfrm>
          <a:prstGeom prst="roundRect">
            <a:avLst>
              <a:gd name="adj" fmla="val 50000"/>
            </a:avLst>
          </a:prstGeom>
          <a:ln>
            <a:solidFill>
              <a:schemeClr val="accent2"/>
            </a:solidFill>
          </a:ln>
        </p:spPr>
        <p:txBody>
          <a:bodyPr vert="horz" wrap="square" lIns="0" tIns="0" rIns="0" bIns="0" rtlCol="0" anchor="ctr" anchorCtr="0">
            <a:noAutofit/>
          </a:bodyPr>
          <a:lstStyle>
            <a:lvl1pPr marL="0" indent="0" algn="ctr" defTabSz="914400" rtl="0" eaLnBrk="1" latinLnBrk="0" hangingPunct="1">
              <a:lnSpc>
                <a:spcPct val="100000"/>
              </a:lnSpc>
              <a:spcBef>
                <a:spcPts val="1000"/>
              </a:spcBef>
              <a:spcAft>
                <a:spcPts val="600"/>
              </a:spcAft>
              <a:buFont typeface="Arial" panose="020B0604020202020204" pitchFamily="34" charset="0"/>
              <a:buNone/>
              <a:defRPr lang="en-US" sz="900" b="0" i="0" kern="1200" dirty="0">
                <a:solidFill>
                  <a:schemeClr val="accent2"/>
                </a:solidFill>
                <a:latin typeface="Archivo Medium" pitchFamily="2" charset="77"/>
                <a:ea typeface="+mn-ea"/>
                <a:cs typeface="Archivo Medium" pitchFamily="2" charset="77"/>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sz="1800" b="0" i="0" kern="1200">
                <a:solidFill>
                  <a:schemeClr val="tx2"/>
                </a:solidFill>
                <a:latin typeface="Archivo Light" pitchFamily="2" charset="77"/>
                <a:ea typeface="+mn-ea"/>
                <a:cs typeface="Archivo Light" pitchFamily="2" charset="77"/>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sz="1600" b="0" i="0" kern="1200">
                <a:solidFill>
                  <a:schemeClr val="tx2"/>
                </a:solidFill>
                <a:latin typeface="Archivo Light" pitchFamily="2" charset="77"/>
                <a:ea typeface="+mn-ea"/>
                <a:cs typeface="Archivo Light" pitchFamily="2" charset="77"/>
              </a:defRPr>
            </a:lvl3pPr>
            <a:lvl4pPr marL="1600200" indent="-228600" algn="l" defTabSz="914400" rtl="0" eaLnBrk="1" latinLnBrk="0" hangingPunct="1">
              <a:lnSpc>
                <a:spcPct val="100000"/>
              </a:lnSpc>
              <a:spcBef>
                <a:spcPts val="500"/>
              </a:spcBef>
              <a:spcAft>
                <a:spcPts val="600"/>
              </a:spcAft>
              <a:buFont typeface="Arial" panose="020B0604020202020204" pitchFamily="34" charset="0"/>
              <a:buChar char="•"/>
              <a:defRPr sz="1400" b="0" i="0" kern="1200">
                <a:solidFill>
                  <a:schemeClr val="tx2"/>
                </a:solidFill>
                <a:latin typeface="Archivo Light" pitchFamily="2" charset="77"/>
                <a:ea typeface="+mn-ea"/>
                <a:cs typeface="Archivo Light" pitchFamily="2" charset="77"/>
              </a:defRPr>
            </a:lvl4pPr>
            <a:lvl5pPr marL="2057400" indent="-228600" algn="l" defTabSz="914400" rtl="0" eaLnBrk="1" latinLnBrk="0" hangingPunct="1">
              <a:lnSpc>
                <a:spcPct val="100000"/>
              </a:lnSpc>
              <a:spcBef>
                <a:spcPts val="500"/>
              </a:spcBef>
              <a:spcAft>
                <a:spcPts val="600"/>
              </a:spcAft>
              <a:buFont typeface="Arial" panose="020B0604020202020204" pitchFamily="34" charset="0"/>
              <a:buChar char="•"/>
              <a:defRPr sz="1200" b="0" i="0" kern="1200">
                <a:solidFill>
                  <a:schemeClr val="tx2"/>
                </a:solidFill>
                <a:latin typeface="Archivo Light" pitchFamily="2" charset="77"/>
                <a:ea typeface="+mn-ea"/>
                <a:cs typeface="Archivo Ligh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PERSON LINKAGE CASE STUDY</a:t>
            </a:r>
          </a:p>
        </p:txBody>
      </p:sp>
      <p:sp>
        <p:nvSpPr>
          <p:cNvPr id="5" name="Title 4">
            <a:extLst>
              <a:ext uri="{FF2B5EF4-FFF2-40B4-BE49-F238E27FC236}">
                <a16:creationId xmlns:a16="http://schemas.microsoft.com/office/drawing/2014/main" id="{0227B96C-7A0E-8ECE-3CA9-9420949511EB}"/>
              </a:ext>
            </a:extLst>
          </p:cNvPr>
          <p:cNvSpPr>
            <a:spLocks noGrp="1"/>
          </p:cNvSpPr>
          <p:nvPr>
            <p:ph type="title"/>
          </p:nvPr>
        </p:nvSpPr>
        <p:spPr/>
        <p:txBody>
          <a:bodyPr/>
          <a:lstStyle/>
          <a:p>
            <a:r>
              <a:rPr lang="en-US" dirty="0"/>
              <a:t>Person linkage case study</a:t>
            </a:r>
          </a:p>
        </p:txBody>
      </p:sp>
      <p:sp>
        <p:nvSpPr>
          <p:cNvPr id="2" name="Slide Number Placeholder 1">
            <a:extLst>
              <a:ext uri="{FF2B5EF4-FFF2-40B4-BE49-F238E27FC236}">
                <a16:creationId xmlns:a16="http://schemas.microsoft.com/office/drawing/2014/main" id="{0910DDBA-4049-F18C-DD67-27B36E6C2F1A}"/>
              </a:ext>
            </a:extLst>
          </p:cNvPr>
          <p:cNvSpPr>
            <a:spLocks noGrp="1"/>
          </p:cNvSpPr>
          <p:nvPr>
            <p:ph type="sldNum" sz="quarter" idx="4"/>
          </p:nvPr>
        </p:nvSpPr>
        <p:spPr/>
        <p:txBody>
          <a:bodyPr/>
          <a:lstStyle/>
          <a:p>
            <a:fld id="{DE3F0CD6-AD00-1841-BC55-14E444E5E897}" type="slidenum">
              <a:rPr lang="en-US" smtClean="0"/>
              <a:t>10</a:t>
            </a:fld>
            <a:endParaRPr lang="en-US"/>
          </a:p>
        </p:txBody>
      </p:sp>
      <p:sp>
        <p:nvSpPr>
          <p:cNvPr id="4" name="Rectangle 3">
            <a:extLst>
              <a:ext uri="{FF2B5EF4-FFF2-40B4-BE49-F238E27FC236}">
                <a16:creationId xmlns:a16="http://schemas.microsoft.com/office/drawing/2014/main" id="{E29EB1A5-3DD3-7E4F-B042-533AC4DDAA40}"/>
              </a:ext>
            </a:extLst>
          </p:cNvPr>
          <p:cNvSpPr/>
          <p:nvPr/>
        </p:nvSpPr>
        <p:spPr>
          <a:xfrm>
            <a:off x="268942" y="3109558"/>
            <a:ext cx="1642986" cy="76738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b="1" dirty="0"/>
              <a:t>Simulated</a:t>
            </a:r>
            <a:r>
              <a:rPr lang="en-US" dirty="0"/>
              <a:t> tax data</a:t>
            </a:r>
          </a:p>
        </p:txBody>
      </p:sp>
      <p:sp>
        <p:nvSpPr>
          <p:cNvPr id="6" name="Rectangle 5">
            <a:extLst>
              <a:ext uri="{FF2B5EF4-FFF2-40B4-BE49-F238E27FC236}">
                <a16:creationId xmlns:a16="http://schemas.microsoft.com/office/drawing/2014/main" id="{96492E36-148A-C251-5B4E-E3FFD5621A27}"/>
              </a:ext>
            </a:extLst>
          </p:cNvPr>
          <p:cNvSpPr/>
          <p:nvPr/>
        </p:nvSpPr>
        <p:spPr>
          <a:xfrm>
            <a:off x="268942" y="2202187"/>
            <a:ext cx="1642986" cy="76738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b="1" dirty="0"/>
              <a:t>Simulated</a:t>
            </a:r>
            <a:r>
              <a:rPr lang="en-US" dirty="0"/>
              <a:t> Social Security data</a:t>
            </a:r>
          </a:p>
        </p:txBody>
      </p:sp>
      <p:sp>
        <p:nvSpPr>
          <p:cNvPr id="7" name="Rectangle 6">
            <a:extLst>
              <a:ext uri="{FF2B5EF4-FFF2-40B4-BE49-F238E27FC236}">
                <a16:creationId xmlns:a16="http://schemas.microsoft.com/office/drawing/2014/main" id="{0F1F8A92-43EB-9935-51B7-5D22A51E9284}"/>
              </a:ext>
            </a:extLst>
          </p:cNvPr>
          <p:cNvSpPr/>
          <p:nvPr/>
        </p:nvSpPr>
        <p:spPr>
          <a:xfrm>
            <a:off x="2255032" y="2685763"/>
            <a:ext cx="1642986" cy="76738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b="1" dirty="0"/>
              <a:t>Simulated</a:t>
            </a:r>
            <a:r>
              <a:rPr lang="en-US" dirty="0"/>
              <a:t> “reference file”</a:t>
            </a:r>
          </a:p>
        </p:txBody>
      </p:sp>
      <p:sp>
        <p:nvSpPr>
          <p:cNvPr id="8" name="Rectangle 7">
            <a:extLst>
              <a:ext uri="{FF2B5EF4-FFF2-40B4-BE49-F238E27FC236}">
                <a16:creationId xmlns:a16="http://schemas.microsoft.com/office/drawing/2014/main" id="{3AD6A1E9-7E19-C9C8-686A-B6CA06DC6016}"/>
              </a:ext>
            </a:extLst>
          </p:cNvPr>
          <p:cNvSpPr/>
          <p:nvPr/>
        </p:nvSpPr>
        <p:spPr>
          <a:xfrm>
            <a:off x="268942" y="4135048"/>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Simulated</a:t>
            </a:r>
            <a:r>
              <a:rPr lang="en-US" dirty="0"/>
              <a:t> 2030 Census</a:t>
            </a:r>
          </a:p>
        </p:txBody>
      </p:sp>
      <p:sp>
        <p:nvSpPr>
          <p:cNvPr id="9" name="Rectangle 8">
            <a:extLst>
              <a:ext uri="{FF2B5EF4-FFF2-40B4-BE49-F238E27FC236}">
                <a16:creationId xmlns:a16="http://schemas.microsoft.com/office/drawing/2014/main" id="{D96B7FCD-DFB2-B37F-8E9C-2A3942410B42}"/>
              </a:ext>
            </a:extLst>
          </p:cNvPr>
          <p:cNvSpPr/>
          <p:nvPr/>
        </p:nvSpPr>
        <p:spPr>
          <a:xfrm>
            <a:off x="2255032" y="4135048"/>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Input file pre-processing</a:t>
            </a:r>
          </a:p>
        </p:txBody>
      </p:sp>
      <p:sp>
        <p:nvSpPr>
          <p:cNvPr id="10" name="Rectangle 9">
            <a:extLst>
              <a:ext uri="{FF2B5EF4-FFF2-40B4-BE49-F238E27FC236}">
                <a16:creationId xmlns:a16="http://schemas.microsoft.com/office/drawing/2014/main" id="{C17E9997-FB87-04B0-525E-E440F0341613}"/>
              </a:ext>
            </a:extLst>
          </p:cNvPr>
          <p:cNvSpPr/>
          <p:nvPr/>
        </p:nvSpPr>
        <p:spPr>
          <a:xfrm>
            <a:off x="4241122" y="3378667"/>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Geographic Search</a:t>
            </a:r>
          </a:p>
        </p:txBody>
      </p:sp>
      <p:sp>
        <p:nvSpPr>
          <p:cNvPr id="11" name="Rectangle 10">
            <a:extLst>
              <a:ext uri="{FF2B5EF4-FFF2-40B4-BE49-F238E27FC236}">
                <a16:creationId xmlns:a16="http://schemas.microsoft.com/office/drawing/2014/main" id="{F5DC0C1D-0586-C0D7-C3CC-514B49844CB9}"/>
              </a:ext>
            </a:extLst>
          </p:cNvPr>
          <p:cNvSpPr/>
          <p:nvPr/>
        </p:nvSpPr>
        <p:spPr>
          <a:xfrm>
            <a:off x="6227212" y="3378667"/>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Name Search</a:t>
            </a:r>
          </a:p>
        </p:txBody>
      </p:sp>
      <p:sp>
        <p:nvSpPr>
          <p:cNvPr id="14" name="Rectangle 13">
            <a:extLst>
              <a:ext uri="{FF2B5EF4-FFF2-40B4-BE49-F238E27FC236}">
                <a16:creationId xmlns:a16="http://schemas.microsoft.com/office/drawing/2014/main" id="{FFF55964-C988-2CB0-81DB-88CC0D316D4F}"/>
              </a:ext>
            </a:extLst>
          </p:cNvPr>
          <p:cNvSpPr/>
          <p:nvPr/>
        </p:nvSpPr>
        <p:spPr>
          <a:xfrm>
            <a:off x="8213302" y="3378667"/>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Date of Birth Search</a:t>
            </a:r>
          </a:p>
        </p:txBody>
      </p:sp>
      <p:sp>
        <p:nvSpPr>
          <p:cNvPr id="15" name="Rectangle 14">
            <a:extLst>
              <a:ext uri="{FF2B5EF4-FFF2-40B4-BE49-F238E27FC236}">
                <a16:creationId xmlns:a16="http://schemas.microsoft.com/office/drawing/2014/main" id="{625D6BCB-9B20-CC0C-8AA1-C6ACEF083D1F}"/>
              </a:ext>
            </a:extLst>
          </p:cNvPr>
          <p:cNvSpPr/>
          <p:nvPr/>
        </p:nvSpPr>
        <p:spPr>
          <a:xfrm>
            <a:off x="10199392" y="3378666"/>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Household Composition Search</a:t>
            </a:r>
          </a:p>
        </p:txBody>
      </p:sp>
      <p:sp>
        <p:nvSpPr>
          <p:cNvPr id="16" name="Rectangle 15">
            <a:extLst>
              <a:ext uri="{FF2B5EF4-FFF2-40B4-BE49-F238E27FC236}">
                <a16:creationId xmlns:a16="http://schemas.microsoft.com/office/drawing/2014/main" id="{F44176F1-3ED0-CE63-0612-80325D0DD09C}"/>
              </a:ext>
            </a:extLst>
          </p:cNvPr>
          <p:cNvSpPr/>
          <p:nvPr/>
        </p:nvSpPr>
        <p:spPr>
          <a:xfrm>
            <a:off x="10199392" y="4553043"/>
            <a:ext cx="1642986" cy="76738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File with person IDs</a:t>
            </a:r>
          </a:p>
        </p:txBody>
      </p:sp>
      <p:cxnSp>
        <p:nvCxnSpPr>
          <p:cNvPr id="24" name="Straight Arrow Connector 23">
            <a:extLst>
              <a:ext uri="{FF2B5EF4-FFF2-40B4-BE49-F238E27FC236}">
                <a16:creationId xmlns:a16="http://schemas.microsoft.com/office/drawing/2014/main" id="{DA5F5955-8DBA-41A1-DA91-0004414567EE}"/>
              </a:ext>
            </a:extLst>
          </p:cNvPr>
          <p:cNvCxnSpPr>
            <a:cxnSpLocks/>
            <a:stCxn id="8" idx="3"/>
            <a:endCxn id="9" idx="1"/>
          </p:cNvCxnSpPr>
          <p:nvPr/>
        </p:nvCxnSpPr>
        <p:spPr>
          <a:xfrm>
            <a:off x="1911928" y="4518740"/>
            <a:ext cx="343104"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AE4CAFE-8EBC-8479-A9FB-AB65CDA3F2F5}"/>
              </a:ext>
            </a:extLst>
          </p:cNvPr>
          <p:cNvCxnSpPr>
            <a:cxnSpLocks/>
            <a:stCxn id="9" idx="3"/>
          </p:cNvCxnSpPr>
          <p:nvPr/>
        </p:nvCxnSpPr>
        <p:spPr>
          <a:xfrm flipV="1">
            <a:off x="3898018" y="4146049"/>
            <a:ext cx="343104" cy="37269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28850BF-7040-3960-45BA-5969F6639336}"/>
              </a:ext>
            </a:extLst>
          </p:cNvPr>
          <p:cNvCxnSpPr>
            <a:cxnSpLocks/>
            <a:stCxn id="7" idx="3"/>
          </p:cNvCxnSpPr>
          <p:nvPr/>
        </p:nvCxnSpPr>
        <p:spPr>
          <a:xfrm>
            <a:off x="3898018" y="3069455"/>
            <a:ext cx="343104" cy="30921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88538DEE-575C-A07E-8F93-31B70D1BAFD8}"/>
              </a:ext>
            </a:extLst>
          </p:cNvPr>
          <p:cNvCxnSpPr>
            <a:cxnSpLocks/>
            <a:stCxn id="10" idx="3"/>
            <a:endCxn id="11" idx="1"/>
          </p:cNvCxnSpPr>
          <p:nvPr/>
        </p:nvCxnSpPr>
        <p:spPr>
          <a:xfrm>
            <a:off x="5884108" y="3762359"/>
            <a:ext cx="343104"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4456A6CA-F64A-9A0B-ED2A-FFC3794DEA15}"/>
              </a:ext>
            </a:extLst>
          </p:cNvPr>
          <p:cNvCxnSpPr>
            <a:cxnSpLocks/>
            <a:stCxn id="11" idx="3"/>
            <a:endCxn id="14" idx="1"/>
          </p:cNvCxnSpPr>
          <p:nvPr/>
        </p:nvCxnSpPr>
        <p:spPr>
          <a:xfrm>
            <a:off x="7870198" y="3762359"/>
            <a:ext cx="343104"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07CAA8D-21CE-161F-353C-5C0C47D685BC}"/>
              </a:ext>
            </a:extLst>
          </p:cNvPr>
          <p:cNvCxnSpPr>
            <a:cxnSpLocks/>
            <a:stCxn id="14" idx="3"/>
            <a:endCxn id="15" idx="1"/>
          </p:cNvCxnSpPr>
          <p:nvPr/>
        </p:nvCxnSpPr>
        <p:spPr>
          <a:xfrm flipV="1">
            <a:off x="9856288" y="3762358"/>
            <a:ext cx="343104" cy="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A350993-2A2B-F081-9211-FD3882461072}"/>
              </a:ext>
            </a:extLst>
          </p:cNvPr>
          <p:cNvCxnSpPr>
            <a:cxnSpLocks/>
            <a:stCxn id="15" idx="2"/>
            <a:endCxn id="16" idx="0"/>
          </p:cNvCxnSpPr>
          <p:nvPr/>
        </p:nvCxnSpPr>
        <p:spPr>
          <a:xfrm>
            <a:off x="11020885" y="4146049"/>
            <a:ext cx="0" cy="40699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9" name="Left Brace 48">
            <a:extLst>
              <a:ext uri="{FF2B5EF4-FFF2-40B4-BE49-F238E27FC236}">
                <a16:creationId xmlns:a16="http://schemas.microsoft.com/office/drawing/2014/main" id="{D57DD4D1-F4A4-6352-E33E-671CEE4E69FE}"/>
              </a:ext>
            </a:extLst>
          </p:cNvPr>
          <p:cNvSpPr/>
          <p:nvPr/>
        </p:nvSpPr>
        <p:spPr>
          <a:xfrm rot="5400000">
            <a:off x="7907946" y="-781294"/>
            <a:ext cx="267609" cy="7701496"/>
          </a:xfrm>
          <a:prstGeom prst="leftBrace">
            <a:avLst/>
          </a:prstGeom>
          <a:ln w="127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TextBox 49">
            <a:extLst>
              <a:ext uri="{FF2B5EF4-FFF2-40B4-BE49-F238E27FC236}">
                <a16:creationId xmlns:a16="http://schemas.microsoft.com/office/drawing/2014/main" id="{C69401F5-E535-2FD4-80EF-B5A87A4486F1}"/>
              </a:ext>
            </a:extLst>
          </p:cNvPr>
          <p:cNvSpPr txBox="1"/>
          <p:nvPr/>
        </p:nvSpPr>
        <p:spPr>
          <a:xfrm>
            <a:off x="6984526" y="2587630"/>
            <a:ext cx="2114447" cy="369332"/>
          </a:xfrm>
          <a:prstGeom prst="rect">
            <a:avLst/>
          </a:prstGeom>
          <a:noFill/>
        </p:spPr>
        <p:txBody>
          <a:bodyPr wrap="square" rtlCol="0">
            <a:spAutoFit/>
          </a:bodyPr>
          <a:lstStyle/>
          <a:p>
            <a:pPr algn="ctr"/>
            <a:r>
              <a:rPr lang="en-US" dirty="0">
                <a:solidFill>
                  <a:schemeClr val="tx2"/>
                </a:solidFill>
              </a:rPr>
              <a:t>linkage “modules”</a:t>
            </a:r>
          </a:p>
        </p:txBody>
      </p:sp>
      <p:cxnSp>
        <p:nvCxnSpPr>
          <p:cNvPr id="51" name="Straight Arrow Connector 50">
            <a:extLst>
              <a:ext uri="{FF2B5EF4-FFF2-40B4-BE49-F238E27FC236}">
                <a16:creationId xmlns:a16="http://schemas.microsoft.com/office/drawing/2014/main" id="{1B953C1A-1A70-EE11-11C7-372AA4878982}"/>
              </a:ext>
            </a:extLst>
          </p:cNvPr>
          <p:cNvCxnSpPr>
            <a:cxnSpLocks/>
            <a:stCxn id="6" idx="3"/>
            <a:endCxn id="7" idx="1"/>
          </p:cNvCxnSpPr>
          <p:nvPr/>
        </p:nvCxnSpPr>
        <p:spPr>
          <a:xfrm>
            <a:off x="1911928" y="2585879"/>
            <a:ext cx="343104" cy="48357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3BE783FE-870B-0FCD-5684-BD9928792EC5}"/>
              </a:ext>
            </a:extLst>
          </p:cNvPr>
          <p:cNvCxnSpPr>
            <a:cxnSpLocks/>
            <a:stCxn id="4" idx="3"/>
            <a:endCxn id="7" idx="1"/>
          </p:cNvCxnSpPr>
          <p:nvPr/>
        </p:nvCxnSpPr>
        <p:spPr>
          <a:xfrm flipV="1">
            <a:off x="1911928" y="3069455"/>
            <a:ext cx="343104" cy="423795"/>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842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3F73F-3C44-0109-97F4-A42166D792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8979D9-2D7B-B3C6-C187-314796AFF467}"/>
              </a:ext>
            </a:extLst>
          </p:cNvPr>
          <p:cNvSpPr>
            <a:spLocks noGrp="1"/>
          </p:cNvSpPr>
          <p:nvPr>
            <p:ph type="title"/>
          </p:nvPr>
        </p:nvSpPr>
        <p:spPr/>
        <p:txBody>
          <a:bodyPr/>
          <a:lstStyle/>
          <a:p>
            <a:r>
              <a:rPr lang="en-US" dirty="0"/>
              <a:t>Person linkage case study highlights</a:t>
            </a:r>
          </a:p>
        </p:txBody>
      </p:sp>
      <p:sp>
        <p:nvSpPr>
          <p:cNvPr id="3" name="Content Placeholder 2">
            <a:extLst>
              <a:ext uri="{FF2B5EF4-FFF2-40B4-BE49-F238E27FC236}">
                <a16:creationId xmlns:a16="http://schemas.microsoft.com/office/drawing/2014/main" id="{0CF81FF0-3570-7CA5-FABB-D3CC848101F3}"/>
              </a:ext>
            </a:extLst>
          </p:cNvPr>
          <p:cNvSpPr>
            <a:spLocks noGrp="1"/>
          </p:cNvSpPr>
          <p:nvPr>
            <p:ph idx="1"/>
          </p:nvPr>
        </p:nvSpPr>
        <p:spPr/>
        <p:txBody>
          <a:bodyPr vert="horz" lIns="0" tIns="0" rIns="0" bIns="0" rtlCol="0" anchor="t">
            <a:noAutofit/>
          </a:bodyPr>
          <a:lstStyle/>
          <a:p>
            <a:pPr marL="342900" indent="-342900">
              <a:buFont typeface="Arial" panose="020B0604020202020204" pitchFamily="34" charset="0"/>
              <a:buChar char="•"/>
            </a:pPr>
            <a:r>
              <a:rPr lang="en-US" dirty="0"/>
              <a:t>Versions for each population size (10k, 1M, 330M)</a:t>
            </a:r>
          </a:p>
          <a:p>
            <a:pPr marL="342900" indent="-342900">
              <a:buFont typeface="Arial" panose="020B0604020202020204" pitchFamily="34" charset="0"/>
              <a:buChar char="•"/>
            </a:pPr>
            <a:r>
              <a:rPr lang="en-US" dirty="0">
                <a:latin typeface="Archivo Light"/>
                <a:cs typeface="Archivo Light"/>
              </a:rPr>
              <a:t>At full scale, 12TB of RAM, 200 cores, ~24 hours</a:t>
            </a:r>
            <a:endParaRPr lang="en-US" dirty="0"/>
          </a:p>
          <a:p>
            <a:pPr marL="1028700" lvl="1" indent="-342900"/>
            <a:r>
              <a:rPr lang="en-US" dirty="0">
                <a:latin typeface="Archivo Light"/>
                <a:cs typeface="Archivo Light"/>
              </a:rPr>
              <a:t>1.7B input records, 207B record pairs compared!</a:t>
            </a:r>
          </a:p>
          <a:p>
            <a:pPr marL="342900" indent="-342900">
              <a:buFont typeface="Arial" panose="020B0604020202020204" pitchFamily="34" charset="0"/>
              <a:buChar char="•"/>
            </a:pPr>
            <a:r>
              <a:rPr lang="en-US" dirty="0"/>
              <a:t>Work in progress to make this possible (though slower) on a single large machine</a:t>
            </a:r>
          </a:p>
          <a:p>
            <a:pPr marL="342900" indent="-342900">
              <a:buFont typeface="Arial" panose="020B0604020202020204" pitchFamily="34" charset="0"/>
              <a:buChar char="•"/>
            </a:pPr>
            <a:r>
              <a:rPr lang="en-US" dirty="0"/>
              <a:t>Interested? </a:t>
            </a:r>
            <a:r>
              <a:rPr lang="en-US" b="1" dirty="0"/>
              <a:t>Reach out to us!</a:t>
            </a:r>
          </a:p>
        </p:txBody>
      </p:sp>
      <p:sp>
        <p:nvSpPr>
          <p:cNvPr id="5" name="Slide Number Placeholder 4">
            <a:extLst>
              <a:ext uri="{FF2B5EF4-FFF2-40B4-BE49-F238E27FC236}">
                <a16:creationId xmlns:a16="http://schemas.microsoft.com/office/drawing/2014/main" id="{70178383-297D-B464-5926-104D34FA5487}"/>
              </a:ext>
            </a:extLst>
          </p:cNvPr>
          <p:cNvSpPr>
            <a:spLocks noGrp="1"/>
          </p:cNvSpPr>
          <p:nvPr>
            <p:ph type="sldNum" sz="quarter" idx="4"/>
          </p:nvPr>
        </p:nvSpPr>
        <p:spPr/>
        <p:txBody>
          <a:bodyPr/>
          <a:lstStyle/>
          <a:p>
            <a:fld id="{DE3F0CD6-AD00-1841-BC55-14E444E5E897}" type="slidenum">
              <a:rPr lang="en-US" smtClean="0"/>
              <a:pPr/>
              <a:t>11</a:t>
            </a:fld>
            <a:endParaRPr lang="en-US" dirty="0"/>
          </a:p>
        </p:txBody>
      </p:sp>
      <p:sp>
        <p:nvSpPr>
          <p:cNvPr id="6" name="TextBox 5">
            <a:extLst>
              <a:ext uri="{FF2B5EF4-FFF2-40B4-BE49-F238E27FC236}">
                <a16:creationId xmlns:a16="http://schemas.microsoft.com/office/drawing/2014/main" id="{23576178-3BFF-2245-BD71-ADD01ABC9BC1}"/>
              </a:ext>
            </a:extLst>
          </p:cNvPr>
          <p:cNvSpPr txBox="1"/>
          <p:nvPr/>
        </p:nvSpPr>
        <p:spPr>
          <a:xfrm>
            <a:off x="2435141" y="5367821"/>
            <a:ext cx="3065929" cy="923330"/>
          </a:xfrm>
          <a:prstGeom prst="rect">
            <a:avLst/>
          </a:prstGeom>
          <a:noFill/>
        </p:spPr>
        <p:txBody>
          <a:bodyPr wrap="square" rtlCol="0">
            <a:spAutoFit/>
          </a:bodyPr>
          <a:lstStyle/>
          <a:p>
            <a:pPr algn="ctr"/>
            <a:r>
              <a:rPr lang="en-US" b="1" dirty="0">
                <a:solidFill>
                  <a:schemeClr val="tx2"/>
                </a:solidFill>
              </a:rPr>
              <a:t>Zeb Burke-Conte</a:t>
            </a:r>
            <a:endParaRPr lang="en-US" dirty="0">
              <a:solidFill>
                <a:schemeClr val="tx2"/>
              </a:solidFill>
            </a:endParaRPr>
          </a:p>
          <a:p>
            <a:pPr algn="ctr"/>
            <a:r>
              <a:rPr lang="en-US" dirty="0">
                <a:solidFill>
                  <a:schemeClr val="tx2"/>
                </a:solidFill>
              </a:rPr>
              <a:t>Researcher</a:t>
            </a:r>
          </a:p>
          <a:p>
            <a:pPr algn="ctr"/>
            <a:r>
              <a:rPr lang="en-US" dirty="0">
                <a:solidFill>
                  <a:schemeClr val="tx2"/>
                </a:solidFill>
              </a:rPr>
              <a:t>zmbc@uw.edu</a:t>
            </a:r>
          </a:p>
        </p:txBody>
      </p:sp>
      <p:sp>
        <p:nvSpPr>
          <p:cNvPr id="7" name="TextBox 6">
            <a:extLst>
              <a:ext uri="{FF2B5EF4-FFF2-40B4-BE49-F238E27FC236}">
                <a16:creationId xmlns:a16="http://schemas.microsoft.com/office/drawing/2014/main" id="{A1784639-6FB3-9D60-A8D1-2A98C3344D28}"/>
              </a:ext>
            </a:extLst>
          </p:cNvPr>
          <p:cNvSpPr txBox="1"/>
          <p:nvPr/>
        </p:nvSpPr>
        <p:spPr>
          <a:xfrm>
            <a:off x="6768354" y="5367821"/>
            <a:ext cx="3065929" cy="923330"/>
          </a:xfrm>
          <a:prstGeom prst="rect">
            <a:avLst/>
          </a:prstGeom>
          <a:noFill/>
        </p:spPr>
        <p:txBody>
          <a:bodyPr wrap="square" rtlCol="0">
            <a:spAutoFit/>
          </a:bodyPr>
          <a:lstStyle/>
          <a:p>
            <a:pPr algn="ctr"/>
            <a:r>
              <a:rPr lang="en-US" b="1" dirty="0">
                <a:solidFill>
                  <a:schemeClr val="tx2"/>
                </a:solidFill>
              </a:rPr>
              <a:t>Abraham Flaxman</a:t>
            </a:r>
            <a:endParaRPr lang="en-US" dirty="0">
              <a:solidFill>
                <a:schemeClr val="tx2"/>
              </a:solidFill>
            </a:endParaRPr>
          </a:p>
          <a:p>
            <a:pPr algn="ctr"/>
            <a:r>
              <a:rPr lang="en-US" dirty="0">
                <a:solidFill>
                  <a:schemeClr val="tx2"/>
                </a:solidFill>
              </a:rPr>
              <a:t>Associate Professor</a:t>
            </a:r>
          </a:p>
          <a:p>
            <a:pPr algn="ctr"/>
            <a:r>
              <a:rPr lang="en-US" dirty="0">
                <a:solidFill>
                  <a:schemeClr val="tx2"/>
                </a:solidFill>
              </a:rPr>
              <a:t>abie@uw.edu</a:t>
            </a:r>
          </a:p>
        </p:txBody>
      </p:sp>
      <p:sp>
        <p:nvSpPr>
          <p:cNvPr id="9" name="Text Placeholder 3">
            <a:extLst>
              <a:ext uri="{FF2B5EF4-FFF2-40B4-BE49-F238E27FC236}">
                <a16:creationId xmlns:a16="http://schemas.microsoft.com/office/drawing/2014/main" id="{24FAAD39-6B6C-5DBF-BA72-CF9C8A0C2DEF}"/>
              </a:ext>
            </a:extLst>
          </p:cNvPr>
          <p:cNvSpPr txBox="1">
            <a:spLocks/>
          </p:cNvSpPr>
          <p:nvPr/>
        </p:nvSpPr>
        <p:spPr>
          <a:xfrm>
            <a:off x="457200" y="239313"/>
            <a:ext cx="1958381" cy="217887"/>
          </a:xfrm>
          <a:prstGeom prst="roundRect">
            <a:avLst>
              <a:gd name="adj" fmla="val 50000"/>
            </a:avLst>
          </a:prstGeom>
          <a:ln>
            <a:solidFill>
              <a:schemeClr val="accent2"/>
            </a:solidFill>
          </a:ln>
        </p:spPr>
        <p:txBody>
          <a:bodyPr vert="horz" wrap="square" lIns="0" tIns="0" rIns="0" bIns="0" rtlCol="0" anchor="ctr" anchorCtr="0">
            <a:noAutofit/>
          </a:bodyPr>
          <a:lstStyle>
            <a:lvl1pPr marL="0" indent="0" algn="ctr" defTabSz="914400" rtl="0" eaLnBrk="1" latinLnBrk="0" hangingPunct="1">
              <a:lnSpc>
                <a:spcPct val="100000"/>
              </a:lnSpc>
              <a:spcBef>
                <a:spcPts val="1000"/>
              </a:spcBef>
              <a:spcAft>
                <a:spcPts val="600"/>
              </a:spcAft>
              <a:buFont typeface="Arial" panose="020B0604020202020204" pitchFamily="34" charset="0"/>
              <a:buNone/>
              <a:defRPr lang="en-US" sz="900" b="0" i="0" kern="1200" dirty="0">
                <a:solidFill>
                  <a:schemeClr val="accent2"/>
                </a:solidFill>
                <a:latin typeface="Archivo Medium" pitchFamily="2" charset="77"/>
                <a:ea typeface="+mn-ea"/>
                <a:cs typeface="Archivo Medium" pitchFamily="2" charset="77"/>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sz="1800" b="0" i="0" kern="1200">
                <a:solidFill>
                  <a:schemeClr val="tx2"/>
                </a:solidFill>
                <a:latin typeface="Archivo Light" pitchFamily="2" charset="77"/>
                <a:ea typeface="+mn-ea"/>
                <a:cs typeface="Archivo Light" pitchFamily="2" charset="77"/>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sz="1600" b="0" i="0" kern="1200">
                <a:solidFill>
                  <a:schemeClr val="tx2"/>
                </a:solidFill>
                <a:latin typeface="Archivo Light" pitchFamily="2" charset="77"/>
                <a:ea typeface="+mn-ea"/>
                <a:cs typeface="Archivo Light" pitchFamily="2" charset="77"/>
              </a:defRPr>
            </a:lvl3pPr>
            <a:lvl4pPr marL="1600200" indent="-228600" algn="l" defTabSz="914400" rtl="0" eaLnBrk="1" latinLnBrk="0" hangingPunct="1">
              <a:lnSpc>
                <a:spcPct val="100000"/>
              </a:lnSpc>
              <a:spcBef>
                <a:spcPts val="500"/>
              </a:spcBef>
              <a:spcAft>
                <a:spcPts val="600"/>
              </a:spcAft>
              <a:buFont typeface="Arial" panose="020B0604020202020204" pitchFamily="34" charset="0"/>
              <a:buChar char="•"/>
              <a:defRPr sz="1400" b="0" i="0" kern="1200">
                <a:solidFill>
                  <a:schemeClr val="tx2"/>
                </a:solidFill>
                <a:latin typeface="Archivo Light" pitchFamily="2" charset="77"/>
                <a:ea typeface="+mn-ea"/>
                <a:cs typeface="Archivo Light" pitchFamily="2" charset="77"/>
              </a:defRPr>
            </a:lvl4pPr>
            <a:lvl5pPr marL="2057400" indent="-228600" algn="l" defTabSz="914400" rtl="0" eaLnBrk="1" latinLnBrk="0" hangingPunct="1">
              <a:lnSpc>
                <a:spcPct val="100000"/>
              </a:lnSpc>
              <a:spcBef>
                <a:spcPts val="500"/>
              </a:spcBef>
              <a:spcAft>
                <a:spcPts val="600"/>
              </a:spcAft>
              <a:buFont typeface="Arial" panose="020B0604020202020204" pitchFamily="34" charset="0"/>
              <a:buChar char="•"/>
              <a:defRPr sz="1200" b="0" i="0" kern="1200">
                <a:solidFill>
                  <a:schemeClr val="tx2"/>
                </a:solidFill>
                <a:latin typeface="Archivo Light" pitchFamily="2" charset="77"/>
                <a:ea typeface="+mn-ea"/>
                <a:cs typeface="Archivo Ligh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PERSON LINKAGE CASE STUDY</a:t>
            </a:r>
          </a:p>
        </p:txBody>
      </p:sp>
    </p:spTree>
    <p:extLst>
      <p:ext uri="{BB962C8B-B14F-4D97-AF65-F5344CB8AC3E}">
        <p14:creationId xmlns:p14="http://schemas.microsoft.com/office/powerpoint/2010/main" val="3479102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FCF60-2E4A-84E6-7BE6-18E3759E0C05}"/>
              </a:ext>
            </a:extLst>
          </p:cNvPr>
          <p:cNvSpPr>
            <a:spLocks noGrp="1"/>
          </p:cNvSpPr>
          <p:nvPr>
            <p:ph type="title"/>
          </p:nvPr>
        </p:nvSpPr>
        <p:spPr/>
        <p:txBody>
          <a:bodyPr/>
          <a:lstStyle/>
          <a:p>
            <a:r>
              <a:rPr lang="en-US" dirty="0"/>
              <a:t>Entity resolution, a.k.a. “record linkage,” “data linkage”…</a:t>
            </a:r>
          </a:p>
        </p:txBody>
      </p:sp>
      <p:sp>
        <p:nvSpPr>
          <p:cNvPr id="4" name="Text Placeholder 3">
            <a:extLst>
              <a:ext uri="{FF2B5EF4-FFF2-40B4-BE49-F238E27FC236}">
                <a16:creationId xmlns:a16="http://schemas.microsoft.com/office/drawing/2014/main" id="{8193AAA0-78D3-520E-5C6A-BAC73D889CDB}"/>
              </a:ext>
            </a:extLst>
          </p:cNvPr>
          <p:cNvSpPr>
            <a:spLocks noGrp="1"/>
          </p:cNvSpPr>
          <p:nvPr>
            <p:ph type="body" sz="quarter" idx="13"/>
          </p:nvPr>
        </p:nvSpPr>
        <p:spPr/>
        <p:txBody>
          <a:bodyPr/>
          <a:lstStyle/>
          <a:p>
            <a:r>
              <a:rPr lang="en-US" dirty="0"/>
              <a:t>BACKGROUND</a:t>
            </a:r>
          </a:p>
        </p:txBody>
      </p:sp>
      <p:sp>
        <p:nvSpPr>
          <p:cNvPr id="5" name="Slide Number Placeholder 4">
            <a:extLst>
              <a:ext uri="{FF2B5EF4-FFF2-40B4-BE49-F238E27FC236}">
                <a16:creationId xmlns:a16="http://schemas.microsoft.com/office/drawing/2014/main" id="{81CE68DE-21F4-FBCC-A49B-58FE4BE716D7}"/>
              </a:ext>
            </a:extLst>
          </p:cNvPr>
          <p:cNvSpPr>
            <a:spLocks noGrp="1"/>
          </p:cNvSpPr>
          <p:nvPr>
            <p:ph type="sldNum" sz="quarter" idx="4"/>
          </p:nvPr>
        </p:nvSpPr>
        <p:spPr/>
        <p:txBody>
          <a:bodyPr/>
          <a:lstStyle/>
          <a:p>
            <a:fld id="{DE3F0CD6-AD00-1841-BC55-14E444E5E897}" type="slidenum">
              <a:rPr lang="en-US" smtClean="0"/>
              <a:pPr/>
              <a:t>2</a:t>
            </a:fld>
            <a:endParaRPr lang="en-US" dirty="0"/>
          </a:p>
        </p:txBody>
      </p:sp>
      <p:graphicFrame>
        <p:nvGraphicFramePr>
          <p:cNvPr id="6" name="Table 6">
            <a:extLst>
              <a:ext uri="{FF2B5EF4-FFF2-40B4-BE49-F238E27FC236}">
                <a16:creationId xmlns:a16="http://schemas.microsoft.com/office/drawing/2014/main" id="{623C34B9-D2B5-0CAB-EA8D-2ACF0D535702}"/>
              </a:ext>
            </a:extLst>
          </p:cNvPr>
          <p:cNvGraphicFramePr>
            <a:graphicFrameLocks/>
          </p:cNvGraphicFramePr>
          <p:nvPr>
            <p:extLst>
              <p:ext uri="{D42A27DB-BD31-4B8C-83A1-F6EECF244321}">
                <p14:modId xmlns:p14="http://schemas.microsoft.com/office/powerpoint/2010/main" val="770867968"/>
              </p:ext>
            </p:extLst>
          </p:nvPr>
        </p:nvGraphicFramePr>
        <p:xfrm>
          <a:off x="457200" y="1670628"/>
          <a:ext cx="5128832" cy="1854200"/>
        </p:xfrm>
        <a:graphic>
          <a:graphicData uri="http://schemas.openxmlformats.org/drawingml/2006/table">
            <a:tbl>
              <a:tblPr firstRow="1" bandRow="1">
                <a:tableStyleId>{5C22544A-7EE6-4342-B048-85BDC9FD1C3A}</a:tableStyleId>
              </a:tblPr>
              <a:tblGrid>
                <a:gridCol w="1228471">
                  <a:extLst>
                    <a:ext uri="{9D8B030D-6E8A-4147-A177-3AD203B41FA5}">
                      <a16:colId xmlns:a16="http://schemas.microsoft.com/office/drawing/2014/main" val="3075834504"/>
                    </a:ext>
                  </a:extLst>
                </a:gridCol>
                <a:gridCol w="1199515">
                  <a:extLst>
                    <a:ext uri="{9D8B030D-6E8A-4147-A177-3AD203B41FA5}">
                      <a16:colId xmlns:a16="http://schemas.microsoft.com/office/drawing/2014/main" val="4134392191"/>
                    </a:ext>
                  </a:extLst>
                </a:gridCol>
                <a:gridCol w="1441641">
                  <a:extLst>
                    <a:ext uri="{9D8B030D-6E8A-4147-A177-3AD203B41FA5}">
                      <a16:colId xmlns:a16="http://schemas.microsoft.com/office/drawing/2014/main" val="3377440970"/>
                    </a:ext>
                  </a:extLst>
                </a:gridCol>
                <a:gridCol w="1259205">
                  <a:extLst>
                    <a:ext uri="{9D8B030D-6E8A-4147-A177-3AD203B41FA5}">
                      <a16:colId xmlns:a16="http://schemas.microsoft.com/office/drawing/2014/main" val="3191846624"/>
                    </a:ext>
                  </a:extLst>
                </a:gridCol>
              </a:tblGrid>
              <a:tr h="370840">
                <a:tc>
                  <a:txBody>
                    <a:bodyPr/>
                    <a:lstStyle/>
                    <a:p>
                      <a:r>
                        <a:rPr lang="en-US" dirty="0"/>
                        <a:t>First name</a:t>
                      </a:r>
                    </a:p>
                  </a:txBody>
                  <a:tcPr/>
                </a:tc>
                <a:tc>
                  <a:txBody>
                    <a:bodyPr/>
                    <a:lstStyle/>
                    <a:p>
                      <a:r>
                        <a:rPr lang="en-US" dirty="0"/>
                        <a:t>Last name</a:t>
                      </a:r>
                    </a:p>
                  </a:txBody>
                  <a:tcPr/>
                </a:tc>
                <a:tc>
                  <a:txBody>
                    <a:bodyPr/>
                    <a:lstStyle/>
                    <a:p>
                      <a:r>
                        <a:rPr lang="en-US" dirty="0"/>
                        <a:t>Date of birth</a:t>
                      </a:r>
                    </a:p>
                  </a:txBody>
                  <a:tcPr/>
                </a:tc>
                <a:tc>
                  <a:txBody>
                    <a:bodyPr/>
                    <a:lstStyle/>
                    <a:p>
                      <a:r>
                        <a:rPr lang="en-US" dirty="0"/>
                        <a:t>Has a dog?</a:t>
                      </a:r>
                    </a:p>
                  </a:txBody>
                  <a:tcPr/>
                </a:tc>
                <a:extLst>
                  <a:ext uri="{0D108BD9-81ED-4DB2-BD59-A6C34878D82A}">
                    <a16:rowId xmlns:a16="http://schemas.microsoft.com/office/drawing/2014/main" val="1951744139"/>
                  </a:ext>
                </a:extLst>
              </a:tr>
              <a:tr h="370840">
                <a:tc>
                  <a:txBody>
                    <a:bodyPr/>
                    <a:lstStyle/>
                    <a:p>
                      <a:r>
                        <a:rPr lang="en-US" dirty="0">
                          <a:solidFill>
                            <a:schemeClr val="tx2"/>
                          </a:solidFill>
                        </a:rPr>
                        <a:t>Diana</a:t>
                      </a:r>
                    </a:p>
                  </a:txBody>
                  <a:tcPr/>
                </a:tc>
                <a:tc>
                  <a:txBody>
                    <a:bodyPr/>
                    <a:lstStyle/>
                    <a:p>
                      <a:r>
                        <a:rPr lang="en-US" dirty="0">
                          <a:solidFill>
                            <a:schemeClr val="tx2"/>
                          </a:solidFill>
                        </a:rPr>
                        <a:t>Kelly</a:t>
                      </a:r>
                    </a:p>
                  </a:txBody>
                  <a:tcPr/>
                </a:tc>
                <a:tc>
                  <a:txBody>
                    <a:bodyPr/>
                    <a:lstStyle/>
                    <a:p>
                      <a:r>
                        <a:rPr lang="en-US" dirty="0">
                          <a:solidFill>
                            <a:schemeClr val="tx2"/>
                          </a:solidFill>
                        </a:rPr>
                        <a:t>05/06/1994</a:t>
                      </a:r>
                    </a:p>
                  </a:txBody>
                  <a:tcPr/>
                </a:tc>
                <a:tc>
                  <a:txBody>
                    <a:bodyPr/>
                    <a:lstStyle/>
                    <a:p>
                      <a:r>
                        <a:rPr lang="en-US" dirty="0">
                          <a:solidFill>
                            <a:schemeClr val="tx2"/>
                          </a:solidFill>
                        </a:rPr>
                        <a:t>Yes</a:t>
                      </a:r>
                    </a:p>
                  </a:txBody>
                  <a:tcPr/>
                </a:tc>
                <a:extLst>
                  <a:ext uri="{0D108BD9-81ED-4DB2-BD59-A6C34878D82A}">
                    <a16:rowId xmlns:a16="http://schemas.microsoft.com/office/drawing/2014/main" val="4240939764"/>
                  </a:ext>
                </a:extLst>
              </a:tr>
              <a:tr h="370840">
                <a:tc>
                  <a:txBody>
                    <a:bodyPr/>
                    <a:lstStyle/>
                    <a:p>
                      <a:r>
                        <a:rPr lang="en-US" dirty="0">
                          <a:solidFill>
                            <a:schemeClr val="tx2"/>
                          </a:solidFill>
                        </a:rPr>
                        <a:t>Gerald</a:t>
                      </a:r>
                    </a:p>
                  </a:txBody>
                  <a:tcPr/>
                </a:tc>
                <a:tc>
                  <a:txBody>
                    <a:bodyPr/>
                    <a:lstStyle/>
                    <a:p>
                      <a:r>
                        <a:rPr lang="en-US" dirty="0">
                          <a:solidFill>
                            <a:schemeClr val="tx2"/>
                          </a:solidFill>
                        </a:rPr>
                        <a:t>Alen</a:t>
                      </a:r>
                    </a:p>
                  </a:txBody>
                  <a:tcPr/>
                </a:tc>
                <a:tc>
                  <a:txBody>
                    <a:bodyPr/>
                    <a:lstStyle/>
                    <a:p>
                      <a:r>
                        <a:rPr lang="en-US" dirty="0">
                          <a:solidFill>
                            <a:schemeClr val="tx2"/>
                          </a:solidFill>
                        </a:rPr>
                        <a:t>11/03/1943</a:t>
                      </a:r>
                    </a:p>
                  </a:txBody>
                  <a:tcPr/>
                </a:tc>
                <a:tc>
                  <a:txBody>
                    <a:bodyPr/>
                    <a:lstStyle/>
                    <a:p>
                      <a:r>
                        <a:rPr lang="en-US" dirty="0">
                          <a:solidFill>
                            <a:schemeClr val="tx2"/>
                          </a:solidFill>
                        </a:rPr>
                        <a:t>No</a:t>
                      </a:r>
                    </a:p>
                  </a:txBody>
                  <a:tcPr/>
                </a:tc>
                <a:extLst>
                  <a:ext uri="{0D108BD9-81ED-4DB2-BD59-A6C34878D82A}">
                    <a16:rowId xmlns:a16="http://schemas.microsoft.com/office/drawing/2014/main" val="4053019515"/>
                  </a:ext>
                </a:extLst>
              </a:tr>
              <a:tr h="370840">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extLst>
                  <a:ext uri="{0D108BD9-81ED-4DB2-BD59-A6C34878D82A}">
                    <a16:rowId xmlns:a16="http://schemas.microsoft.com/office/drawing/2014/main" val="2897805015"/>
                  </a:ext>
                </a:extLst>
              </a:tr>
              <a:tr h="370840">
                <a:tc>
                  <a:txBody>
                    <a:bodyPr/>
                    <a:lstStyle/>
                    <a:p>
                      <a:r>
                        <a:rPr lang="en-US" dirty="0">
                          <a:solidFill>
                            <a:schemeClr val="tx2"/>
                          </a:solidFill>
                        </a:rPr>
                        <a:t>Vicki</a:t>
                      </a:r>
                    </a:p>
                  </a:txBody>
                  <a:tcPr/>
                </a:tc>
                <a:tc>
                  <a:txBody>
                    <a:bodyPr/>
                    <a:lstStyle/>
                    <a:p>
                      <a:r>
                        <a:rPr lang="en-US" dirty="0">
                          <a:solidFill>
                            <a:schemeClr val="tx2"/>
                          </a:solidFill>
                        </a:rPr>
                        <a:t>Simmons</a:t>
                      </a:r>
                    </a:p>
                  </a:txBody>
                  <a:tcPr/>
                </a:tc>
                <a:tc>
                  <a:txBody>
                    <a:bodyPr/>
                    <a:lstStyle/>
                    <a:p>
                      <a:r>
                        <a:rPr lang="en-US" dirty="0">
                          <a:solidFill>
                            <a:schemeClr val="tx2"/>
                          </a:solidFill>
                        </a:rPr>
                        <a:t>04/21/1992</a:t>
                      </a:r>
                    </a:p>
                  </a:txBody>
                  <a:tcPr/>
                </a:tc>
                <a:tc>
                  <a:txBody>
                    <a:bodyPr/>
                    <a:lstStyle/>
                    <a:p>
                      <a:r>
                        <a:rPr lang="en-US" dirty="0">
                          <a:solidFill>
                            <a:schemeClr val="tx2"/>
                          </a:solidFill>
                        </a:rPr>
                        <a:t>No</a:t>
                      </a:r>
                    </a:p>
                  </a:txBody>
                  <a:tcPr/>
                </a:tc>
                <a:extLst>
                  <a:ext uri="{0D108BD9-81ED-4DB2-BD59-A6C34878D82A}">
                    <a16:rowId xmlns:a16="http://schemas.microsoft.com/office/drawing/2014/main" val="4051538809"/>
                  </a:ext>
                </a:extLst>
              </a:tr>
            </a:tbl>
          </a:graphicData>
        </a:graphic>
      </p:graphicFrame>
      <p:graphicFrame>
        <p:nvGraphicFramePr>
          <p:cNvPr id="7" name="Table 6">
            <a:extLst>
              <a:ext uri="{FF2B5EF4-FFF2-40B4-BE49-F238E27FC236}">
                <a16:creationId xmlns:a16="http://schemas.microsoft.com/office/drawing/2014/main" id="{19ABD106-A622-83E5-6A5F-69812EB9B93F}"/>
              </a:ext>
            </a:extLst>
          </p:cNvPr>
          <p:cNvGraphicFramePr>
            <a:graphicFrameLocks/>
          </p:cNvGraphicFramePr>
          <p:nvPr>
            <p:extLst>
              <p:ext uri="{D42A27DB-BD31-4B8C-83A1-F6EECF244321}">
                <p14:modId xmlns:p14="http://schemas.microsoft.com/office/powerpoint/2010/main" val="3599297528"/>
              </p:ext>
            </p:extLst>
          </p:nvPr>
        </p:nvGraphicFramePr>
        <p:xfrm>
          <a:off x="6628265" y="1670628"/>
          <a:ext cx="4857370" cy="1854200"/>
        </p:xfrm>
        <a:graphic>
          <a:graphicData uri="http://schemas.openxmlformats.org/drawingml/2006/table">
            <a:tbl>
              <a:tblPr firstRow="1" bandRow="1">
                <a:tableStyleId>{5C22544A-7EE6-4342-B048-85BDC9FD1C3A}</a:tableStyleId>
              </a:tblPr>
              <a:tblGrid>
                <a:gridCol w="1228471">
                  <a:extLst>
                    <a:ext uri="{9D8B030D-6E8A-4147-A177-3AD203B41FA5}">
                      <a16:colId xmlns:a16="http://schemas.microsoft.com/office/drawing/2014/main" val="3075834504"/>
                    </a:ext>
                  </a:extLst>
                </a:gridCol>
                <a:gridCol w="1199515">
                  <a:extLst>
                    <a:ext uri="{9D8B030D-6E8A-4147-A177-3AD203B41FA5}">
                      <a16:colId xmlns:a16="http://schemas.microsoft.com/office/drawing/2014/main" val="4134392191"/>
                    </a:ext>
                  </a:extLst>
                </a:gridCol>
                <a:gridCol w="1441641">
                  <a:extLst>
                    <a:ext uri="{9D8B030D-6E8A-4147-A177-3AD203B41FA5}">
                      <a16:colId xmlns:a16="http://schemas.microsoft.com/office/drawing/2014/main" val="3377440970"/>
                    </a:ext>
                  </a:extLst>
                </a:gridCol>
                <a:gridCol w="987743">
                  <a:extLst>
                    <a:ext uri="{9D8B030D-6E8A-4147-A177-3AD203B41FA5}">
                      <a16:colId xmlns:a16="http://schemas.microsoft.com/office/drawing/2014/main" val="3191846624"/>
                    </a:ext>
                  </a:extLst>
                </a:gridCol>
              </a:tblGrid>
              <a:tr h="370840">
                <a:tc>
                  <a:txBody>
                    <a:bodyPr/>
                    <a:lstStyle/>
                    <a:p>
                      <a:r>
                        <a:rPr lang="en-US" dirty="0"/>
                        <a:t>First name</a:t>
                      </a:r>
                    </a:p>
                  </a:txBody>
                  <a:tcPr/>
                </a:tc>
                <a:tc>
                  <a:txBody>
                    <a:bodyPr/>
                    <a:lstStyle/>
                    <a:p>
                      <a:r>
                        <a:rPr lang="en-US" dirty="0"/>
                        <a:t>Last name</a:t>
                      </a:r>
                    </a:p>
                  </a:txBody>
                  <a:tcPr/>
                </a:tc>
                <a:tc>
                  <a:txBody>
                    <a:bodyPr/>
                    <a:lstStyle/>
                    <a:p>
                      <a:r>
                        <a:rPr lang="en-US" dirty="0"/>
                        <a:t>Date of birth</a:t>
                      </a:r>
                    </a:p>
                  </a:txBody>
                  <a:tcPr/>
                </a:tc>
                <a:tc>
                  <a:txBody>
                    <a:bodyPr/>
                    <a:lstStyle/>
                    <a:p>
                      <a:r>
                        <a:rPr lang="en-US" dirty="0"/>
                        <a:t>Income</a:t>
                      </a:r>
                    </a:p>
                  </a:txBody>
                  <a:tcPr/>
                </a:tc>
                <a:extLst>
                  <a:ext uri="{0D108BD9-81ED-4DB2-BD59-A6C34878D82A}">
                    <a16:rowId xmlns:a16="http://schemas.microsoft.com/office/drawing/2014/main" val="1951744139"/>
                  </a:ext>
                </a:extLst>
              </a:tr>
              <a:tr h="370840">
                <a:tc>
                  <a:txBody>
                    <a:bodyPr/>
                    <a:lstStyle/>
                    <a:p>
                      <a:r>
                        <a:rPr lang="en-US" dirty="0">
                          <a:solidFill>
                            <a:sysClr val="windowText" lastClr="000000"/>
                          </a:solidFill>
                        </a:rPr>
                        <a:t>Gerald</a:t>
                      </a:r>
                    </a:p>
                  </a:txBody>
                  <a:tcPr/>
                </a:tc>
                <a:tc>
                  <a:txBody>
                    <a:bodyPr/>
                    <a:lstStyle/>
                    <a:p>
                      <a:r>
                        <a:rPr lang="en-US" dirty="0">
                          <a:solidFill>
                            <a:sysClr val="windowText" lastClr="000000"/>
                          </a:solidFill>
                        </a:rPr>
                        <a:t>Allen</a:t>
                      </a:r>
                    </a:p>
                  </a:txBody>
                  <a:tcPr/>
                </a:tc>
                <a:tc>
                  <a:txBody>
                    <a:bodyPr/>
                    <a:lstStyle/>
                    <a:p>
                      <a:r>
                        <a:rPr lang="en-US" dirty="0">
                          <a:solidFill>
                            <a:sysClr val="windowText" lastClr="000000"/>
                          </a:solidFill>
                        </a:rPr>
                        <a:t>11/03/1943</a:t>
                      </a:r>
                    </a:p>
                  </a:txBody>
                  <a:tcPr/>
                </a:tc>
                <a:tc>
                  <a:txBody>
                    <a:bodyPr/>
                    <a:lstStyle/>
                    <a:p>
                      <a:r>
                        <a:rPr lang="en-US" dirty="0">
                          <a:solidFill>
                            <a:sysClr val="windowText" lastClr="000000"/>
                          </a:solidFill>
                        </a:rPr>
                        <a:t>$30,000</a:t>
                      </a:r>
                    </a:p>
                  </a:txBody>
                  <a:tcPr/>
                </a:tc>
                <a:extLst>
                  <a:ext uri="{0D108BD9-81ED-4DB2-BD59-A6C34878D82A}">
                    <a16:rowId xmlns:a16="http://schemas.microsoft.com/office/drawing/2014/main" val="4213960832"/>
                  </a:ext>
                </a:extLst>
              </a:tr>
              <a:tr h="370840">
                <a:tc>
                  <a:txBody>
                    <a:bodyPr/>
                    <a:lstStyle/>
                    <a:p>
                      <a:r>
                        <a:rPr lang="en-US" dirty="0">
                          <a:solidFill>
                            <a:sysClr val="windowText" lastClr="000000"/>
                          </a:solidFill>
                        </a:rPr>
                        <a:t>Diana</a:t>
                      </a:r>
                    </a:p>
                  </a:txBody>
                  <a:tcPr/>
                </a:tc>
                <a:tc>
                  <a:txBody>
                    <a:bodyPr/>
                    <a:lstStyle/>
                    <a:p>
                      <a:r>
                        <a:rPr lang="en-US" dirty="0">
                          <a:solidFill>
                            <a:sysClr val="windowText" lastClr="000000"/>
                          </a:solidFill>
                        </a:rPr>
                        <a:t>Kelly</a:t>
                      </a:r>
                    </a:p>
                  </a:txBody>
                  <a:tcPr/>
                </a:tc>
                <a:tc>
                  <a:txBody>
                    <a:bodyPr/>
                    <a:lstStyle/>
                    <a:p>
                      <a:r>
                        <a:rPr lang="en-US" dirty="0">
                          <a:solidFill>
                            <a:sysClr val="windowText" lastClr="000000"/>
                          </a:solidFill>
                        </a:rPr>
                        <a:t>06/05/1994</a:t>
                      </a:r>
                    </a:p>
                  </a:txBody>
                  <a:tcPr/>
                </a:tc>
                <a:tc>
                  <a:txBody>
                    <a:bodyPr/>
                    <a:lstStyle/>
                    <a:p>
                      <a:r>
                        <a:rPr lang="en-US" dirty="0">
                          <a:solidFill>
                            <a:sysClr val="windowText" lastClr="000000"/>
                          </a:solidFill>
                        </a:rPr>
                        <a:t>$65,000</a:t>
                      </a:r>
                    </a:p>
                  </a:txBody>
                  <a:tcPr/>
                </a:tc>
                <a:extLst>
                  <a:ext uri="{0D108BD9-81ED-4DB2-BD59-A6C34878D82A}">
                    <a16:rowId xmlns:a16="http://schemas.microsoft.com/office/drawing/2014/main" val="3410077095"/>
                  </a:ext>
                </a:extLst>
              </a:tr>
              <a:tr h="370840">
                <a:tc>
                  <a:txBody>
                    <a:bodyPr/>
                    <a:lstStyle/>
                    <a:p>
                      <a:r>
                        <a:rPr lang="en-US" dirty="0">
                          <a:solidFill>
                            <a:sysClr val="windowText" lastClr="000000"/>
                          </a:solidFill>
                        </a:rPr>
                        <a:t>…</a:t>
                      </a:r>
                    </a:p>
                  </a:txBody>
                  <a:tcPr/>
                </a:tc>
                <a:tc>
                  <a:txBody>
                    <a:bodyPr/>
                    <a:lstStyle/>
                    <a:p>
                      <a:r>
                        <a:rPr lang="en-US" dirty="0">
                          <a:solidFill>
                            <a:sysClr val="windowText" lastClr="000000"/>
                          </a:solidFill>
                        </a:rPr>
                        <a:t>…</a:t>
                      </a:r>
                    </a:p>
                  </a:txBody>
                  <a:tcPr/>
                </a:tc>
                <a:tc>
                  <a:txBody>
                    <a:bodyPr/>
                    <a:lstStyle/>
                    <a:p>
                      <a:r>
                        <a:rPr lang="en-US" dirty="0">
                          <a:solidFill>
                            <a:sysClr val="windowText" lastClr="000000"/>
                          </a:solidFill>
                        </a:rPr>
                        <a:t>…</a:t>
                      </a:r>
                    </a:p>
                  </a:txBody>
                  <a:tcPr/>
                </a:tc>
                <a:tc>
                  <a:txBody>
                    <a:bodyPr/>
                    <a:lstStyle/>
                    <a:p>
                      <a:r>
                        <a:rPr lang="en-US" dirty="0">
                          <a:solidFill>
                            <a:sysClr val="windowText" lastClr="000000"/>
                          </a:solidFill>
                        </a:rPr>
                        <a:t>…</a:t>
                      </a:r>
                    </a:p>
                  </a:txBody>
                  <a:tcPr/>
                </a:tc>
                <a:extLst>
                  <a:ext uri="{0D108BD9-81ED-4DB2-BD59-A6C34878D82A}">
                    <a16:rowId xmlns:a16="http://schemas.microsoft.com/office/drawing/2014/main" val="1906011061"/>
                  </a:ext>
                </a:extLst>
              </a:tr>
              <a:tr h="370840">
                <a:tc>
                  <a:txBody>
                    <a:bodyPr/>
                    <a:lstStyle/>
                    <a:p>
                      <a:r>
                        <a:rPr lang="en-US" dirty="0">
                          <a:solidFill>
                            <a:sysClr val="windowText" lastClr="000000"/>
                          </a:solidFill>
                        </a:rPr>
                        <a:t>Victoria</a:t>
                      </a:r>
                    </a:p>
                  </a:txBody>
                  <a:tcPr/>
                </a:tc>
                <a:tc>
                  <a:txBody>
                    <a:bodyPr/>
                    <a:lstStyle/>
                    <a:p>
                      <a:r>
                        <a:rPr lang="en-US" dirty="0">
                          <a:solidFill>
                            <a:sysClr val="windowText" lastClr="000000"/>
                          </a:solidFill>
                        </a:rPr>
                        <a:t>Simmons</a:t>
                      </a:r>
                    </a:p>
                  </a:txBody>
                  <a:tcPr/>
                </a:tc>
                <a:tc>
                  <a:txBody>
                    <a:bodyPr/>
                    <a:lstStyle/>
                    <a:p>
                      <a:r>
                        <a:rPr lang="en-US" dirty="0">
                          <a:solidFill>
                            <a:sysClr val="windowText" lastClr="000000"/>
                          </a:solidFill>
                        </a:rPr>
                        <a:t>04/21/1992</a:t>
                      </a:r>
                    </a:p>
                  </a:txBody>
                  <a:tcPr/>
                </a:tc>
                <a:tc>
                  <a:txBody>
                    <a:bodyPr/>
                    <a:lstStyle/>
                    <a:p>
                      <a:r>
                        <a:rPr lang="en-US" dirty="0">
                          <a:solidFill>
                            <a:sysClr val="windowText" lastClr="000000"/>
                          </a:solidFill>
                        </a:rPr>
                        <a:t>$50,000</a:t>
                      </a:r>
                    </a:p>
                  </a:txBody>
                  <a:tcPr/>
                </a:tc>
                <a:extLst>
                  <a:ext uri="{0D108BD9-81ED-4DB2-BD59-A6C34878D82A}">
                    <a16:rowId xmlns:a16="http://schemas.microsoft.com/office/drawing/2014/main" val="1003931792"/>
                  </a:ext>
                </a:extLst>
              </a:tr>
            </a:tbl>
          </a:graphicData>
        </a:graphic>
      </p:graphicFrame>
      <p:sp>
        <p:nvSpPr>
          <p:cNvPr id="8" name="TextBox 7">
            <a:extLst>
              <a:ext uri="{FF2B5EF4-FFF2-40B4-BE49-F238E27FC236}">
                <a16:creationId xmlns:a16="http://schemas.microsoft.com/office/drawing/2014/main" id="{C2C1AA02-A4B8-BDFE-FE95-6536617B57CA}"/>
              </a:ext>
            </a:extLst>
          </p:cNvPr>
          <p:cNvSpPr txBox="1"/>
          <p:nvPr/>
        </p:nvSpPr>
        <p:spPr>
          <a:xfrm>
            <a:off x="457201" y="1301296"/>
            <a:ext cx="5128831" cy="369332"/>
          </a:xfrm>
          <a:prstGeom prst="rect">
            <a:avLst/>
          </a:prstGeom>
          <a:noFill/>
        </p:spPr>
        <p:txBody>
          <a:bodyPr wrap="square" rtlCol="0">
            <a:spAutoFit/>
          </a:bodyPr>
          <a:lstStyle/>
          <a:p>
            <a:pPr algn="ctr"/>
            <a:r>
              <a:rPr lang="en-US" dirty="0">
                <a:solidFill>
                  <a:schemeClr val="tx2"/>
                </a:solidFill>
              </a:rPr>
              <a:t>Anytown survey of pet ownership</a:t>
            </a:r>
          </a:p>
        </p:txBody>
      </p:sp>
      <p:sp>
        <p:nvSpPr>
          <p:cNvPr id="9" name="TextBox 8">
            <a:extLst>
              <a:ext uri="{FF2B5EF4-FFF2-40B4-BE49-F238E27FC236}">
                <a16:creationId xmlns:a16="http://schemas.microsoft.com/office/drawing/2014/main" id="{C70A598C-8C14-C588-A1AB-6BBB19223718}"/>
              </a:ext>
            </a:extLst>
          </p:cNvPr>
          <p:cNvSpPr txBox="1"/>
          <p:nvPr/>
        </p:nvSpPr>
        <p:spPr>
          <a:xfrm>
            <a:off x="6624307" y="1301296"/>
            <a:ext cx="4857370" cy="369332"/>
          </a:xfrm>
          <a:prstGeom prst="rect">
            <a:avLst/>
          </a:prstGeom>
          <a:noFill/>
        </p:spPr>
        <p:txBody>
          <a:bodyPr wrap="square" rtlCol="0">
            <a:spAutoFit/>
          </a:bodyPr>
          <a:lstStyle/>
          <a:p>
            <a:pPr algn="ctr"/>
            <a:r>
              <a:rPr lang="en-US" dirty="0">
                <a:solidFill>
                  <a:schemeClr val="tx2"/>
                </a:solidFill>
              </a:rPr>
              <a:t>Anytown tax filings</a:t>
            </a:r>
          </a:p>
        </p:txBody>
      </p:sp>
      <p:graphicFrame>
        <p:nvGraphicFramePr>
          <p:cNvPr id="12" name="Table 6">
            <a:extLst>
              <a:ext uri="{FF2B5EF4-FFF2-40B4-BE49-F238E27FC236}">
                <a16:creationId xmlns:a16="http://schemas.microsoft.com/office/drawing/2014/main" id="{0E152CE5-9B44-634D-6CB4-AFC799165915}"/>
              </a:ext>
            </a:extLst>
          </p:cNvPr>
          <p:cNvGraphicFramePr>
            <a:graphicFrameLocks/>
          </p:cNvGraphicFramePr>
          <p:nvPr>
            <p:extLst>
              <p:ext uri="{D42A27DB-BD31-4B8C-83A1-F6EECF244321}">
                <p14:modId xmlns:p14="http://schemas.microsoft.com/office/powerpoint/2010/main" val="2657089867"/>
              </p:ext>
            </p:extLst>
          </p:nvPr>
        </p:nvGraphicFramePr>
        <p:xfrm>
          <a:off x="2917860" y="4451928"/>
          <a:ext cx="6356280" cy="1854200"/>
        </p:xfrm>
        <a:graphic>
          <a:graphicData uri="http://schemas.openxmlformats.org/drawingml/2006/table">
            <a:tbl>
              <a:tblPr firstRow="1" bandRow="1">
                <a:tableStyleId>{5C22544A-7EE6-4342-B048-85BDC9FD1C3A}</a:tableStyleId>
              </a:tblPr>
              <a:tblGrid>
                <a:gridCol w="1228471">
                  <a:extLst>
                    <a:ext uri="{9D8B030D-6E8A-4147-A177-3AD203B41FA5}">
                      <a16:colId xmlns:a16="http://schemas.microsoft.com/office/drawing/2014/main" val="3075834504"/>
                    </a:ext>
                  </a:extLst>
                </a:gridCol>
                <a:gridCol w="1199515">
                  <a:extLst>
                    <a:ext uri="{9D8B030D-6E8A-4147-A177-3AD203B41FA5}">
                      <a16:colId xmlns:a16="http://schemas.microsoft.com/office/drawing/2014/main" val="4134392191"/>
                    </a:ext>
                  </a:extLst>
                </a:gridCol>
                <a:gridCol w="1430080">
                  <a:extLst>
                    <a:ext uri="{9D8B030D-6E8A-4147-A177-3AD203B41FA5}">
                      <a16:colId xmlns:a16="http://schemas.microsoft.com/office/drawing/2014/main" val="3377440970"/>
                    </a:ext>
                  </a:extLst>
                </a:gridCol>
                <a:gridCol w="1249107">
                  <a:extLst>
                    <a:ext uri="{9D8B030D-6E8A-4147-A177-3AD203B41FA5}">
                      <a16:colId xmlns:a16="http://schemas.microsoft.com/office/drawing/2014/main" val="3191846624"/>
                    </a:ext>
                  </a:extLst>
                </a:gridCol>
                <a:gridCol w="1249107">
                  <a:extLst>
                    <a:ext uri="{9D8B030D-6E8A-4147-A177-3AD203B41FA5}">
                      <a16:colId xmlns:a16="http://schemas.microsoft.com/office/drawing/2014/main" val="2400558159"/>
                    </a:ext>
                  </a:extLst>
                </a:gridCol>
              </a:tblGrid>
              <a:tr h="370840">
                <a:tc>
                  <a:txBody>
                    <a:bodyPr/>
                    <a:lstStyle/>
                    <a:p>
                      <a:r>
                        <a:rPr lang="en-US" dirty="0"/>
                        <a:t>First name</a:t>
                      </a:r>
                    </a:p>
                  </a:txBody>
                  <a:tcPr/>
                </a:tc>
                <a:tc>
                  <a:txBody>
                    <a:bodyPr/>
                    <a:lstStyle/>
                    <a:p>
                      <a:r>
                        <a:rPr lang="en-US" dirty="0"/>
                        <a:t>Last name</a:t>
                      </a:r>
                    </a:p>
                  </a:txBody>
                  <a:tcPr/>
                </a:tc>
                <a:tc>
                  <a:txBody>
                    <a:bodyPr/>
                    <a:lstStyle/>
                    <a:p>
                      <a:r>
                        <a:rPr lang="en-US" dirty="0"/>
                        <a:t>Date of birth</a:t>
                      </a:r>
                    </a:p>
                  </a:txBody>
                  <a:tcPr/>
                </a:tc>
                <a:tc>
                  <a:txBody>
                    <a:bodyPr/>
                    <a:lstStyle/>
                    <a:p>
                      <a:r>
                        <a:rPr lang="en-US" dirty="0"/>
                        <a:t>Has a dog?</a:t>
                      </a:r>
                    </a:p>
                  </a:txBody>
                  <a:tcPr/>
                </a:tc>
                <a:tc>
                  <a:txBody>
                    <a:bodyPr/>
                    <a:lstStyle/>
                    <a:p>
                      <a:r>
                        <a:rPr lang="en-US" dirty="0"/>
                        <a:t>Income</a:t>
                      </a:r>
                    </a:p>
                  </a:txBody>
                  <a:tcPr/>
                </a:tc>
                <a:extLst>
                  <a:ext uri="{0D108BD9-81ED-4DB2-BD59-A6C34878D82A}">
                    <a16:rowId xmlns:a16="http://schemas.microsoft.com/office/drawing/2014/main" val="1951744139"/>
                  </a:ext>
                </a:extLst>
              </a:tr>
              <a:tr h="370840">
                <a:tc>
                  <a:txBody>
                    <a:bodyPr/>
                    <a:lstStyle/>
                    <a:p>
                      <a:r>
                        <a:rPr lang="en-US" dirty="0">
                          <a:solidFill>
                            <a:schemeClr val="tx2"/>
                          </a:solidFill>
                        </a:rPr>
                        <a:t>Diana</a:t>
                      </a:r>
                    </a:p>
                  </a:txBody>
                  <a:tcPr/>
                </a:tc>
                <a:tc>
                  <a:txBody>
                    <a:bodyPr/>
                    <a:lstStyle/>
                    <a:p>
                      <a:r>
                        <a:rPr lang="en-US" dirty="0">
                          <a:solidFill>
                            <a:schemeClr val="tx2"/>
                          </a:solidFill>
                        </a:rPr>
                        <a:t>Kelly</a:t>
                      </a:r>
                    </a:p>
                  </a:txBody>
                  <a:tcPr/>
                </a:tc>
                <a:tc>
                  <a:txBody>
                    <a:bodyPr/>
                    <a:lstStyle/>
                    <a:p>
                      <a:r>
                        <a:rPr lang="en-US" dirty="0">
                          <a:solidFill>
                            <a:schemeClr val="tx2"/>
                          </a:solidFill>
                        </a:rPr>
                        <a:t>05/06/1994</a:t>
                      </a:r>
                    </a:p>
                  </a:txBody>
                  <a:tcPr/>
                </a:tc>
                <a:tc>
                  <a:txBody>
                    <a:bodyPr/>
                    <a:lstStyle/>
                    <a:p>
                      <a:r>
                        <a:rPr lang="en-US" dirty="0">
                          <a:solidFill>
                            <a:schemeClr val="tx2"/>
                          </a:solidFill>
                        </a:rPr>
                        <a:t>Yes</a:t>
                      </a:r>
                    </a:p>
                  </a:txBody>
                  <a:tcPr/>
                </a:tc>
                <a:tc>
                  <a:txBody>
                    <a:bodyPr/>
                    <a:lstStyle/>
                    <a:p>
                      <a:r>
                        <a:rPr lang="en-US" dirty="0">
                          <a:solidFill>
                            <a:sysClr val="windowText" lastClr="000000"/>
                          </a:solidFill>
                        </a:rPr>
                        <a:t>$65,000</a:t>
                      </a:r>
                    </a:p>
                  </a:txBody>
                  <a:tcPr/>
                </a:tc>
                <a:extLst>
                  <a:ext uri="{0D108BD9-81ED-4DB2-BD59-A6C34878D82A}">
                    <a16:rowId xmlns:a16="http://schemas.microsoft.com/office/drawing/2014/main" val="4240939764"/>
                  </a:ext>
                </a:extLst>
              </a:tr>
              <a:tr h="370840">
                <a:tc>
                  <a:txBody>
                    <a:bodyPr/>
                    <a:lstStyle/>
                    <a:p>
                      <a:r>
                        <a:rPr lang="en-US" dirty="0">
                          <a:solidFill>
                            <a:schemeClr val="tx2"/>
                          </a:solidFill>
                        </a:rPr>
                        <a:t>Gerald</a:t>
                      </a:r>
                    </a:p>
                  </a:txBody>
                  <a:tcPr/>
                </a:tc>
                <a:tc>
                  <a:txBody>
                    <a:bodyPr/>
                    <a:lstStyle/>
                    <a:p>
                      <a:r>
                        <a:rPr lang="en-US" dirty="0">
                          <a:solidFill>
                            <a:schemeClr val="tx2"/>
                          </a:solidFill>
                        </a:rPr>
                        <a:t>Allen</a:t>
                      </a:r>
                    </a:p>
                  </a:txBody>
                  <a:tcPr/>
                </a:tc>
                <a:tc>
                  <a:txBody>
                    <a:bodyPr/>
                    <a:lstStyle/>
                    <a:p>
                      <a:r>
                        <a:rPr lang="en-US" dirty="0">
                          <a:solidFill>
                            <a:schemeClr val="tx2"/>
                          </a:solidFill>
                        </a:rPr>
                        <a:t>11/03/1943</a:t>
                      </a:r>
                    </a:p>
                  </a:txBody>
                  <a:tcPr/>
                </a:tc>
                <a:tc>
                  <a:txBody>
                    <a:bodyPr/>
                    <a:lstStyle/>
                    <a:p>
                      <a:r>
                        <a:rPr lang="en-US" dirty="0">
                          <a:solidFill>
                            <a:schemeClr val="tx2"/>
                          </a:solidFill>
                        </a:rPr>
                        <a:t>No</a:t>
                      </a:r>
                    </a:p>
                  </a:txBody>
                  <a:tcPr/>
                </a:tc>
                <a:tc>
                  <a:txBody>
                    <a:bodyPr/>
                    <a:lstStyle/>
                    <a:p>
                      <a:r>
                        <a:rPr lang="en-US" dirty="0">
                          <a:solidFill>
                            <a:sysClr val="windowText" lastClr="000000"/>
                          </a:solidFill>
                        </a:rPr>
                        <a:t>$30,000</a:t>
                      </a:r>
                    </a:p>
                  </a:txBody>
                  <a:tcPr/>
                </a:tc>
                <a:extLst>
                  <a:ext uri="{0D108BD9-81ED-4DB2-BD59-A6C34878D82A}">
                    <a16:rowId xmlns:a16="http://schemas.microsoft.com/office/drawing/2014/main" val="4053019515"/>
                  </a:ext>
                </a:extLst>
              </a:tr>
              <a:tr h="370840">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ysClr val="windowText" lastClr="000000"/>
                          </a:solidFill>
                        </a:rPr>
                        <a:t>…</a:t>
                      </a:r>
                    </a:p>
                  </a:txBody>
                  <a:tcPr/>
                </a:tc>
                <a:extLst>
                  <a:ext uri="{0D108BD9-81ED-4DB2-BD59-A6C34878D82A}">
                    <a16:rowId xmlns:a16="http://schemas.microsoft.com/office/drawing/2014/main" val="2897805015"/>
                  </a:ext>
                </a:extLst>
              </a:tr>
              <a:tr h="370840">
                <a:tc>
                  <a:txBody>
                    <a:bodyPr/>
                    <a:lstStyle/>
                    <a:p>
                      <a:r>
                        <a:rPr lang="en-US" dirty="0">
                          <a:solidFill>
                            <a:schemeClr val="tx2"/>
                          </a:solidFill>
                        </a:rPr>
                        <a:t>Vicki</a:t>
                      </a:r>
                    </a:p>
                  </a:txBody>
                  <a:tcPr/>
                </a:tc>
                <a:tc>
                  <a:txBody>
                    <a:bodyPr/>
                    <a:lstStyle/>
                    <a:p>
                      <a:r>
                        <a:rPr lang="en-US" dirty="0">
                          <a:solidFill>
                            <a:schemeClr val="tx2"/>
                          </a:solidFill>
                        </a:rPr>
                        <a:t>Simmons</a:t>
                      </a:r>
                    </a:p>
                  </a:txBody>
                  <a:tcPr/>
                </a:tc>
                <a:tc>
                  <a:txBody>
                    <a:bodyPr/>
                    <a:lstStyle/>
                    <a:p>
                      <a:r>
                        <a:rPr lang="en-US" dirty="0">
                          <a:solidFill>
                            <a:schemeClr val="tx2"/>
                          </a:solidFill>
                        </a:rPr>
                        <a:t>04/21/1992</a:t>
                      </a:r>
                    </a:p>
                  </a:txBody>
                  <a:tcPr/>
                </a:tc>
                <a:tc>
                  <a:txBody>
                    <a:bodyPr/>
                    <a:lstStyle/>
                    <a:p>
                      <a:r>
                        <a:rPr lang="en-US" dirty="0">
                          <a:solidFill>
                            <a:schemeClr val="tx2"/>
                          </a:solidFill>
                        </a:rPr>
                        <a:t>No</a:t>
                      </a:r>
                    </a:p>
                  </a:txBody>
                  <a:tcPr/>
                </a:tc>
                <a:tc>
                  <a:txBody>
                    <a:bodyPr/>
                    <a:lstStyle/>
                    <a:p>
                      <a:r>
                        <a:rPr lang="en-US" dirty="0">
                          <a:solidFill>
                            <a:sysClr val="windowText" lastClr="000000"/>
                          </a:solidFill>
                        </a:rPr>
                        <a:t>$50,000</a:t>
                      </a:r>
                    </a:p>
                  </a:txBody>
                  <a:tcPr/>
                </a:tc>
                <a:extLst>
                  <a:ext uri="{0D108BD9-81ED-4DB2-BD59-A6C34878D82A}">
                    <a16:rowId xmlns:a16="http://schemas.microsoft.com/office/drawing/2014/main" val="4051538809"/>
                  </a:ext>
                </a:extLst>
              </a:tr>
            </a:tbl>
          </a:graphicData>
        </a:graphic>
      </p:graphicFrame>
      <p:cxnSp>
        <p:nvCxnSpPr>
          <p:cNvPr id="13" name="Straight Arrow Connector 12">
            <a:extLst>
              <a:ext uri="{FF2B5EF4-FFF2-40B4-BE49-F238E27FC236}">
                <a16:creationId xmlns:a16="http://schemas.microsoft.com/office/drawing/2014/main" id="{9F45485D-7812-4457-7E99-01634504CB56}"/>
              </a:ext>
            </a:extLst>
          </p:cNvPr>
          <p:cNvCxnSpPr>
            <a:cxnSpLocks/>
          </p:cNvCxnSpPr>
          <p:nvPr/>
        </p:nvCxnSpPr>
        <p:spPr>
          <a:xfrm>
            <a:off x="3107377" y="3618512"/>
            <a:ext cx="661059" cy="739732"/>
          </a:xfrm>
          <a:prstGeom prst="straightConnector1">
            <a:avLst/>
          </a:prstGeom>
          <a:ln w="44450">
            <a:tailEnd type="triangle"/>
          </a:ln>
        </p:spPr>
        <p:style>
          <a:lnRef idx="3">
            <a:schemeClr val="accent1"/>
          </a:lnRef>
          <a:fillRef idx="0">
            <a:schemeClr val="accent1"/>
          </a:fillRef>
          <a:effectRef idx="2">
            <a:schemeClr val="accent1"/>
          </a:effectRef>
          <a:fontRef idx="minor">
            <a:schemeClr val="tx1"/>
          </a:fontRef>
        </p:style>
      </p:cxnSp>
      <p:cxnSp>
        <p:nvCxnSpPr>
          <p:cNvPr id="17" name="Straight Arrow Connector 16">
            <a:extLst>
              <a:ext uri="{FF2B5EF4-FFF2-40B4-BE49-F238E27FC236}">
                <a16:creationId xmlns:a16="http://schemas.microsoft.com/office/drawing/2014/main" id="{9448C7B7-BAB5-EC7C-4214-D98217E846EA}"/>
              </a:ext>
            </a:extLst>
          </p:cNvPr>
          <p:cNvCxnSpPr>
            <a:cxnSpLocks/>
          </p:cNvCxnSpPr>
          <p:nvPr/>
        </p:nvCxnSpPr>
        <p:spPr>
          <a:xfrm flipH="1">
            <a:off x="8475023" y="3665517"/>
            <a:ext cx="486889" cy="692727"/>
          </a:xfrm>
          <a:prstGeom prst="straightConnector1">
            <a:avLst/>
          </a:prstGeom>
          <a:ln w="44450">
            <a:tailEnd type="triangle"/>
          </a:ln>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id="{38C9C4EC-2FF0-C032-B76E-7D3EDF695E06}"/>
              </a:ext>
            </a:extLst>
          </p:cNvPr>
          <p:cNvSpPr txBox="1"/>
          <p:nvPr/>
        </p:nvSpPr>
        <p:spPr>
          <a:xfrm rot="20793358">
            <a:off x="689627" y="1632724"/>
            <a:ext cx="11238294" cy="3323987"/>
          </a:xfrm>
          <a:prstGeom prst="rect">
            <a:avLst/>
          </a:prstGeom>
          <a:noFill/>
          <a:ln>
            <a:noFill/>
          </a:ln>
        </p:spPr>
        <p:txBody>
          <a:bodyPr wrap="square" rtlCol="0">
            <a:spAutoFit/>
          </a:bodyPr>
          <a:lstStyle/>
          <a:p>
            <a:r>
              <a:rPr lang="en-US" sz="21000" dirty="0">
                <a:solidFill>
                  <a:srgbClr val="F1877F">
                    <a:alpha val="20000"/>
                  </a:srgbClr>
                </a:solidFill>
              </a:rPr>
              <a:t>simulated</a:t>
            </a:r>
            <a:endParaRPr lang="en-US" sz="17500" dirty="0">
              <a:solidFill>
                <a:srgbClr val="F1877F">
                  <a:alpha val="20000"/>
                </a:srgbClr>
              </a:solidFill>
            </a:endParaRPr>
          </a:p>
        </p:txBody>
      </p:sp>
    </p:spTree>
    <p:extLst>
      <p:ext uri="{BB962C8B-B14F-4D97-AF65-F5344CB8AC3E}">
        <p14:creationId xmlns:p14="http://schemas.microsoft.com/office/powerpoint/2010/main" val="149380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AC609-AAF2-830E-B21B-1B3EDC9A6810}"/>
              </a:ext>
            </a:extLst>
          </p:cNvPr>
          <p:cNvSpPr>
            <a:spLocks noGrp="1"/>
          </p:cNvSpPr>
          <p:nvPr>
            <p:ph type="title"/>
          </p:nvPr>
        </p:nvSpPr>
        <p:spPr/>
        <p:txBody>
          <a:bodyPr/>
          <a:lstStyle/>
          <a:p>
            <a:r>
              <a:rPr lang="en-US" dirty="0"/>
              <a:t>Barriers to testing and collaborating</a:t>
            </a:r>
          </a:p>
        </p:txBody>
      </p:sp>
      <p:sp>
        <p:nvSpPr>
          <p:cNvPr id="3" name="Content Placeholder 2">
            <a:extLst>
              <a:ext uri="{FF2B5EF4-FFF2-40B4-BE49-F238E27FC236}">
                <a16:creationId xmlns:a16="http://schemas.microsoft.com/office/drawing/2014/main" id="{638B1709-F0A9-58B2-BDB0-AF9D9D76DD9E}"/>
              </a:ext>
            </a:extLst>
          </p:cNvPr>
          <p:cNvSpPr>
            <a:spLocks noGrp="1"/>
          </p:cNvSpPr>
          <p:nvPr>
            <p:ph idx="1"/>
          </p:nvPr>
        </p:nvSpPr>
        <p:spPr/>
        <p:txBody>
          <a:bodyPr/>
          <a:lstStyle/>
          <a:p>
            <a:pPr marL="342900" indent="-342900">
              <a:buFont typeface="Arial" panose="020B0604020202020204" pitchFamily="34" charset="0"/>
              <a:buChar char="•"/>
            </a:pPr>
            <a:r>
              <a:rPr lang="en-US" dirty="0"/>
              <a:t>By definition, the data used in entity resolution is </a:t>
            </a:r>
            <a:r>
              <a:rPr lang="en-US" b="1" dirty="0"/>
              <a:t>personally identifiable</a:t>
            </a:r>
          </a:p>
          <a:p>
            <a:pPr marL="342900" indent="-342900">
              <a:buFont typeface="Arial" panose="020B0604020202020204" pitchFamily="34" charset="0"/>
              <a:buChar char="•"/>
            </a:pPr>
            <a:r>
              <a:rPr lang="en-US" dirty="0"/>
              <a:t>Difficult to (safely) share examples or compare notes</a:t>
            </a:r>
          </a:p>
          <a:p>
            <a:pPr marL="342900" indent="-342900">
              <a:buFont typeface="Arial" panose="020B0604020202020204" pitchFamily="34" charset="0"/>
              <a:buChar char="•"/>
            </a:pPr>
            <a:r>
              <a:rPr lang="en-US" dirty="0"/>
              <a:t>Have to bring software into a secure environment before truly testing it</a:t>
            </a:r>
          </a:p>
        </p:txBody>
      </p:sp>
      <p:sp>
        <p:nvSpPr>
          <p:cNvPr id="4" name="Text Placeholder 3">
            <a:extLst>
              <a:ext uri="{FF2B5EF4-FFF2-40B4-BE49-F238E27FC236}">
                <a16:creationId xmlns:a16="http://schemas.microsoft.com/office/drawing/2014/main" id="{389E7432-11A9-1ECD-22A1-2673A94CCE89}"/>
              </a:ext>
            </a:extLst>
          </p:cNvPr>
          <p:cNvSpPr>
            <a:spLocks noGrp="1"/>
          </p:cNvSpPr>
          <p:nvPr>
            <p:ph type="body" sz="quarter" idx="13"/>
          </p:nvPr>
        </p:nvSpPr>
        <p:spPr/>
        <p:txBody>
          <a:bodyPr/>
          <a:lstStyle/>
          <a:p>
            <a:r>
              <a:rPr lang="en-US" dirty="0"/>
              <a:t>BACKGROUND</a:t>
            </a:r>
          </a:p>
        </p:txBody>
      </p:sp>
      <p:sp>
        <p:nvSpPr>
          <p:cNvPr id="5" name="Slide Number Placeholder 4">
            <a:extLst>
              <a:ext uri="{FF2B5EF4-FFF2-40B4-BE49-F238E27FC236}">
                <a16:creationId xmlns:a16="http://schemas.microsoft.com/office/drawing/2014/main" id="{7FA2D0F4-66E1-5C7B-B6A1-F432C4600E59}"/>
              </a:ext>
            </a:extLst>
          </p:cNvPr>
          <p:cNvSpPr>
            <a:spLocks noGrp="1"/>
          </p:cNvSpPr>
          <p:nvPr>
            <p:ph type="sldNum" sz="quarter" idx="4"/>
          </p:nvPr>
        </p:nvSpPr>
        <p:spPr/>
        <p:txBody>
          <a:bodyPr/>
          <a:lstStyle/>
          <a:p>
            <a:fld id="{DE3F0CD6-AD00-1841-BC55-14E444E5E897}" type="slidenum">
              <a:rPr lang="en-US" smtClean="0"/>
              <a:pPr/>
              <a:t>3</a:t>
            </a:fld>
            <a:endParaRPr lang="en-US" dirty="0"/>
          </a:p>
        </p:txBody>
      </p:sp>
    </p:spTree>
    <p:extLst>
      <p:ext uri="{BB962C8B-B14F-4D97-AF65-F5344CB8AC3E}">
        <p14:creationId xmlns:p14="http://schemas.microsoft.com/office/powerpoint/2010/main" val="206824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seudopepole">
            <a:extLst>
              <a:ext uri="{FF2B5EF4-FFF2-40B4-BE49-F238E27FC236}">
                <a16:creationId xmlns:a16="http://schemas.microsoft.com/office/drawing/2014/main" id="{31A54AEB-66E8-B7A4-1274-5020740EFC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3493" y="0"/>
            <a:ext cx="10923244" cy="6858000"/>
          </a:xfrm>
          <a:prstGeom prst="rect">
            <a:avLst/>
          </a:prstGeom>
        </p:spPr>
      </p:pic>
      <p:sp>
        <p:nvSpPr>
          <p:cNvPr id="2" name="Title 1">
            <a:extLst>
              <a:ext uri="{FF2B5EF4-FFF2-40B4-BE49-F238E27FC236}">
                <a16:creationId xmlns:a16="http://schemas.microsoft.com/office/drawing/2014/main" id="{83749D50-525D-2521-2C1A-838681A19B33}"/>
              </a:ext>
            </a:extLst>
          </p:cNvPr>
          <p:cNvSpPr>
            <a:spLocks noGrp="1"/>
          </p:cNvSpPr>
          <p:nvPr>
            <p:ph type="title"/>
          </p:nvPr>
        </p:nvSpPr>
        <p:spPr/>
        <p:txBody>
          <a:bodyPr/>
          <a:lstStyle/>
          <a:p>
            <a:r>
              <a:rPr lang="en-US" dirty="0"/>
              <a:t>Introducing:</a:t>
            </a:r>
          </a:p>
        </p:txBody>
      </p:sp>
      <p:sp>
        <p:nvSpPr>
          <p:cNvPr id="4" name="Text Placeholder 3">
            <a:extLst>
              <a:ext uri="{FF2B5EF4-FFF2-40B4-BE49-F238E27FC236}">
                <a16:creationId xmlns:a16="http://schemas.microsoft.com/office/drawing/2014/main" id="{0E37177E-031A-0C71-F33A-4EC65A555C60}"/>
              </a:ext>
            </a:extLst>
          </p:cNvPr>
          <p:cNvSpPr>
            <a:spLocks noGrp="1"/>
          </p:cNvSpPr>
          <p:nvPr>
            <p:ph type="body" sz="quarter" idx="13"/>
          </p:nvPr>
        </p:nvSpPr>
        <p:spPr/>
        <p:txBody>
          <a:bodyPr/>
          <a:lstStyle/>
          <a:p>
            <a:r>
              <a:rPr lang="en-US" dirty="0"/>
              <a:t>PSEUDOPEOPLE</a:t>
            </a:r>
          </a:p>
        </p:txBody>
      </p:sp>
      <p:sp>
        <p:nvSpPr>
          <p:cNvPr id="5" name="Slide Number Placeholder 4">
            <a:extLst>
              <a:ext uri="{FF2B5EF4-FFF2-40B4-BE49-F238E27FC236}">
                <a16:creationId xmlns:a16="http://schemas.microsoft.com/office/drawing/2014/main" id="{1B80FC10-FEDF-38B4-B9B8-3F4D9614018F}"/>
              </a:ext>
            </a:extLst>
          </p:cNvPr>
          <p:cNvSpPr>
            <a:spLocks noGrp="1"/>
          </p:cNvSpPr>
          <p:nvPr>
            <p:ph type="sldNum" sz="quarter" idx="4"/>
          </p:nvPr>
        </p:nvSpPr>
        <p:spPr/>
        <p:txBody>
          <a:bodyPr/>
          <a:lstStyle/>
          <a:p>
            <a:fld id="{DE3F0CD6-AD00-1841-BC55-14E444E5E897}" type="slidenum">
              <a:rPr lang="en-US" smtClean="0"/>
              <a:pPr/>
              <a:t>4</a:t>
            </a:fld>
            <a:endParaRPr lang="en-US" dirty="0"/>
          </a:p>
        </p:txBody>
      </p:sp>
    </p:spTree>
    <p:extLst>
      <p:ext uri="{BB962C8B-B14F-4D97-AF65-F5344CB8AC3E}">
        <p14:creationId xmlns:p14="http://schemas.microsoft.com/office/powerpoint/2010/main" val="348104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9EB982-EA88-9527-FB71-49CD23202F16}"/>
              </a:ext>
            </a:extLst>
          </p:cNvPr>
          <p:cNvSpPr>
            <a:spLocks noGrp="1"/>
          </p:cNvSpPr>
          <p:nvPr>
            <p:ph idx="1"/>
          </p:nvPr>
        </p:nvSpPr>
        <p:spPr>
          <a:xfrm>
            <a:off x="457199" y="1485907"/>
            <a:ext cx="11277599" cy="3886185"/>
          </a:xfrm>
        </p:spPr>
        <p:txBody>
          <a:bodyPr/>
          <a:lstStyle/>
          <a:p>
            <a:r>
              <a:rPr lang="en-US" dirty="0"/>
              <a:t>pseudopeople is a Python package that generates realistic simulated data about a fictional United States population, designed for use in testing entity resolution (record linkage) methods or other data science algorithms at scale.</a:t>
            </a:r>
          </a:p>
          <a:p>
            <a:r>
              <a:rPr lang="en-US" dirty="0"/>
              <a:t>🙈 </a:t>
            </a:r>
            <a:r>
              <a:rPr lang="en-US" b="1" dirty="0"/>
              <a:t>Simulated</a:t>
            </a:r>
            <a:r>
              <a:rPr lang="en-US" dirty="0"/>
              <a:t>: These are made-up people! No need to worry about confidentiality.</a:t>
            </a:r>
          </a:p>
          <a:p>
            <a:r>
              <a:rPr lang="en-US" dirty="0"/>
              <a:t>📝 </a:t>
            </a:r>
            <a:r>
              <a:rPr lang="en-US" b="1" dirty="0"/>
              <a:t>Versatile</a:t>
            </a:r>
            <a:r>
              <a:rPr lang="en-US" dirty="0"/>
              <a:t>: Generate multiple datasets about the same population: censuses, surveys, and administrative records.</a:t>
            </a:r>
          </a:p>
          <a:p>
            <a:r>
              <a:rPr lang="en-US" dirty="0"/>
              <a:t>✔️ </a:t>
            </a:r>
            <a:r>
              <a:rPr lang="en-US" b="1" dirty="0"/>
              <a:t>Verifiable</a:t>
            </a:r>
            <a:r>
              <a:rPr lang="en-US" dirty="0"/>
              <a:t>: Ground-truth unique identifiers are present in every dataset for checking link correctness.</a:t>
            </a:r>
          </a:p>
          <a:p>
            <a:r>
              <a:rPr lang="en-US" dirty="0"/>
              <a:t>⚙️ </a:t>
            </a:r>
            <a:r>
              <a:rPr lang="en-US" b="1" dirty="0"/>
              <a:t>Customizable</a:t>
            </a:r>
            <a:r>
              <a:rPr lang="en-US" dirty="0"/>
              <a:t>: Configure the levels of noise in each dataset.</a:t>
            </a:r>
          </a:p>
          <a:p>
            <a:r>
              <a:rPr lang="en-US" dirty="0"/>
              <a:t>💪 </a:t>
            </a:r>
            <a:r>
              <a:rPr lang="en-US" b="1" dirty="0"/>
              <a:t>Full-scale</a:t>
            </a:r>
            <a:r>
              <a:rPr lang="en-US" dirty="0"/>
              <a:t>: Supports generating datasets at the size of the real-life US population.</a:t>
            </a:r>
          </a:p>
        </p:txBody>
      </p:sp>
      <p:sp>
        <p:nvSpPr>
          <p:cNvPr id="4" name="Text Placeholder 3">
            <a:extLst>
              <a:ext uri="{FF2B5EF4-FFF2-40B4-BE49-F238E27FC236}">
                <a16:creationId xmlns:a16="http://schemas.microsoft.com/office/drawing/2014/main" id="{7AAC1745-0C24-6CC1-0A09-6C9C8DF27AC9}"/>
              </a:ext>
            </a:extLst>
          </p:cNvPr>
          <p:cNvSpPr>
            <a:spLocks noGrp="1"/>
          </p:cNvSpPr>
          <p:nvPr>
            <p:ph type="body" sz="quarter" idx="13"/>
          </p:nvPr>
        </p:nvSpPr>
        <p:spPr/>
        <p:txBody>
          <a:bodyPr/>
          <a:lstStyle/>
          <a:p>
            <a:r>
              <a:rPr lang="en-US" dirty="0"/>
              <a:t>PSEUDOPEOPLE</a:t>
            </a:r>
          </a:p>
        </p:txBody>
      </p:sp>
      <p:sp>
        <p:nvSpPr>
          <p:cNvPr id="5" name="Slide Number Placeholder 4">
            <a:extLst>
              <a:ext uri="{FF2B5EF4-FFF2-40B4-BE49-F238E27FC236}">
                <a16:creationId xmlns:a16="http://schemas.microsoft.com/office/drawing/2014/main" id="{F3E484FD-A8C5-FA3F-E841-CCE0582BC405}"/>
              </a:ext>
            </a:extLst>
          </p:cNvPr>
          <p:cNvSpPr>
            <a:spLocks noGrp="1"/>
          </p:cNvSpPr>
          <p:nvPr>
            <p:ph type="sldNum" sz="quarter" idx="4"/>
          </p:nvPr>
        </p:nvSpPr>
        <p:spPr/>
        <p:txBody>
          <a:bodyPr/>
          <a:lstStyle/>
          <a:p>
            <a:fld id="{DE3F0CD6-AD00-1841-BC55-14E444E5E897}" type="slidenum">
              <a:rPr lang="en-US" smtClean="0"/>
              <a:pPr/>
              <a:t>5</a:t>
            </a:fld>
            <a:endParaRPr lang="en-US" dirty="0"/>
          </a:p>
        </p:txBody>
      </p:sp>
    </p:spTree>
    <p:extLst>
      <p:ext uri="{BB962C8B-B14F-4D97-AF65-F5344CB8AC3E}">
        <p14:creationId xmlns:p14="http://schemas.microsoft.com/office/powerpoint/2010/main" val="84356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10D25-401B-82AA-DA8C-9A14223094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83F88A-E1C2-5C53-705D-3411B61A7850}"/>
              </a:ext>
            </a:extLst>
          </p:cNvPr>
          <p:cNvSpPr>
            <a:spLocks noGrp="1"/>
          </p:cNvSpPr>
          <p:nvPr>
            <p:ph type="title"/>
          </p:nvPr>
        </p:nvSpPr>
        <p:spPr/>
        <p:txBody>
          <a:bodyPr/>
          <a:lstStyle/>
          <a:p>
            <a:r>
              <a:rPr lang="en-US" dirty="0"/>
              <a:t>Highlights</a:t>
            </a:r>
          </a:p>
        </p:txBody>
      </p:sp>
      <p:sp>
        <p:nvSpPr>
          <p:cNvPr id="3" name="Content Placeholder 2">
            <a:extLst>
              <a:ext uri="{FF2B5EF4-FFF2-40B4-BE49-F238E27FC236}">
                <a16:creationId xmlns:a16="http://schemas.microsoft.com/office/drawing/2014/main" id="{E972D438-68EA-1D63-10CD-9A8C067AA03D}"/>
              </a:ext>
            </a:extLst>
          </p:cNvPr>
          <p:cNvSpPr>
            <a:spLocks noGrp="1"/>
          </p:cNvSpPr>
          <p:nvPr>
            <p:ph idx="1"/>
          </p:nvPr>
        </p:nvSpPr>
        <p:spPr/>
        <p:txBody>
          <a:bodyPr/>
          <a:lstStyle/>
          <a:p>
            <a:pPr marL="342900" indent="-342900">
              <a:buFont typeface="Arial" panose="020B0604020202020204" pitchFamily="34" charset="0"/>
              <a:buChar char="•"/>
            </a:pPr>
            <a:r>
              <a:rPr lang="en-US" b="1" dirty="0"/>
              <a:t>Individual-based microsimulation</a:t>
            </a:r>
            <a:r>
              <a:rPr lang="en-US" dirty="0"/>
              <a:t> of US population dynamics for multiple </a:t>
            </a:r>
            <a:r>
              <a:rPr lang="en-US" b="1" dirty="0"/>
              <a:t>decades</a:t>
            </a:r>
          </a:p>
          <a:p>
            <a:pPr marL="1028700" lvl="1" indent="-342900"/>
            <a:r>
              <a:rPr lang="en-US" dirty="0"/>
              <a:t>Paper about simulation methods will be published soon</a:t>
            </a:r>
          </a:p>
          <a:p>
            <a:pPr marL="342900" indent="-342900">
              <a:buFont typeface="Arial" panose="020B0604020202020204" pitchFamily="34" charset="0"/>
              <a:buChar char="•"/>
            </a:pPr>
            <a:r>
              <a:rPr lang="en-US" dirty="0"/>
              <a:t>Generate </a:t>
            </a:r>
            <a:r>
              <a:rPr lang="en-US" b="1" dirty="0"/>
              <a:t>datasets</a:t>
            </a:r>
            <a:r>
              <a:rPr lang="en-US" dirty="0"/>
              <a:t> about this simulated population: Decennial Census, taxes, surveys, and more!</a:t>
            </a:r>
          </a:p>
          <a:p>
            <a:pPr marL="342900" indent="-342900">
              <a:buFont typeface="Arial" panose="020B0604020202020204" pitchFamily="34" charset="0"/>
              <a:buChar char="•"/>
            </a:pPr>
            <a:r>
              <a:rPr lang="en-US" dirty="0"/>
              <a:t>Configurable </a:t>
            </a:r>
            <a:r>
              <a:rPr lang="en-US" b="1" dirty="0"/>
              <a:t>noise</a:t>
            </a:r>
            <a:r>
              <a:rPr lang="en-US" dirty="0"/>
              <a:t> in the “data collection” process (inspired by FEBRL, </a:t>
            </a:r>
            <a:r>
              <a:rPr lang="en-US" dirty="0" err="1"/>
              <a:t>GeCo</a:t>
            </a:r>
            <a:r>
              <a:rPr lang="en-US" dirty="0"/>
              <a:t>)</a:t>
            </a:r>
          </a:p>
          <a:p>
            <a:pPr marL="342900" indent="-342900">
              <a:buFont typeface="Arial" panose="020B0604020202020204" pitchFamily="34" charset="0"/>
              <a:buChar char="•"/>
            </a:pPr>
            <a:r>
              <a:rPr lang="en-US" dirty="0"/>
              <a:t>Small (~10k people) simulated population in Anytown, WA included</a:t>
            </a:r>
          </a:p>
          <a:p>
            <a:pPr marL="342900" indent="-342900">
              <a:buFont typeface="Arial" panose="020B0604020202020204" pitchFamily="34" charset="0"/>
              <a:buChar char="•"/>
            </a:pPr>
            <a:r>
              <a:rPr lang="en-US" dirty="0"/>
              <a:t>Simple process to request simulated Rhode Island (~1 million people) or full USA (~330 million)</a:t>
            </a:r>
          </a:p>
        </p:txBody>
      </p:sp>
      <p:sp>
        <p:nvSpPr>
          <p:cNvPr id="4" name="Text Placeholder 3">
            <a:extLst>
              <a:ext uri="{FF2B5EF4-FFF2-40B4-BE49-F238E27FC236}">
                <a16:creationId xmlns:a16="http://schemas.microsoft.com/office/drawing/2014/main" id="{46BE10FA-675F-1FDC-6D5D-04AFC9CC9746}"/>
              </a:ext>
            </a:extLst>
          </p:cNvPr>
          <p:cNvSpPr>
            <a:spLocks noGrp="1"/>
          </p:cNvSpPr>
          <p:nvPr>
            <p:ph type="body" sz="quarter" idx="13"/>
          </p:nvPr>
        </p:nvSpPr>
        <p:spPr/>
        <p:txBody>
          <a:bodyPr/>
          <a:lstStyle/>
          <a:p>
            <a:r>
              <a:rPr lang="en-US" dirty="0"/>
              <a:t>PSEUDOPEOPLE</a:t>
            </a:r>
          </a:p>
        </p:txBody>
      </p:sp>
      <p:sp>
        <p:nvSpPr>
          <p:cNvPr id="5" name="Slide Number Placeholder 4">
            <a:extLst>
              <a:ext uri="{FF2B5EF4-FFF2-40B4-BE49-F238E27FC236}">
                <a16:creationId xmlns:a16="http://schemas.microsoft.com/office/drawing/2014/main" id="{9E3245F1-5434-31D2-8537-2FF0EFCE1FB3}"/>
              </a:ext>
            </a:extLst>
          </p:cNvPr>
          <p:cNvSpPr>
            <a:spLocks noGrp="1"/>
          </p:cNvSpPr>
          <p:nvPr>
            <p:ph type="sldNum" sz="quarter" idx="4"/>
          </p:nvPr>
        </p:nvSpPr>
        <p:spPr/>
        <p:txBody>
          <a:bodyPr/>
          <a:lstStyle/>
          <a:p>
            <a:fld id="{DE3F0CD6-AD00-1841-BC55-14E444E5E897}" type="slidenum">
              <a:rPr lang="en-US" smtClean="0"/>
              <a:pPr/>
              <a:t>6</a:t>
            </a:fld>
            <a:endParaRPr lang="en-US" dirty="0"/>
          </a:p>
        </p:txBody>
      </p:sp>
    </p:spTree>
    <p:extLst>
      <p:ext uri="{BB962C8B-B14F-4D97-AF65-F5344CB8AC3E}">
        <p14:creationId xmlns:p14="http://schemas.microsoft.com/office/powerpoint/2010/main" val="367119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72F9-E6AD-EE84-0802-0201B6BA83AC}"/>
              </a:ext>
            </a:extLst>
          </p:cNvPr>
          <p:cNvSpPr>
            <a:spLocks noGrp="1"/>
          </p:cNvSpPr>
          <p:nvPr>
            <p:ph type="title"/>
          </p:nvPr>
        </p:nvSpPr>
        <p:spPr/>
        <p:txBody>
          <a:bodyPr/>
          <a:lstStyle/>
          <a:p>
            <a:r>
              <a:rPr lang="en-US" dirty="0"/>
              <a:t>Live demo</a:t>
            </a:r>
          </a:p>
        </p:txBody>
      </p:sp>
      <p:sp>
        <p:nvSpPr>
          <p:cNvPr id="3" name="Content Placeholder 2">
            <a:extLst>
              <a:ext uri="{FF2B5EF4-FFF2-40B4-BE49-F238E27FC236}">
                <a16:creationId xmlns:a16="http://schemas.microsoft.com/office/drawing/2014/main" id="{8F072423-F153-7815-EEE5-6D6A3855F522}"/>
              </a:ext>
            </a:extLst>
          </p:cNvPr>
          <p:cNvSpPr>
            <a:spLocks noGrp="1"/>
          </p:cNvSpPr>
          <p:nvPr>
            <p:ph idx="1"/>
          </p:nvPr>
        </p:nvSpPr>
        <p:spPr/>
        <p:txBody>
          <a:bodyPr/>
          <a:lstStyle/>
          <a:p>
            <a:pPr marL="342900" indent="-342900">
              <a:buFont typeface="Arial" panose="020B0604020202020204" pitchFamily="34" charset="0"/>
              <a:buChar char="•"/>
            </a:pPr>
            <a:r>
              <a:rPr lang="en-US"/>
              <a:t>Demo </a:t>
            </a:r>
            <a:r>
              <a:rPr lang="en-US" dirty="0"/>
              <a:t>notebook: </a:t>
            </a:r>
            <a:r>
              <a:rPr lang="en-US" dirty="0">
                <a:hlinkClick r:id="rId2"/>
              </a:rPr>
              <a:t>https://colab.research.google.com/drive/1wJ6_Y5L6EOyAX5nL2iNTRgs8D_kwBlqW?usp=sharing</a:t>
            </a:r>
            <a:endParaRPr lang="en-US" dirty="0"/>
          </a:p>
          <a:p>
            <a:pPr marL="342900" indent="-342900">
              <a:buFont typeface="Arial" panose="020B0604020202020204" pitchFamily="34" charset="0"/>
              <a:buChar char="•"/>
            </a:pPr>
            <a:r>
              <a:rPr lang="en-US" dirty="0"/>
              <a:t>Want to learn more? </a:t>
            </a:r>
            <a:r>
              <a:rPr lang="en-US" dirty="0">
                <a:hlinkClick r:id="rId3"/>
              </a:rPr>
              <a:t>https://pseudopeople.readthedocs.io/</a:t>
            </a:r>
            <a:endParaRPr lang="en-US" dirty="0"/>
          </a:p>
        </p:txBody>
      </p:sp>
      <p:sp>
        <p:nvSpPr>
          <p:cNvPr id="4" name="Text Placeholder 3">
            <a:extLst>
              <a:ext uri="{FF2B5EF4-FFF2-40B4-BE49-F238E27FC236}">
                <a16:creationId xmlns:a16="http://schemas.microsoft.com/office/drawing/2014/main" id="{B6FE5AD6-6491-F5C9-ADA5-DCCAE6FB7FE4}"/>
              </a:ext>
            </a:extLst>
          </p:cNvPr>
          <p:cNvSpPr>
            <a:spLocks noGrp="1"/>
          </p:cNvSpPr>
          <p:nvPr>
            <p:ph type="body" sz="quarter" idx="13"/>
          </p:nvPr>
        </p:nvSpPr>
        <p:spPr/>
        <p:txBody>
          <a:bodyPr/>
          <a:lstStyle/>
          <a:p>
            <a:r>
              <a:rPr lang="en-US" dirty="0"/>
              <a:t>PSEUDOPEOPLE</a:t>
            </a:r>
          </a:p>
        </p:txBody>
      </p:sp>
      <p:sp>
        <p:nvSpPr>
          <p:cNvPr id="5" name="Slide Number Placeholder 4">
            <a:extLst>
              <a:ext uri="{FF2B5EF4-FFF2-40B4-BE49-F238E27FC236}">
                <a16:creationId xmlns:a16="http://schemas.microsoft.com/office/drawing/2014/main" id="{DA7AB023-55D6-288C-1EB8-7999A74B96E5}"/>
              </a:ext>
            </a:extLst>
          </p:cNvPr>
          <p:cNvSpPr>
            <a:spLocks noGrp="1"/>
          </p:cNvSpPr>
          <p:nvPr>
            <p:ph type="sldNum" sz="quarter" idx="4"/>
          </p:nvPr>
        </p:nvSpPr>
        <p:spPr/>
        <p:txBody>
          <a:bodyPr/>
          <a:lstStyle/>
          <a:p>
            <a:fld id="{DE3F0CD6-AD00-1841-BC55-14E444E5E897}" type="slidenum">
              <a:rPr lang="en-US" smtClean="0"/>
              <a:pPr/>
              <a:t>7</a:t>
            </a:fld>
            <a:endParaRPr lang="en-US" dirty="0"/>
          </a:p>
        </p:txBody>
      </p:sp>
    </p:spTree>
    <p:extLst>
      <p:ext uri="{BB962C8B-B14F-4D97-AF65-F5344CB8AC3E}">
        <p14:creationId xmlns:p14="http://schemas.microsoft.com/office/powerpoint/2010/main" val="105688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8DCE3-7808-3010-056A-8D1379B91454}"/>
              </a:ext>
            </a:extLst>
          </p:cNvPr>
          <p:cNvSpPr>
            <a:spLocks noGrp="1"/>
          </p:cNvSpPr>
          <p:nvPr>
            <p:ph type="title"/>
          </p:nvPr>
        </p:nvSpPr>
        <p:spPr/>
        <p:txBody>
          <a:bodyPr/>
          <a:lstStyle/>
          <a:p>
            <a:r>
              <a:rPr lang="en-US" dirty="0"/>
              <a:t>A “case study” for person linkage</a:t>
            </a:r>
          </a:p>
        </p:txBody>
      </p:sp>
      <p:sp>
        <p:nvSpPr>
          <p:cNvPr id="3" name="Content Placeholder 2">
            <a:extLst>
              <a:ext uri="{FF2B5EF4-FFF2-40B4-BE49-F238E27FC236}">
                <a16:creationId xmlns:a16="http://schemas.microsoft.com/office/drawing/2014/main" id="{F055FD22-B756-7FFD-34CE-A9B178D5AC42}"/>
              </a:ext>
            </a:extLst>
          </p:cNvPr>
          <p:cNvSpPr>
            <a:spLocks noGrp="1"/>
          </p:cNvSpPr>
          <p:nvPr>
            <p:ph idx="1"/>
          </p:nvPr>
        </p:nvSpPr>
        <p:spPr/>
        <p:txBody>
          <a:bodyPr/>
          <a:lstStyle/>
          <a:p>
            <a:pPr marL="342900" indent="-342900">
              <a:buFont typeface="Arial" panose="020B0604020202020204" pitchFamily="34" charset="0"/>
              <a:buChar char="•"/>
            </a:pPr>
            <a:r>
              <a:rPr lang="en-US" dirty="0"/>
              <a:t>Concrete, fully-reproducible approximation of the methods the Census Bureau routinely uses to link large datasets</a:t>
            </a:r>
          </a:p>
          <a:p>
            <a:pPr marL="342900" indent="-342900">
              <a:buFont typeface="Arial" panose="020B0604020202020204" pitchFamily="34" charset="0"/>
              <a:buChar char="•"/>
            </a:pPr>
            <a:r>
              <a:rPr lang="en-US" dirty="0"/>
              <a:t>Uses data from </a:t>
            </a:r>
            <a:r>
              <a:rPr lang="en-US" b="1" dirty="0"/>
              <a:t>pseudopeople </a:t>
            </a:r>
            <a:r>
              <a:rPr lang="en-US" dirty="0"/>
              <a:t>– can directly measure accuracy of the result!</a:t>
            </a:r>
            <a:endParaRPr lang="en-US" b="1" dirty="0"/>
          </a:p>
          <a:p>
            <a:pPr marL="342900" indent="-342900">
              <a:buFont typeface="Arial" panose="020B0604020202020204" pitchFamily="34" charset="0"/>
              <a:buChar char="•"/>
            </a:pPr>
            <a:r>
              <a:rPr lang="en-US" dirty="0"/>
              <a:t>Built on </a:t>
            </a:r>
            <a:r>
              <a:rPr lang="en-US" b="1" dirty="0" err="1"/>
              <a:t>Splink</a:t>
            </a:r>
            <a:r>
              <a:rPr lang="en-US" dirty="0"/>
              <a:t> (UK Ministry of Justice entity resolution tool in the </a:t>
            </a:r>
            <a:r>
              <a:rPr lang="en-US" dirty="0" err="1"/>
              <a:t>Fellegi-Sunter</a:t>
            </a:r>
            <a:r>
              <a:rPr lang="en-US" dirty="0"/>
              <a:t> paradigm)</a:t>
            </a:r>
          </a:p>
          <a:p>
            <a:pPr marL="342900" indent="-342900">
              <a:buFont typeface="Arial" panose="020B0604020202020204" pitchFamily="34" charset="0"/>
              <a:buChar char="•"/>
            </a:pPr>
            <a:r>
              <a:rPr lang="en-US" dirty="0"/>
              <a:t>Modeled after public descriptions of the Person Identification Validation System (PVS)</a:t>
            </a:r>
          </a:p>
          <a:p>
            <a:pPr marL="342900" indent="-342900">
              <a:buFont typeface="Arial" panose="020B0604020202020204" pitchFamily="34" charset="0"/>
              <a:buChar char="•"/>
            </a:pPr>
            <a:r>
              <a:rPr lang="en-US" dirty="0"/>
              <a:t>Goals:</a:t>
            </a:r>
          </a:p>
          <a:p>
            <a:pPr marL="1028700" lvl="1" indent="-342900"/>
            <a:r>
              <a:rPr lang="en-US" dirty="0"/>
              <a:t>Highlight methods that are under-discussed in the literature</a:t>
            </a:r>
          </a:p>
          <a:p>
            <a:pPr marL="1028700" lvl="1" indent="-342900"/>
            <a:r>
              <a:rPr lang="en-US" dirty="0"/>
              <a:t>Help researchers evaluate new methods with a realistic example</a:t>
            </a:r>
          </a:p>
          <a:p>
            <a:endParaRPr lang="en-US" dirty="0"/>
          </a:p>
        </p:txBody>
      </p:sp>
      <p:sp>
        <p:nvSpPr>
          <p:cNvPr id="5" name="Slide Number Placeholder 4">
            <a:extLst>
              <a:ext uri="{FF2B5EF4-FFF2-40B4-BE49-F238E27FC236}">
                <a16:creationId xmlns:a16="http://schemas.microsoft.com/office/drawing/2014/main" id="{A81D4CDB-9FD0-7636-003F-1F4C888348FC}"/>
              </a:ext>
            </a:extLst>
          </p:cNvPr>
          <p:cNvSpPr>
            <a:spLocks noGrp="1"/>
          </p:cNvSpPr>
          <p:nvPr>
            <p:ph type="sldNum" sz="quarter" idx="4"/>
          </p:nvPr>
        </p:nvSpPr>
        <p:spPr/>
        <p:txBody>
          <a:bodyPr/>
          <a:lstStyle/>
          <a:p>
            <a:fld id="{DE3F0CD6-AD00-1841-BC55-14E444E5E897}" type="slidenum">
              <a:rPr lang="en-US" smtClean="0"/>
              <a:pPr/>
              <a:t>8</a:t>
            </a:fld>
            <a:endParaRPr lang="en-US" dirty="0"/>
          </a:p>
        </p:txBody>
      </p:sp>
      <p:sp>
        <p:nvSpPr>
          <p:cNvPr id="9" name="Text Placeholder 3">
            <a:extLst>
              <a:ext uri="{FF2B5EF4-FFF2-40B4-BE49-F238E27FC236}">
                <a16:creationId xmlns:a16="http://schemas.microsoft.com/office/drawing/2014/main" id="{407DA39E-9D8F-825A-CC0C-C55A632D71E8}"/>
              </a:ext>
            </a:extLst>
          </p:cNvPr>
          <p:cNvSpPr txBox="1">
            <a:spLocks/>
          </p:cNvSpPr>
          <p:nvPr/>
        </p:nvSpPr>
        <p:spPr>
          <a:xfrm>
            <a:off x="457200" y="239313"/>
            <a:ext cx="1958381" cy="217887"/>
          </a:xfrm>
          <a:prstGeom prst="roundRect">
            <a:avLst>
              <a:gd name="adj" fmla="val 50000"/>
            </a:avLst>
          </a:prstGeom>
          <a:ln>
            <a:solidFill>
              <a:schemeClr val="accent2"/>
            </a:solidFill>
          </a:ln>
        </p:spPr>
        <p:txBody>
          <a:bodyPr vert="horz" wrap="square" lIns="0" tIns="0" rIns="0" bIns="0" rtlCol="0" anchor="ctr" anchorCtr="0">
            <a:noAutofit/>
          </a:bodyPr>
          <a:lstStyle>
            <a:lvl1pPr marL="0" indent="0" algn="ctr" defTabSz="914400" rtl="0" eaLnBrk="1" latinLnBrk="0" hangingPunct="1">
              <a:lnSpc>
                <a:spcPct val="100000"/>
              </a:lnSpc>
              <a:spcBef>
                <a:spcPts val="1000"/>
              </a:spcBef>
              <a:spcAft>
                <a:spcPts val="600"/>
              </a:spcAft>
              <a:buFont typeface="Arial" panose="020B0604020202020204" pitchFamily="34" charset="0"/>
              <a:buNone/>
              <a:defRPr lang="en-US" sz="900" b="0" i="0" kern="1200" dirty="0">
                <a:solidFill>
                  <a:schemeClr val="accent2"/>
                </a:solidFill>
                <a:latin typeface="Archivo Medium" pitchFamily="2" charset="77"/>
                <a:ea typeface="+mn-ea"/>
                <a:cs typeface="Archivo Medium" pitchFamily="2" charset="77"/>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sz="1800" b="0" i="0" kern="1200">
                <a:solidFill>
                  <a:schemeClr val="tx2"/>
                </a:solidFill>
                <a:latin typeface="Archivo Light" pitchFamily="2" charset="77"/>
                <a:ea typeface="+mn-ea"/>
                <a:cs typeface="Archivo Light" pitchFamily="2" charset="77"/>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sz="1600" b="0" i="0" kern="1200">
                <a:solidFill>
                  <a:schemeClr val="tx2"/>
                </a:solidFill>
                <a:latin typeface="Archivo Light" pitchFamily="2" charset="77"/>
                <a:ea typeface="+mn-ea"/>
                <a:cs typeface="Archivo Light" pitchFamily="2" charset="77"/>
              </a:defRPr>
            </a:lvl3pPr>
            <a:lvl4pPr marL="1600200" indent="-228600" algn="l" defTabSz="914400" rtl="0" eaLnBrk="1" latinLnBrk="0" hangingPunct="1">
              <a:lnSpc>
                <a:spcPct val="100000"/>
              </a:lnSpc>
              <a:spcBef>
                <a:spcPts val="500"/>
              </a:spcBef>
              <a:spcAft>
                <a:spcPts val="600"/>
              </a:spcAft>
              <a:buFont typeface="Arial" panose="020B0604020202020204" pitchFamily="34" charset="0"/>
              <a:buChar char="•"/>
              <a:defRPr sz="1400" b="0" i="0" kern="1200">
                <a:solidFill>
                  <a:schemeClr val="tx2"/>
                </a:solidFill>
                <a:latin typeface="Archivo Light" pitchFamily="2" charset="77"/>
                <a:ea typeface="+mn-ea"/>
                <a:cs typeface="Archivo Light" pitchFamily="2" charset="77"/>
              </a:defRPr>
            </a:lvl4pPr>
            <a:lvl5pPr marL="2057400" indent="-228600" algn="l" defTabSz="914400" rtl="0" eaLnBrk="1" latinLnBrk="0" hangingPunct="1">
              <a:lnSpc>
                <a:spcPct val="100000"/>
              </a:lnSpc>
              <a:spcBef>
                <a:spcPts val="500"/>
              </a:spcBef>
              <a:spcAft>
                <a:spcPts val="600"/>
              </a:spcAft>
              <a:buFont typeface="Arial" panose="020B0604020202020204" pitchFamily="34" charset="0"/>
              <a:buChar char="•"/>
              <a:defRPr sz="1200" b="0" i="0" kern="1200">
                <a:solidFill>
                  <a:schemeClr val="tx2"/>
                </a:solidFill>
                <a:latin typeface="Archivo Light" pitchFamily="2" charset="77"/>
                <a:ea typeface="+mn-ea"/>
                <a:cs typeface="Archivo Ligh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PERSON LINKAGE CASE STUDY</a:t>
            </a:r>
          </a:p>
        </p:txBody>
      </p:sp>
    </p:spTree>
    <p:extLst>
      <p:ext uri="{BB962C8B-B14F-4D97-AF65-F5344CB8AC3E}">
        <p14:creationId xmlns:p14="http://schemas.microsoft.com/office/powerpoint/2010/main" val="1317307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3">
            <a:extLst>
              <a:ext uri="{FF2B5EF4-FFF2-40B4-BE49-F238E27FC236}">
                <a16:creationId xmlns:a16="http://schemas.microsoft.com/office/drawing/2014/main" id="{01085FE1-BA27-A8C9-E621-90F7C7792532}"/>
              </a:ext>
            </a:extLst>
          </p:cNvPr>
          <p:cNvSpPr txBox="1">
            <a:spLocks/>
          </p:cNvSpPr>
          <p:nvPr/>
        </p:nvSpPr>
        <p:spPr>
          <a:xfrm>
            <a:off x="457200" y="239313"/>
            <a:ext cx="1958381" cy="217887"/>
          </a:xfrm>
          <a:prstGeom prst="roundRect">
            <a:avLst>
              <a:gd name="adj" fmla="val 50000"/>
            </a:avLst>
          </a:prstGeom>
          <a:ln>
            <a:solidFill>
              <a:schemeClr val="accent2"/>
            </a:solidFill>
          </a:ln>
        </p:spPr>
        <p:txBody>
          <a:bodyPr vert="horz" wrap="square" lIns="0" tIns="0" rIns="0" bIns="0" rtlCol="0" anchor="ctr" anchorCtr="0">
            <a:noAutofit/>
          </a:bodyPr>
          <a:lstStyle>
            <a:lvl1pPr marL="0" indent="0" algn="ctr" defTabSz="914400" rtl="0" eaLnBrk="1" latinLnBrk="0" hangingPunct="1">
              <a:lnSpc>
                <a:spcPct val="100000"/>
              </a:lnSpc>
              <a:spcBef>
                <a:spcPts val="1000"/>
              </a:spcBef>
              <a:spcAft>
                <a:spcPts val="600"/>
              </a:spcAft>
              <a:buFont typeface="Arial" panose="020B0604020202020204" pitchFamily="34" charset="0"/>
              <a:buNone/>
              <a:defRPr lang="en-US" sz="900" b="0" i="0" kern="1200" dirty="0">
                <a:solidFill>
                  <a:schemeClr val="accent2"/>
                </a:solidFill>
                <a:latin typeface="Archivo Medium" pitchFamily="2" charset="77"/>
                <a:ea typeface="+mn-ea"/>
                <a:cs typeface="Archivo Medium" pitchFamily="2" charset="77"/>
              </a:defRPr>
            </a:lvl1pPr>
            <a:lvl2pPr marL="685800" indent="-228600" algn="l" defTabSz="914400" rtl="0" eaLnBrk="1" latinLnBrk="0" hangingPunct="1">
              <a:lnSpc>
                <a:spcPct val="100000"/>
              </a:lnSpc>
              <a:spcBef>
                <a:spcPts val="500"/>
              </a:spcBef>
              <a:spcAft>
                <a:spcPts val="600"/>
              </a:spcAft>
              <a:buFont typeface="Arial" panose="020B0604020202020204" pitchFamily="34" charset="0"/>
              <a:buChar char="•"/>
              <a:defRPr sz="1800" b="0" i="0" kern="1200">
                <a:solidFill>
                  <a:schemeClr val="tx2"/>
                </a:solidFill>
                <a:latin typeface="Archivo Light" pitchFamily="2" charset="77"/>
                <a:ea typeface="+mn-ea"/>
                <a:cs typeface="Archivo Light" pitchFamily="2" charset="77"/>
              </a:defRPr>
            </a:lvl2pPr>
            <a:lvl3pPr marL="1143000" indent="-228600" algn="l" defTabSz="914400" rtl="0" eaLnBrk="1" latinLnBrk="0" hangingPunct="1">
              <a:lnSpc>
                <a:spcPct val="100000"/>
              </a:lnSpc>
              <a:spcBef>
                <a:spcPts val="500"/>
              </a:spcBef>
              <a:spcAft>
                <a:spcPts val="600"/>
              </a:spcAft>
              <a:buFont typeface="Arial" panose="020B0604020202020204" pitchFamily="34" charset="0"/>
              <a:buChar char="•"/>
              <a:defRPr sz="1600" b="0" i="0" kern="1200">
                <a:solidFill>
                  <a:schemeClr val="tx2"/>
                </a:solidFill>
                <a:latin typeface="Archivo Light" pitchFamily="2" charset="77"/>
                <a:ea typeface="+mn-ea"/>
                <a:cs typeface="Archivo Light" pitchFamily="2" charset="77"/>
              </a:defRPr>
            </a:lvl3pPr>
            <a:lvl4pPr marL="1600200" indent="-228600" algn="l" defTabSz="914400" rtl="0" eaLnBrk="1" latinLnBrk="0" hangingPunct="1">
              <a:lnSpc>
                <a:spcPct val="100000"/>
              </a:lnSpc>
              <a:spcBef>
                <a:spcPts val="500"/>
              </a:spcBef>
              <a:spcAft>
                <a:spcPts val="600"/>
              </a:spcAft>
              <a:buFont typeface="Arial" panose="020B0604020202020204" pitchFamily="34" charset="0"/>
              <a:buChar char="•"/>
              <a:defRPr sz="1400" b="0" i="0" kern="1200">
                <a:solidFill>
                  <a:schemeClr val="tx2"/>
                </a:solidFill>
                <a:latin typeface="Archivo Light" pitchFamily="2" charset="77"/>
                <a:ea typeface="+mn-ea"/>
                <a:cs typeface="Archivo Light" pitchFamily="2" charset="77"/>
              </a:defRPr>
            </a:lvl4pPr>
            <a:lvl5pPr marL="2057400" indent="-228600" algn="l" defTabSz="914400" rtl="0" eaLnBrk="1" latinLnBrk="0" hangingPunct="1">
              <a:lnSpc>
                <a:spcPct val="100000"/>
              </a:lnSpc>
              <a:spcBef>
                <a:spcPts val="500"/>
              </a:spcBef>
              <a:spcAft>
                <a:spcPts val="600"/>
              </a:spcAft>
              <a:buFont typeface="Arial" panose="020B0604020202020204" pitchFamily="34" charset="0"/>
              <a:buChar char="•"/>
              <a:defRPr sz="1200" b="0" i="0" kern="1200">
                <a:solidFill>
                  <a:schemeClr val="tx2"/>
                </a:solidFill>
                <a:latin typeface="Archivo Light" pitchFamily="2" charset="77"/>
                <a:ea typeface="+mn-ea"/>
                <a:cs typeface="Archivo Ligh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PERSON LINKAGE CASE STUDY</a:t>
            </a:r>
          </a:p>
        </p:txBody>
      </p:sp>
      <p:sp>
        <p:nvSpPr>
          <p:cNvPr id="5" name="Title 4">
            <a:extLst>
              <a:ext uri="{FF2B5EF4-FFF2-40B4-BE49-F238E27FC236}">
                <a16:creationId xmlns:a16="http://schemas.microsoft.com/office/drawing/2014/main" id="{0227B96C-7A0E-8ECE-3CA9-9420949511EB}"/>
              </a:ext>
            </a:extLst>
          </p:cNvPr>
          <p:cNvSpPr>
            <a:spLocks noGrp="1"/>
          </p:cNvSpPr>
          <p:nvPr>
            <p:ph type="title"/>
          </p:nvPr>
        </p:nvSpPr>
        <p:spPr/>
        <p:txBody>
          <a:bodyPr/>
          <a:lstStyle/>
          <a:p>
            <a:r>
              <a:rPr lang="en-US" dirty="0"/>
              <a:t>Person linkage case study: overview</a:t>
            </a:r>
          </a:p>
        </p:txBody>
      </p:sp>
      <p:sp>
        <p:nvSpPr>
          <p:cNvPr id="3" name="Content Placeholder 2">
            <a:extLst>
              <a:ext uri="{FF2B5EF4-FFF2-40B4-BE49-F238E27FC236}">
                <a16:creationId xmlns:a16="http://schemas.microsoft.com/office/drawing/2014/main" id="{A469AC32-FFD1-AABC-2A6E-193D3A3CCC37}"/>
              </a:ext>
            </a:extLst>
          </p:cNvPr>
          <p:cNvSpPr>
            <a:spLocks noGrp="1"/>
          </p:cNvSpPr>
          <p:nvPr>
            <p:ph idx="1"/>
          </p:nvPr>
        </p:nvSpPr>
        <p:spPr>
          <a:xfrm>
            <a:off x="457200" y="1553191"/>
            <a:ext cx="11277599" cy="677223"/>
          </a:xfrm>
        </p:spPr>
        <p:txBody>
          <a:bodyPr/>
          <a:lstStyle/>
          <a:p>
            <a:r>
              <a:rPr lang="en-US" dirty="0"/>
              <a:t>Imagined scenario: adding person identifier to a simulated 2030 Decennial Census</a:t>
            </a:r>
          </a:p>
        </p:txBody>
      </p:sp>
      <p:sp>
        <p:nvSpPr>
          <p:cNvPr id="2" name="Slide Number Placeholder 1">
            <a:extLst>
              <a:ext uri="{FF2B5EF4-FFF2-40B4-BE49-F238E27FC236}">
                <a16:creationId xmlns:a16="http://schemas.microsoft.com/office/drawing/2014/main" id="{0910DDBA-4049-F18C-DD67-27B36E6C2F1A}"/>
              </a:ext>
            </a:extLst>
          </p:cNvPr>
          <p:cNvSpPr>
            <a:spLocks noGrp="1"/>
          </p:cNvSpPr>
          <p:nvPr>
            <p:ph type="sldNum" sz="quarter" idx="4"/>
          </p:nvPr>
        </p:nvSpPr>
        <p:spPr/>
        <p:txBody>
          <a:bodyPr/>
          <a:lstStyle/>
          <a:p>
            <a:fld id="{DE3F0CD6-AD00-1841-BC55-14E444E5E897}" type="slidenum">
              <a:rPr lang="en-US" smtClean="0"/>
              <a:t>9</a:t>
            </a:fld>
            <a:endParaRPr lang="en-US"/>
          </a:p>
        </p:txBody>
      </p:sp>
      <p:graphicFrame>
        <p:nvGraphicFramePr>
          <p:cNvPr id="12" name="Table 12">
            <a:extLst>
              <a:ext uri="{FF2B5EF4-FFF2-40B4-BE49-F238E27FC236}">
                <a16:creationId xmlns:a16="http://schemas.microsoft.com/office/drawing/2014/main" id="{8E565704-DDC3-260F-F98C-230CF574C4D3}"/>
              </a:ext>
            </a:extLst>
          </p:cNvPr>
          <p:cNvGraphicFramePr>
            <a:graphicFrameLocks noGrp="1"/>
          </p:cNvGraphicFramePr>
          <p:nvPr/>
        </p:nvGraphicFramePr>
        <p:xfrm>
          <a:off x="936681" y="4413806"/>
          <a:ext cx="3547305" cy="1854200"/>
        </p:xfrm>
        <a:graphic>
          <a:graphicData uri="http://schemas.openxmlformats.org/drawingml/2006/table">
            <a:tbl>
              <a:tblPr firstRow="1" bandRow="1">
                <a:tableStyleId>{5C22544A-7EE6-4342-B048-85BDC9FD1C3A}</a:tableStyleId>
              </a:tblPr>
              <a:tblGrid>
                <a:gridCol w="1182435">
                  <a:extLst>
                    <a:ext uri="{9D8B030D-6E8A-4147-A177-3AD203B41FA5}">
                      <a16:colId xmlns:a16="http://schemas.microsoft.com/office/drawing/2014/main" val="2372256249"/>
                    </a:ext>
                  </a:extLst>
                </a:gridCol>
                <a:gridCol w="1182435">
                  <a:extLst>
                    <a:ext uri="{9D8B030D-6E8A-4147-A177-3AD203B41FA5}">
                      <a16:colId xmlns:a16="http://schemas.microsoft.com/office/drawing/2014/main" val="3266085169"/>
                    </a:ext>
                  </a:extLst>
                </a:gridCol>
                <a:gridCol w="1182435">
                  <a:extLst>
                    <a:ext uri="{9D8B030D-6E8A-4147-A177-3AD203B41FA5}">
                      <a16:colId xmlns:a16="http://schemas.microsoft.com/office/drawing/2014/main" val="530378057"/>
                    </a:ext>
                  </a:extLst>
                </a:gridCol>
              </a:tblGrid>
              <a:tr h="370840">
                <a:tc>
                  <a:txBody>
                    <a:bodyPr/>
                    <a:lstStyle/>
                    <a:p>
                      <a:r>
                        <a:rPr lang="en-US" dirty="0"/>
                        <a:t>First name</a:t>
                      </a:r>
                    </a:p>
                  </a:txBody>
                  <a:tcPr/>
                </a:tc>
                <a:tc>
                  <a:txBody>
                    <a:bodyPr/>
                    <a:lstStyle/>
                    <a:p>
                      <a:r>
                        <a:rPr lang="en-US" dirty="0"/>
                        <a:t>Last name</a:t>
                      </a:r>
                    </a:p>
                  </a:txBody>
                  <a:tcPr/>
                </a:tc>
                <a:tc>
                  <a:txBody>
                    <a:bodyPr/>
                    <a:lstStyle/>
                    <a:p>
                      <a:r>
                        <a:rPr lang="en-US" dirty="0"/>
                        <a:t>…</a:t>
                      </a:r>
                    </a:p>
                  </a:txBody>
                  <a:tcPr/>
                </a:tc>
                <a:extLst>
                  <a:ext uri="{0D108BD9-81ED-4DB2-BD59-A6C34878D82A}">
                    <a16:rowId xmlns:a16="http://schemas.microsoft.com/office/drawing/2014/main" val="656725276"/>
                  </a:ext>
                </a:extLst>
              </a:tr>
              <a:tr h="370840">
                <a:tc>
                  <a:txBody>
                    <a:bodyPr/>
                    <a:lstStyle/>
                    <a:p>
                      <a:r>
                        <a:rPr lang="en-US" dirty="0">
                          <a:solidFill>
                            <a:schemeClr val="tx2"/>
                          </a:solidFill>
                        </a:rPr>
                        <a:t>Diana</a:t>
                      </a:r>
                    </a:p>
                  </a:txBody>
                  <a:tcPr/>
                </a:tc>
                <a:tc>
                  <a:txBody>
                    <a:bodyPr/>
                    <a:lstStyle/>
                    <a:p>
                      <a:r>
                        <a:rPr lang="en-US" dirty="0">
                          <a:solidFill>
                            <a:schemeClr val="tx2"/>
                          </a:solidFill>
                        </a:rPr>
                        <a:t>Kelly</a:t>
                      </a:r>
                    </a:p>
                  </a:txBody>
                  <a:tcPr/>
                </a:tc>
                <a:tc>
                  <a:txBody>
                    <a:bodyPr/>
                    <a:lstStyle/>
                    <a:p>
                      <a:r>
                        <a:rPr lang="en-US" dirty="0">
                          <a:solidFill>
                            <a:schemeClr val="tx2"/>
                          </a:solidFill>
                        </a:rPr>
                        <a:t>…</a:t>
                      </a:r>
                    </a:p>
                  </a:txBody>
                  <a:tcPr/>
                </a:tc>
                <a:extLst>
                  <a:ext uri="{0D108BD9-81ED-4DB2-BD59-A6C34878D82A}">
                    <a16:rowId xmlns:a16="http://schemas.microsoft.com/office/drawing/2014/main" val="3899583207"/>
                  </a:ext>
                </a:extLst>
              </a:tr>
              <a:tr h="370840">
                <a:tc>
                  <a:txBody>
                    <a:bodyPr/>
                    <a:lstStyle/>
                    <a:p>
                      <a:r>
                        <a:rPr lang="en-US" dirty="0">
                          <a:solidFill>
                            <a:schemeClr val="tx2"/>
                          </a:solidFill>
                        </a:rPr>
                        <a:t>Gerald</a:t>
                      </a:r>
                    </a:p>
                  </a:txBody>
                  <a:tcPr/>
                </a:tc>
                <a:tc>
                  <a:txBody>
                    <a:bodyPr/>
                    <a:lstStyle/>
                    <a:p>
                      <a:r>
                        <a:rPr lang="en-US" dirty="0">
                          <a:solidFill>
                            <a:schemeClr val="tx2"/>
                          </a:solidFill>
                        </a:rPr>
                        <a:t>Allen</a:t>
                      </a:r>
                    </a:p>
                  </a:txBody>
                  <a:tcPr/>
                </a:tc>
                <a:tc>
                  <a:txBody>
                    <a:bodyPr/>
                    <a:lstStyle/>
                    <a:p>
                      <a:r>
                        <a:rPr lang="en-US" dirty="0">
                          <a:solidFill>
                            <a:schemeClr val="tx2"/>
                          </a:solidFill>
                        </a:rPr>
                        <a:t>…</a:t>
                      </a:r>
                    </a:p>
                  </a:txBody>
                  <a:tcPr/>
                </a:tc>
                <a:extLst>
                  <a:ext uri="{0D108BD9-81ED-4DB2-BD59-A6C34878D82A}">
                    <a16:rowId xmlns:a16="http://schemas.microsoft.com/office/drawing/2014/main" val="2600735805"/>
                  </a:ext>
                </a:extLst>
              </a:tr>
              <a:tr h="370840">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extLst>
                  <a:ext uri="{0D108BD9-81ED-4DB2-BD59-A6C34878D82A}">
                    <a16:rowId xmlns:a16="http://schemas.microsoft.com/office/drawing/2014/main" val="570334019"/>
                  </a:ext>
                </a:extLst>
              </a:tr>
              <a:tr h="370840">
                <a:tc>
                  <a:txBody>
                    <a:bodyPr/>
                    <a:lstStyle/>
                    <a:p>
                      <a:r>
                        <a:rPr lang="en-US" dirty="0">
                          <a:solidFill>
                            <a:schemeClr val="tx2"/>
                          </a:solidFill>
                        </a:rPr>
                        <a:t>Gerald</a:t>
                      </a:r>
                    </a:p>
                  </a:txBody>
                  <a:tcPr/>
                </a:tc>
                <a:tc>
                  <a:txBody>
                    <a:bodyPr/>
                    <a:lstStyle/>
                    <a:p>
                      <a:r>
                        <a:rPr lang="en-US" dirty="0">
                          <a:solidFill>
                            <a:schemeClr val="tx2"/>
                          </a:solidFill>
                        </a:rPr>
                        <a:t>Alen</a:t>
                      </a:r>
                    </a:p>
                  </a:txBody>
                  <a:tcPr/>
                </a:tc>
                <a:tc>
                  <a:txBody>
                    <a:bodyPr/>
                    <a:lstStyle/>
                    <a:p>
                      <a:r>
                        <a:rPr lang="en-US" dirty="0">
                          <a:solidFill>
                            <a:schemeClr val="tx2"/>
                          </a:solidFill>
                        </a:rPr>
                        <a:t>…</a:t>
                      </a:r>
                    </a:p>
                  </a:txBody>
                  <a:tcPr/>
                </a:tc>
                <a:extLst>
                  <a:ext uri="{0D108BD9-81ED-4DB2-BD59-A6C34878D82A}">
                    <a16:rowId xmlns:a16="http://schemas.microsoft.com/office/drawing/2014/main" val="2357500213"/>
                  </a:ext>
                </a:extLst>
              </a:tr>
            </a:tbl>
          </a:graphicData>
        </a:graphic>
      </p:graphicFrame>
      <p:graphicFrame>
        <p:nvGraphicFramePr>
          <p:cNvPr id="13" name="Table 12">
            <a:extLst>
              <a:ext uri="{FF2B5EF4-FFF2-40B4-BE49-F238E27FC236}">
                <a16:creationId xmlns:a16="http://schemas.microsoft.com/office/drawing/2014/main" id="{9EA25713-F15F-2853-D07D-6D8DF464F80E}"/>
              </a:ext>
            </a:extLst>
          </p:cNvPr>
          <p:cNvGraphicFramePr>
            <a:graphicFrameLocks noGrp="1"/>
          </p:cNvGraphicFramePr>
          <p:nvPr/>
        </p:nvGraphicFramePr>
        <p:xfrm>
          <a:off x="6472795" y="4413806"/>
          <a:ext cx="4782524" cy="1854200"/>
        </p:xfrm>
        <a:graphic>
          <a:graphicData uri="http://schemas.openxmlformats.org/drawingml/2006/table">
            <a:tbl>
              <a:tblPr firstRow="1" bandRow="1">
                <a:tableStyleId>{5C22544A-7EE6-4342-B048-85BDC9FD1C3A}</a:tableStyleId>
              </a:tblPr>
              <a:tblGrid>
                <a:gridCol w="1195631">
                  <a:extLst>
                    <a:ext uri="{9D8B030D-6E8A-4147-A177-3AD203B41FA5}">
                      <a16:colId xmlns:a16="http://schemas.microsoft.com/office/drawing/2014/main" val="2372256249"/>
                    </a:ext>
                  </a:extLst>
                </a:gridCol>
                <a:gridCol w="1195631">
                  <a:extLst>
                    <a:ext uri="{9D8B030D-6E8A-4147-A177-3AD203B41FA5}">
                      <a16:colId xmlns:a16="http://schemas.microsoft.com/office/drawing/2014/main" val="3266085169"/>
                    </a:ext>
                  </a:extLst>
                </a:gridCol>
                <a:gridCol w="1195631">
                  <a:extLst>
                    <a:ext uri="{9D8B030D-6E8A-4147-A177-3AD203B41FA5}">
                      <a16:colId xmlns:a16="http://schemas.microsoft.com/office/drawing/2014/main" val="342975854"/>
                    </a:ext>
                  </a:extLst>
                </a:gridCol>
                <a:gridCol w="1195631">
                  <a:extLst>
                    <a:ext uri="{9D8B030D-6E8A-4147-A177-3AD203B41FA5}">
                      <a16:colId xmlns:a16="http://schemas.microsoft.com/office/drawing/2014/main" val="530378057"/>
                    </a:ext>
                  </a:extLst>
                </a:gridCol>
              </a:tblGrid>
              <a:tr h="370840">
                <a:tc>
                  <a:txBody>
                    <a:bodyPr/>
                    <a:lstStyle/>
                    <a:p>
                      <a:r>
                        <a:rPr lang="en-US" dirty="0"/>
                        <a:t>First name</a:t>
                      </a:r>
                    </a:p>
                  </a:txBody>
                  <a:tcPr/>
                </a:tc>
                <a:tc>
                  <a:txBody>
                    <a:bodyPr/>
                    <a:lstStyle/>
                    <a:p>
                      <a:r>
                        <a:rPr lang="en-US" dirty="0"/>
                        <a:t>Last name</a:t>
                      </a:r>
                    </a:p>
                  </a:txBody>
                  <a:tcPr/>
                </a:tc>
                <a:tc>
                  <a:txBody>
                    <a:bodyPr/>
                    <a:lstStyle/>
                    <a:p>
                      <a:r>
                        <a:rPr lang="en-US" dirty="0"/>
                        <a:t>…</a:t>
                      </a:r>
                    </a:p>
                  </a:txBody>
                  <a:tcPr/>
                </a:tc>
                <a:tc>
                  <a:txBody>
                    <a:bodyPr/>
                    <a:lstStyle/>
                    <a:p>
                      <a:r>
                        <a:rPr lang="en-US" dirty="0"/>
                        <a:t>Person ID</a:t>
                      </a:r>
                    </a:p>
                  </a:txBody>
                  <a:tcPr/>
                </a:tc>
                <a:extLst>
                  <a:ext uri="{0D108BD9-81ED-4DB2-BD59-A6C34878D82A}">
                    <a16:rowId xmlns:a16="http://schemas.microsoft.com/office/drawing/2014/main" val="656725276"/>
                  </a:ext>
                </a:extLst>
              </a:tr>
              <a:tr h="370840">
                <a:tc>
                  <a:txBody>
                    <a:bodyPr/>
                    <a:lstStyle/>
                    <a:p>
                      <a:r>
                        <a:rPr lang="en-US" dirty="0">
                          <a:solidFill>
                            <a:schemeClr val="tx2"/>
                          </a:solidFill>
                        </a:rPr>
                        <a:t>Diana</a:t>
                      </a:r>
                    </a:p>
                  </a:txBody>
                  <a:tcPr/>
                </a:tc>
                <a:tc>
                  <a:txBody>
                    <a:bodyPr/>
                    <a:lstStyle/>
                    <a:p>
                      <a:r>
                        <a:rPr lang="en-US" dirty="0">
                          <a:solidFill>
                            <a:schemeClr val="tx2"/>
                          </a:solidFill>
                        </a:rPr>
                        <a:t>Kelly</a:t>
                      </a:r>
                    </a:p>
                  </a:txBody>
                  <a:tcPr/>
                </a:tc>
                <a:tc>
                  <a:txBody>
                    <a:bodyPr/>
                    <a:lstStyle/>
                    <a:p>
                      <a:r>
                        <a:rPr lang="en-US" dirty="0">
                          <a:solidFill>
                            <a:schemeClr val="tx2"/>
                          </a:solidFill>
                        </a:rPr>
                        <a:t>…</a:t>
                      </a:r>
                    </a:p>
                  </a:txBody>
                  <a:tcPr/>
                </a:tc>
                <a:tc>
                  <a:txBody>
                    <a:bodyPr/>
                    <a:lstStyle/>
                    <a:p>
                      <a:r>
                        <a:rPr lang="en-US" dirty="0">
                          <a:solidFill>
                            <a:schemeClr val="tx2"/>
                          </a:solidFill>
                        </a:rPr>
                        <a:t>2</a:t>
                      </a:r>
                    </a:p>
                  </a:txBody>
                  <a:tcPr/>
                </a:tc>
                <a:extLst>
                  <a:ext uri="{0D108BD9-81ED-4DB2-BD59-A6C34878D82A}">
                    <a16:rowId xmlns:a16="http://schemas.microsoft.com/office/drawing/2014/main" val="3899583207"/>
                  </a:ext>
                </a:extLst>
              </a:tr>
              <a:tr h="370840">
                <a:tc>
                  <a:txBody>
                    <a:bodyPr/>
                    <a:lstStyle/>
                    <a:p>
                      <a:r>
                        <a:rPr lang="en-US" dirty="0">
                          <a:solidFill>
                            <a:schemeClr val="tx2"/>
                          </a:solidFill>
                        </a:rPr>
                        <a:t>Gerald</a:t>
                      </a:r>
                    </a:p>
                  </a:txBody>
                  <a:tcPr/>
                </a:tc>
                <a:tc>
                  <a:txBody>
                    <a:bodyPr/>
                    <a:lstStyle/>
                    <a:p>
                      <a:r>
                        <a:rPr lang="en-US" dirty="0">
                          <a:solidFill>
                            <a:schemeClr val="tx2"/>
                          </a:solidFill>
                        </a:rPr>
                        <a:t>Allen</a:t>
                      </a:r>
                    </a:p>
                  </a:txBody>
                  <a:tcPr/>
                </a:tc>
                <a:tc>
                  <a:txBody>
                    <a:bodyPr/>
                    <a:lstStyle/>
                    <a:p>
                      <a:r>
                        <a:rPr lang="en-US" dirty="0">
                          <a:solidFill>
                            <a:schemeClr val="tx2"/>
                          </a:solidFill>
                        </a:rPr>
                        <a:t>…</a:t>
                      </a:r>
                    </a:p>
                  </a:txBody>
                  <a:tcPr/>
                </a:tc>
                <a:tc>
                  <a:txBody>
                    <a:bodyPr/>
                    <a:lstStyle/>
                    <a:p>
                      <a:r>
                        <a:rPr lang="en-US" dirty="0">
                          <a:solidFill>
                            <a:schemeClr val="tx2"/>
                          </a:solidFill>
                        </a:rPr>
                        <a:t>1</a:t>
                      </a:r>
                    </a:p>
                  </a:txBody>
                  <a:tcPr/>
                </a:tc>
                <a:extLst>
                  <a:ext uri="{0D108BD9-81ED-4DB2-BD59-A6C34878D82A}">
                    <a16:rowId xmlns:a16="http://schemas.microsoft.com/office/drawing/2014/main" val="2600735805"/>
                  </a:ext>
                </a:extLst>
              </a:tr>
              <a:tr h="370840">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extLst>
                  <a:ext uri="{0D108BD9-81ED-4DB2-BD59-A6C34878D82A}">
                    <a16:rowId xmlns:a16="http://schemas.microsoft.com/office/drawing/2014/main" val="570334019"/>
                  </a:ext>
                </a:extLst>
              </a:tr>
              <a:tr h="370840">
                <a:tc>
                  <a:txBody>
                    <a:bodyPr/>
                    <a:lstStyle/>
                    <a:p>
                      <a:r>
                        <a:rPr lang="en-US" dirty="0">
                          <a:solidFill>
                            <a:schemeClr val="tx2"/>
                          </a:solidFill>
                        </a:rPr>
                        <a:t>Gerald</a:t>
                      </a:r>
                    </a:p>
                  </a:txBody>
                  <a:tcPr/>
                </a:tc>
                <a:tc>
                  <a:txBody>
                    <a:bodyPr/>
                    <a:lstStyle/>
                    <a:p>
                      <a:r>
                        <a:rPr lang="en-US" dirty="0">
                          <a:solidFill>
                            <a:schemeClr val="tx2"/>
                          </a:solidFill>
                        </a:rPr>
                        <a:t>Alen</a:t>
                      </a:r>
                    </a:p>
                  </a:txBody>
                  <a:tcPr/>
                </a:tc>
                <a:tc>
                  <a:txBody>
                    <a:bodyPr/>
                    <a:lstStyle/>
                    <a:p>
                      <a:r>
                        <a:rPr lang="en-US" dirty="0">
                          <a:solidFill>
                            <a:schemeClr val="tx2"/>
                          </a:solidFill>
                        </a:rPr>
                        <a:t>…</a:t>
                      </a:r>
                    </a:p>
                  </a:txBody>
                  <a:tcPr/>
                </a:tc>
                <a:tc>
                  <a:txBody>
                    <a:bodyPr/>
                    <a:lstStyle/>
                    <a:p>
                      <a:r>
                        <a:rPr lang="en-US" dirty="0">
                          <a:solidFill>
                            <a:schemeClr val="tx2"/>
                          </a:solidFill>
                        </a:rPr>
                        <a:t>1</a:t>
                      </a:r>
                    </a:p>
                  </a:txBody>
                  <a:tcPr/>
                </a:tc>
                <a:extLst>
                  <a:ext uri="{0D108BD9-81ED-4DB2-BD59-A6C34878D82A}">
                    <a16:rowId xmlns:a16="http://schemas.microsoft.com/office/drawing/2014/main" val="2357500213"/>
                  </a:ext>
                </a:extLst>
              </a:tr>
            </a:tbl>
          </a:graphicData>
        </a:graphic>
      </p:graphicFrame>
      <p:cxnSp>
        <p:nvCxnSpPr>
          <p:cNvPr id="15" name="Straight Arrow Connector 14">
            <a:extLst>
              <a:ext uri="{FF2B5EF4-FFF2-40B4-BE49-F238E27FC236}">
                <a16:creationId xmlns:a16="http://schemas.microsoft.com/office/drawing/2014/main" id="{690FE564-2452-4360-2916-17D78A56C852}"/>
              </a:ext>
            </a:extLst>
          </p:cNvPr>
          <p:cNvCxnSpPr/>
          <p:nvPr/>
        </p:nvCxnSpPr>
        <p:spPr>
          <a:xfrm>
            <a:off x="4635570" y="5290808"/>
            <a:ext cx="1618536" cy="0"/>
          </a:xfrm>
          <a:prstGeom prst="straightConnector1">
            <a:avLst/>
          </a:prstGeom>
          <a:ln w="44450">
            <a:tailEnd type="triangle"/>
          </a:ln>
        </p:spPr>
        <p:style>
          <a:lnRef idx="3">
            <a:schemeClr val="accent1"/>
          </a:lnRef>
          <a:fillRef idx="0">
            <a:schemeClr val="accent1"/>
          </a:fillRef>
          <a:effectRef idx="2">
            <a:schemeClr val="accent1"/>
          </a:effectRef>
          <a:fontRef idx="minor">
            <a:schemeClr val="tx1"/>
          </a:fontRef>
        </p:style>
      </p:cxnSp>
      <p:graphicFrame>
        <p:nvGraphicFramePr>
          <p:cNvPr id="4" name="Table 3">
            <a:extLst>
              <a:ext uri="{FF2B5EF4-FFF2-40B4-BE49-F238E27FC236}">
                <a16:creationId xmlns:a16="http://schemas.microsoft.com/office/drawing/2014/main" id="{4366C3A8-FEAB-2D49-0246-1E83F1A6BCEF}"/>
              </a:ext>
            </a:extLst>
          </p:cNvPr>
          <p:cNvGraphicFramePr>
            <a:graphicFrameLocks noGrp="1"/>
          </p:cNvGraphicFramePr>
          <p:nvPr/>
        </p:nvGraphicFramePr>
        <p:xfrm>
          <a:off x="3081114" y="2352375"/>
          <a:ext cx="4727448" cy="1483360"/>
        </p:xfrm>
        <a:graphic>
          <a:graphicData uri="http://schemas.openxmlformats.org/drawingml/2006/table">
            <a:tbl>
              <a:tblPr firstRow="1" bandRow="1">
                <a:tableStyleId>{F5AB1C69-6EDB-4FF4-983F-18BD219EF322}</a:tableStyleId>
              </a:tblPr>
              <a:tblGrid>
                <a:gridCol w="1181862">
                  <a:extLst>
                    <a:ext uri="{9D8B030D-6E8A-4147-A177-3AD203B41FA5}">
                      <a16:colId xmlns:a16="http://schemas.microsoft.com/office/drawing/2014/main" val="1986741347"/>
                    </a:ext>
                  </a:extLst>
                </a:gridCol>
                <a:gridCol w="1181862">
                  <a:extLst>
                    <a:ext uri="{9D8B030D-6E8A-4147-A177-3AD203B41FA5}">
                      <a16:colId xmlns:a16="http://schemas.microsoft.com/office/drawing/2014/main" val="2372256249"/>
                    </a:ext>
                  </a:extLst>
                </a:gridCol>
                <a:gridCol w="1181862">
                  <a:extLst>
                    <a:ext uri="{9D8B030D-6E8A-4147-A177-3AD203B41FA5}">
                      <a16:colId xmlns:a16="http://schemas.microsoft.com/office/drawing/2014/main" val="3266085169"/>
                    </a:ext>
                  </a:extLst>
                </a:gridCol>
                <a:gridCol w="1181862">
                  <a:extLst>
                    <a:ext uri="{9D8B030D-6E8A-4147-A177-3AD203B41FA5}">
                      <a16:colId xmlns:a16="http://schemas.microsoft.com/office/drawing/2014/main" val="530378057"/>
                    </a:ext>
                  </a:extLst>
                </a:gridCol>
              </a:tblGrid>
              <a:tr h="370840">
                <a:tc>
                  <a:txBody>
                    <a:bodyPr/>
                    <a:lstStyle/>
                    <a:p>
                      <a:r>
                        <a:rPr lang="en-US" dirty="0"/>
                        <a:t>Person ID</a:t>
                      </a:r>
                    </a:p>
                  </a:txBody>
                  <a:tcPr/>
                </a:tc>
                <a:tc>
                  <a:txBody>
                    <a:bodyPr/>
                    <a:lstStyle/>
                    <a:p>
                      <a:r>
                        <a:rPr lang="en-US" dirty="0"/>
                        <a:t>First name</a:t>
                      </a:r>
                    </a:p>
                  </a:txBody>
                  <a:tcPr/>
                </a:tc>
                <a:tc>
                  <a:txBody>
                    <a:bodyPr/>
                    <a:lstStyle/>
                    <a:p>
                      <a:r>
                        <a:rPr lang="en-US" dirty="0"/>
                        <a:t>Last name</a:t>
                      </a:r>
                    </a:p>
                  </a:txBody>
                  <a:tcPr/>
                </a:tc>
                <a:tc>
                  <a:txBody>
                    <a:bodyPr/>
                    <a:lstStyle/>
                    <a:p>
                      <a:r>
                        <a:rPr lang="en-US" dirty="0"/>
                        <a:t>…</a:t>
                      </a:r>
                    </a:p>
                  </a:txBody>
                  <a:tcPr/>
                </a:tc>
                <a:extLst>
                  <a:ext uri="{0D108BD9-81ED-4DB2-BD59-A6C34878D82A}">
                    <a16:rowId xmlns:a16="http://schemas.microsoft.com/office/drawing/2014/main" val="656725276"/>
                  </a:ext>
                </a:extLst>
              </a:tr>
              <a:tr h="370840">
                <a:tc>
                  <a:txBody>
                    <a:bodyPr/>
                    <a:lstStyle/>
                    <a:p>
                      <a:r>
                        <a:rPr lang="en-US" dirty="0">
                          <a:solidFill>
                            <a:schemeClr val="tx2"/>
                          </a:solidFill>
                        </a:rPr>
                        <a:t>1</a:t>
                      </a:r>
                    </a:p>
                  </a:txBody>
                  <a:tcPr/>
                </a:tc>
                <a:tc>
                  <a:txBody>
                    <a:bodyPr/>
                    <a:lstStyle/>
                    <a:p>
                      <a:r>
                        <a:rPr lang="en-US" dirty="0">
                          <a:solidFill>
                            <a:schemeClr val="tx2"/>
                          </a:solidFill>
                        </a:rPr>
                        <a:t>Gerald</a:t>
                      </a:r>
                    </a:p>
                  </a:txBody>
                  <a:tcPr/>
                </a:tc>
                <a:tc>
                  <a:txBody>
                    <a:bodyPr/>
                    <a:lstStyle/>
                    <a:p>
                      <a:r>
                        <a:rPr lang="en-US" dirty="0">
                          <a:solidFill>
                            <a:schemeClr val="tx2"/>
                          </a:solidFill>
                        </a:rPr>
                        <a:t>Allen</a:t>
                      </a:r>
                    </a:p>
                  </a:txBody>
                  <a:tcPr/>
                </a:tc>
                <a:tc>
                  <a:txBody>
                    <a:bodyPr/>
                    <a:lstStyle/>
                    <a:p>
                      <a:r>
                        <a:rPr lang="en-US" dirty="0">
                          <a:solidFill>
                            <a:schemeClr val="tx2"/>
                          </a:solidFill>
                        </a:rPr>
                        <a:t>…</a:t>
                      </a:r>
                    </a:p>
                  </a:txBody>
                  <a:tcPr/>
                </a:tc>
                <a:extLst>
                  <a:ext uri="{0D108BD9-81ED-4DB2-BD59-A6C34878D82A}">
                    <a16:rowId xmlns:a16="http://schemas.microsoft.com/office/drawing/2014/main" val="3899583207"/>
                  </a:ext>
                </a:extLst>
              </a:tr>
              <a:tr h="370840">
                <a:tc>
                  <a:txBody>
                    <a:bodyPr/>
                    <a:lstStyle/>
                    <a:p>
                      <a:r>
                        <a:rPr lang="en-US" dirty="0">
                          <a:solidFill>
                            <a:schemeClr val="tx2"/>
                          </a:solidFill>
                        </a:rPr>
                        <a:t>2</a:t>
                      </a:r>
                    </a:p>
                  </a:txBody>
                  <a:tcPr/>
                </a:tc>
                <a:tc>
                  <a:txBody>
                    <a:bodyPr/>
                    <a:lstStyle/>
                    <a:p>
                      <a:r>
                        <a:rPr lang="en-US" dirty="0">
                          <a:solidFill>
                            <a:schemeClr val="tx2"/>
                          </a:solidFill>
                        </a:rPr>
                        <a:t>Diana</a:t>
                      </a:r>
                    </a:p>
                  </a:txBody>
                  <a:tcPr/>
                </a:tc>
                <a:tc>
                  <a:txBody>
                    <a:bodyPr/>
                    <a:lstStyle/>
                    <a:p>
                      <a:r>
                        <a:rPr lang="en-US" dirty="0">
                          <a:solidFill>
                            <a:schemeClr val="tx2"/>
                          </a:solidFill>
                        </a:rPr>
                        <a:t>Kelly</a:t>
                      </a:r>
                    </a:p>
                  </a:txBody>
                  <a:tcPr/>
                </a:tc>
                <a:tc>
                  <a:txBody>
                    <a:bodyPr/>
                    <a:lstStyle/>
                    <a:p>
                      <a:r>
                        <a:rPr lang="en-US" dirty="0">
                          <a:solidFill>
                            <a:schemeClr val="tx2"/>
                          </a:solidFill>
                        </a:rPr>
                        <a:t>…</a:t>
                      </a:r>
                    </a:p>
                  </a:txBody>
                  <a:tcPr/>
                </a:tc>
                <a:extLst>
                  <a:ext uri="{0D108BD9-81ED-4DB2-BD59-A6C34878D82A}">
                    <a16:rowId xmlns:a16="http://schemas.microsoft.com/office/drawing/2014/main" val="2600735805"/>
                  </a:ext>
                </a:extLst>
              </a:tr>
              <a:tr h="370840">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tc>
                  <a:txBody>
                    <a:bodyPr/>
                    <a:lstStyle/>
                    <a:p>
                      <a:r>
                        <a:rPr lang="en-US" dirty="0">
                          <a:solidFill>
                            <a:schemeClr val="tx2"/>
                          </a:solidFill>
                        </a:rPr>
                        <a:t>…</a:t>
                      </a:r>
                    </a:p>
                  </a:txBody>
                  <a:tcPr/>
                </a:tc>
                <a:extLst>
                  <a:ext uri="{0D108BD9-81ED-4DB2-BD59-A6C34878D82A}">
                    <a16:rowId xmlns:a16="http://schemas.microsoft.com/office/drawing/2014/main" val="570334019"/>
                  </a:ext>
                </a:extLst>
              </a:tr>
            </a:tbl>
          </a:graphicData>
        </a:graphic>
      </p:graphicFrame>
      <p:sp>
        <p:nvSpPr>
          <p:cNvPr id="6" name="TextBox 5">
            <a:extLst>
              <a:ext uri="{FF2B5EF4-FFF2-40B4-BE49-F238E27FC236}">
                <a16:creationId xmlns:a16="http://schemas.microsoft.com/office/drawing/2014/main" id="{6B7495B7-2F52-8062-42D8-7E4007EFC16F}"/>
              </a:ext>
            </a:extLst>
          </p:cNvPr>
          <p:cNvSpPr txBox="1"/>
          <p:nvPr/>
        </p:nvSpPr>
        <p:spPr>
          <a:xfrm>
            <a:off x="3443672" y="1983043"/>
            <a:ext cx="4002332" cy="369332"/>
          </a:xfrm>
          <a:prstGeom prst="rect">
            <a:avLst/>
          </a:prstGeom>
          <a:noFill/>
        </p:spPr>
        <p:txBody>
          <a:bodyPr wrap="square" rtlCol="0">
            <a:spAutoFit/>
          </a:bodyPr>
          <a:lstStyle/>
          <a:p>
            <a:pPr algn="ctr"/>
            <a:r>
              <a:rPr lang="en-US" dirty="0">
                <a:solidFill>
                  <a:schemeClr val="tx2"/>
                </a:solidFill>
              </a:rPr>
              <a:t>Simulated “reference file”</a:t>
            </a:r>
          </a:p>
        </p:txBody>
      </p:sp>
      <p:sp>
        <p:nvSpPr>
          <p:cNvPr id="7" name="TextBox 6">
            <a:extLst>
              <a:ext uri="{FF2B5EF4-FFF2-40B4-BE49-F238E27FC236}">
                <a16:creationId xmlns:a16="http://schemas.microsoft.com/office/drawing/2014/main" id="{C4ABEB16-DFB1-39CE-21FB-A78A14035F63}"/>
              </a:ext>
            </a:extLst>
          </p:cNvPr>
          <p:cNvSpPr txBox="1"/>
          <p:nvPr/>
        </p:nvSpPr>
        <p:spPr>
          <a:xfrm>
            <a:off x="1078757" y="4053828"/>
            <a:ext cx="3263151" cy="369332"/>
          </a:xfrm>
          <a:prstGeom prst="rect">
            <a:avLst/>
          </a:prstGeom>
          <a:noFill/>
        </p:spPr>
        <p:txBody>
          <a:bodyPr wrap="square" rtlCol="0">
            <a:spAutoFit/>
          </a:bodyPr>
          <a:lstStyle/>
          <a:p>
            <a:pPr algn="ctr"/>
            <a:r>
              <a:rPr lang="en-US" dirty="0">
                <a:solidFill>
                  <a:schemeClr val="tx2"/>
                </a:solidFill>
              </a:rPr>
              <a:t>Simulated 2030 Census</a:t>
            </a:r>
          </a:p>
        </p:txBody>
      </p:sp>
      <p:sp>
        <p:nvSpPr>
          <p:cNvPr id="8" name="TextBox 7">
            <a:extLst>
              <a:ext uri="{FF2B5EF4-FFF2-40B4-BE49-F238E27FC236}">
                <a16:creationId xmlns:a16="http://schemas.microsoft.com/office/drawing/2014/main" id="{70AB8902-88D7-F06B-1C2A-3BA1E2745B2E}"/>
              </a:ext>
            </a:extLst>
          </p:cNvPr>
          <p:cNvSpPr txBox="1"/>
          <p:nvPr/>
        </p:nvSpPr>
        <p:spPr>
          <a:xfrm>
            <a:off x="6838868" y="4048323"/>
            <a:ext cx="3995300" cy="369332"/>
          </a:xfrm>
          <a:prstGeom prst="rect">
            <a:avLst/>
          </a:prstGeom>
          <a:noFill/>
        </p:spPr>
        <p:txBody>
          <a:bodyPr wrap="square" rtlCol="0">
            <a:spAutoFit/>
          </a:bodyPr>
          <a:lstStyle/>
          <a:p>
            <a:pPr algn="ctr"/>
            <a:r>
              <a:rPr lang="en-US" dirty="0">
                <a:solidFill>
                  <a:schemeClr val="tx2"/>
                </a:solidFill>
              </a:rPr>
              <a:t>Simulated 2030 Census with person ID</a:t>
            </a:r>
          </a:p>
        </p:txBody>
      </p:sp>
      <p:cxnSp>
        <p:nvCxnSpPr>
          <p:cNvPr id="9" name="Straight Arrow Connector 8">
            <a:extLst>
              <a:ext uri="{FF2B5EF4-FFF2-40B4-BE49-F238E27FC236}">
                <a16:creationId xmlns:a16="http://schemas.microsoft.com/office/drawing/2014/main" id="{921F96F7-A519-3DAF-66BD-F8CE50424654}"/>
              </a:ext>
            </a:extLst>
          </p:cNvPr>
          <p:cNvCxnSpPr>
            <a:cxnSpLocks/>
          </p:cNvCxnSpPr>
          <p:nvPr/>
        </p:nvCxnSpPr>
        <p:spPr>
          <a:xfrm>
            <a:off x="5444838" y="3980327"/>
            <a:ext cx="0" cy="1119773"/>
          </a:xfrm>
          <a:prstGeom prst="straightConnector1">
            <a:avLst/>
          </a:prstGeom>
          <a:ln w="44450">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E9269F00-068A-F4A8-996E-E015567ADB06}"/>
              </a:ext>
            </a:extLst>
          </p:cNvPr>
          <p:cNvSpPr txBox="1"/>
          <p:nvPr/>
        </p:nvSpPr>
        <p:spPr>
          <a:xfrm rot="20793358">
            <a:off x="109617" y="2403883"/>
            <a:ext cx="11238294" cy="3323987"/>
          </a:xfrm>
          <a:prstGeom prst="rect">
            <a:avLst/>
          </a:prstGeom>
          <a:noFill/>
          <a:ln>
            <a:noFill/>
          </a:ln>
        </p:spPr>
        <p:txBody>
          <a:bodyPr wrap="square" rtlCol="0">
            <a:spAutoFit/>
          </a:bodyPr>
          <a:lstStyle/>
          <a:p>
            <a:r>
              <a:rPr lang="en-US" sz="21000" dirty="0">
                <a:solidFill>
                  <a:srgbClr val="F1877F">
                    <a:alpha val="20000"/>
                  </a:srgbClr>
                </a:solidFill>
              </a:rPr>
              <a:t>simulated</a:t>
            </a:r>
            <a:endParaRPr lang="en-US" sz="17500" dirty="0">
              <a:solidFill>
                <a:srgbClr val="F1877F">
                  <a:alpha val="20000"/>
                </a:srgbClr>
              </a:solidFill>
            </a:endParaRPr>
          </a:p>
        </p:txBody>
      </p:sp>
    </p:spTree>
    <p:extLst>
      <p:ext uri="{BB962C8B-B14F-4D97-AF65-F5344CB8AC3E}">
        <p14:creationId xmlns:p14="http://schemas.microsoft.com/office/powerpoint/2010/main" val="2663708584"/>
      </p:ext>
    </p:extLst>
  </p:cSld>
  <p:clrMapOvr>
    <a:masterClrMapping/>
  </p:clrMapOvr>
</p:sld>
</file>

<file path=ppt/theme/theme1.xml><?xml version="1.0" encoding="utf-8"?>
<a:theme xmlns:a="http://schemas.openxmlformats.org/drawingml/2006/main" name="Office Theme">
  <a:themeElements>
    <a:clrScheme name="IHME General Brand - v3">
      <a:dk1>
        <a:srgbClr val="17B9CF"/>
      </a:dk1>
      <a:lt1>
        <a:srgbClr val="FFFFFF"/>
      </a:lt1>
      <a:dk2>
        <a:srgbClr val="000000"/>
      </a:dk2>
      <a:lt2>
        <a:srgbClr val="E7E6E6"/>
      </a:lt2>
      <a:accent1>
        <a:srgbClr val="17B9CF"/>
      </a:accent1>
      <a:accent2>
        <a:srgbClr val="0E7B95"/>
      </a:accent2>
      <a:accent3>
        <a:srgbClr val="32C980"/>
      </a:accent3>
      <a:accent4>
        <a:srgbClr val="89FFA7"/>
      </a:accent4>
      <a:accent5>
        <a:srgbClr val="E4281A"/>
      </a:accent5>
      <a:accent6>
        <a:srgbClr val="FF8A66"/>
      </a:accent6>
      <a:hlink>
        <a:srgbClr val="1E7B53"/>
      </a:hlink>
      <a:folHlink>
        <a:srgbClr val="6673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6BFA329-C94C-4F82-B565-8176C3C9D345}" vid="{6BA83EB9-AB84-4C6B-BCBF-6AADE12757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7C4EFE3BCDC24F9D43FB479AF7E97A" ma:contentTypeVersion="17" ma:contentTypeDescription="Create a new document." ma:contentTypeScope="" ma:versionID="4b06615ca8fe010310154273e023f6fc">
  <xsd:schema xmlns:xsd="http://www.w3.org/2001/XMLSchema" xmlns:xs="http://www.w3.org/2001/XMLSchema" xmlns:p="http://schemas.microsoft.com/office/2006/metadata/properties" xmlns:ns2="19a3940c-c740-4699-845a-46837f99845a" xmlns:ns3="539a68f6-d0ac-4a73-9041-e1fa437c4cee" xmlns:ns4="ab06a5aa-8e31-4bdb-9b13-38c58a92ec8a" targetNamespace="http://schemas.microsoft.com/office/2006/metadata/properties" ma:root="true" ma:fieldsID="b00e04506a6de69c02653f30f8e3d042" ns2:_="" ns3:_="" ns4:_="">
    <xsd:import namespace="19a3940c-c740-4699-845a-46837f99845a"/>
    <xsd:import namespace="539a68f6-d0ac-4a73-9041-e1fa437c4cee"/>
    <xsd:import namespace="ab06a5aa-8e31-4bdb-9b13-38c58a92e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4: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3940c-c740-4699-845a-46837f9984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9a68f6-d0ac-4a73-9041-e1fa437c4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c9111928-6144-480e-b796-ec79b7d3c2f4}" ma:internalName="TaxCatchAll" ma:showField="CatchAllData" ma:web="539a68f6-d0ac-4a73-9041-e1fa437c4ce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b06a5aa-8e31-4bdb-9b13-38c58a92ec8a" xsi:nil="true"/>
    <lcf76f155ced4ddcb4097134ff3c332f xmlns="19a3940c-c740-4699-845a-46837f99845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14A23-9CD8-4A13-B4BB-17176483F0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3940c-c740-4699-845a-46837f99845a"/>
    <ds:schemaRef ds:uri="539a68f6-d0ac-4a73-9041-e1fa437c4cee"/>
    <ds:schemaRef ds:uri="ab06a5aa-8e31-4bdb-9b13-38c58a92e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470DAB-2439-4DE3-81BC-D8326B964D26}">
  <ds:schemaRefs>
    <ds:schemaRef ds:uri="http://schemas.microsoft.com/office/2006/metadata/properties"/>
    <ds:schemaRef ds:uri="http://schemas.microsoft.com/office/infopath/2007/PartnerControls"/>
    <ds:schemaRef ds:uri="ab06a5aa-8e31-4bdb-9b13-38c58a92ec8a"/>
    <ds:schemaRef ds:uri="19a3940c-c740-4699-845a-46837f99845a"/>
  </ds:schemaRefs>
</ds:datastoreItem>
</file>

<file path=customXml/itemProps3.xml><?xml version="1.0" encoding="utf-8"?>
<ds:datastoreItem xmlns:ds="http://schemas.openxmlformats.org/officeDocument/2006/customXml" ds:itemID="{CFD67A30-4C2C-4B61-B751-17D41DA9FE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IHME_general_PPT_template_16x9_FINAL_2023.07.24_zmbc</Template>
  <TotalTime>228</TotalTime>
  <Words>864</Words>
  <Application>Microsoft Office PowerPoint</Application>
  <PresentationFormat>Widescreen</PresentationFormat>
  <Paragraphs>210</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Large-scale simulated data for entity resolution</vt:lpstr>
      <vt:lpstr>Entity resolution, a.k.a. “record linkage,” “data linkage”…</vt:lpstr>
      <vt:lpstr>Barriers to testing and collaborating</vt:lpstr>
      <vt:lpstr>Introducing:</vt:lpstr>
      <vt:lpstr>PowerPoint Presentation</vt:lpstr>
      <vt:lpstr>Highlights</vt:lpstr>
      <vt:lpstr>Live demo</vt:lpstr>
      <vt:lpstr>A “case study” for person linkage</vt:lpstr>
      <vt:lpstr>Person linkage case study: overview</vt:lpstr>
      <vt:lpstr>Person linkage case study</vt:lpstr>
      <vt:lpstr>Person linkage case study highlights</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Large-scale simulated population data for an authentic entity resolution challenge</dc:title>
  <dc:creator>Zeb Burke-Conte</dc:creator>
  <cp:lastModifiedBy>Zeb Burke-Conte</cp:lastModifiedBy>
  <cp:revision>3</cp:revision>
  <dcterms:created xsi:type="dcterms:W3CDTF">2024-04-01T22:36:19Z</dcterms:created>
  <dcterms:modified xsi:type="dcterms:W3CDTF">2024-04-16T16:07:22Z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0x010100447C4EFE3BCDC24F9D43FB479AF7E97A</vt:lpwstr>
  </property>
  <property fmtid="{D5CDD505-2E9C-101B-9397-08002B2CF9AE}" pid="3" name="MediaServiceImageTags">
    <vt:lpwstr/>
  </property>
</Properties>
</file>