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2" r:id="rId6"/>
    <p:sldId id="297" r:id="rId7"/>
    <p:sldId id="311" r:id="rId8"/>
    <p:sldId id="301" r:id="rId9"/>
    <p:sldId id="313" r:id="rId10"/>
    <p:sldId id="312" r:id="rId11"/>
    <p:sldId id="282" r:id="rId12"/>
    <p:sldId id="280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38EFA6-033C-B723-DD6F-6937162687A7}" name="Vivek Gunasekaran" initials="VG" userId="S::vgunasekaran@ualr.edu::47229ba9-2318-4394-8dbe-5b6917c16a45" providerId="AD"/>
  <p188:author id="{4708B4F8-0A6A-C2D7-6ADC-83239BCE5B73}" name="Xiaowei Xu" initials="XX" userId="S::xwxu@ualr.edu::c54d5a6c-0d53-407a-aa46-feaa01103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63277-256B-964B-B71E-39D8C17A5B98}" v="1" dt="2024-04-15T20:02:23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wei Xu" userId="S::xwxu@ualr.edu::c54d5a6c-0d53-407a-aa46-feaa01103cb6" providerId="AD" clId="Web-{4F8C770B-6BFB-C70A-251F-75CDDBFD54DB}"/>
    <pc:docChg chg="modSld">
      <pc:chgData name="Xiaowei Xu" userId="S::xwxu@ualr.edu::c54d5a6c-0d53-407a-aa46-feaa01103cb6" providerId="AD" clId="Web-{4F8C770B-6BFB-C70A-251F-75CDDBFD54DB}" dt="2024-03-28T18:52:21.798" v="10" actId="20577"/>
      <pc:docMkLst>
        <pc:docMk/>
      </pc:docMkLst>
      <pc:sldChg chg="modSp">
        <pc:chgData name="Xiaowei Xu" userId="S::xwxu@ualr.edu::c54d5a6c-0d53-407a-aa46-feaa01103cb6" providerId="AD" clId="Web-{4F8C770B-6BFB-C70A-251F-75CDDBFD54DB}" dt="2024-03-28T18:50:30.793" v="4" actId="20577"/>
        <pc:sldMkLst>
          <pc:docMk/>
          <pc:sldMk cId="0" sldId="261"/>
        </pc:sldMkLst>
        <pc:spChg chg="mod">
          <ac:chgData name="Xiaowei Xu" userId="S::xwxu@ualr.edu::c54d5a6c-0d53-407a-aa46-feaa01103cb6" providerId="AD" clId="Web-{4F8C770B-6BFB-C70A-251F-75CDDBFD54DB}" dt="2024-03-28T18:50:30.793" v="4" actId="20577"/>
          <ac:spMkLst>
            <pc:docMk/>
            <pc:sldMk cId="0" sldId="261"/>
            <ac:spMk id="186" creationId="{00000000-0000-0000-0000-000000000000}"/>
          </ac:spMkLst>
        </pc:spChg>
      </pc:sldChg>
      <pc:sldChg chg="modSp">
        <pc:chgData name="Xiaowei Xu" userId="S::xwxu@ualr.edu::c54d5a6c-0d53-407a-aa46-feaa01103cb6" providerId="AD" clId="Web-{4F8C770B-6BFB-C70A-251F-75CDDBFD54DB}" dt="2024-03-28T18:52:21.798" v="10" actId="20577"/>
        <pc:sldMkLst>
          <pc:docMk/>
          <pc:sldMk cId="3941868141" sldId="311"/>
        </pc:sldMkLst>
        <pc:spChg chg="mod">
          <ac:chgData name="Xiaowei Xu" userId="S::xwxu@ualr.edu::c54d5a6c-0d53-407a-aa46-feaa01103cb6" providerId="AD" clId="Web-{4F8C770B-6BFB-C70A-251F-75CDDBFD54DB}" dt="2024-03-28T18:52:21.798" v="10" actId="20577"/>
          <ac:spMkLst>
            <pc:docMk/>
            <pc:sldMk cId="3941868141" sldId="311"/>
            <ac:spMk id="2" creationId="{94205506-F568-FE3C-C1F6-75798FF8BCE7}"/>
          </ac:spMkLst>
        </pc:spChg>
      </pc:sldChg>
    </pc:docChg>
  </pc:docChgLst>
  <pc:docChgLst>
    <pc:chgData name="Vivek Gunasekaran" userId="47229ba9-2318-4394-8dbe-5b6917c16a45" providerId="ADAL" clId="{04E11C84-D40B-4427-A144-AFA2840D0EE2}"/>
    <pc:docChg chg="custSel addSld modSld sldOrd">
      <pc:chgData name="Vivek Gunasekaran" userId="47229ba9-2318-4394-8dbe-5b6917c16a45" providerId="ADAL" clId="{04E11C84-D40B-4427-A144-AFA2840D0EE2}" dt="2024-03-27T22:38:41.622" v="626" actId="14100"/>
      <pc:docMkLst>
        <pc:docMk/>
      </pc:docMkLst>
      <pc:sldChg chg="modSp mod">
        <pc:chgData name="Vivek Gunasekaran" userId="47229ba9-2318-4394-8dbe-5b6917c16a45" providerId="ADAL" clId="{04E11C84-D40B-4427-A144-AFA2840D0EE2}" dt="2024-03-27T21:18:26.333" v="17" actId="20577"/>
        <pc:sldMkLst>
          <pc:docMk/>
          <pc:sldMk cId="4132231149" sldId="301"/>
        </pc:sldMkLst>
        <pc:spChg chg="mod">
          <ac:chgData name="Vivek Gunasekaran" userId="47229ba9-2318-4394-8dbe-5b6917c16a45" providerId="ADAL" clId="{04E11C84-D40B-4427-A144-AFA2840D0EE2}" dt="2024-03-27T21:18:26.333" v="17" actId="20577"/>
          <ac:spMkLst>
            <pc:docMk/>
            <pc:sldMk cId="4132231149" sldId="301"/>
            <ac:spMk id="476" creationId="{00000000-0000-0000-0000-000000000000}"/>
          </ac:spMkLst>
        </pc:spChg>
      </pc:sldChg>
      <pc:sldChg chg="addSp modSp mod">
        <pc:chgData name="Vivek Gunasekaran" userId="47229ba9-2318-4394-8dbe-5b6917c16a45" providerId="ADAL" clId="{04E11C84-D40B-4427-A144-AFA2840D0EE2}" dt="2024-03-27T22:38:41.622" v="626" actId="14100"/>
        <pc:sldMkLst>
          <pc:docMk/>
          <pc:sldMk cId="3941868141" sldId="311"/>
        </pc:sldMkLst>
        <pc:spChg chg="add mod">
          <ac:chgData name="Vivek Gunasekaran" userId="47229ba9-2318-4394-8dbe-5b6917c16a45" providerId="ADAL" clId="{04E11C84-D40B-4427-A144-AFA2840D0EE2}" dt="2024-03-27T22:38:41.622" v="626" actId="14100"/>
          <ac:spMkLst>
            <pc:docMk/>
            <pc:sldMk cId="3941868141" sldId="311"/>
            <ac:spMk id="4" creationId="{CCD7DFB3-2E87-A3B8-B300-F715B8015701}"/>
          </ac:spMkLst>
        </pc:spChg>
        <pc:picChg chg="add mod">
          <ac:chgData name="Vivek Gunasekaran" userId="47229ba9-2318-4394-8dbe-5b6917c16a45" providerId="ADAL" clId="{04E11C84-D40B-4427-A144-AFA2840D0EE2}" dt="2024-03-27T22:38:10.921" v="603" actId="1076"/>
          <ac:picMkLst>
            <pc:docMk/>
            <pc:sldMk cId="3941868141" sldId="311"/>
            <ac:picMk id="3" creationId="{57969925-0AB9-E512-859B-4FFFA8B83BB1}"/>
          </ac:picMkLst>
        </pc:picChg>
      </pc:sldChg>
      <pc:sldChg chg="modSp add mod">
        <pc:chgData name="Vivek Gunasekaran" userId="47229ba9-2318-4394-8dbe-5b6917c16a45" providerId="ADAL" clId="{04E11C84-D40B-4427-A144-AFA2840D0EE2}" dt="2024-03-27T21:27:52.349" v="515" actId="6549"/>
        <pc:sldMkLst>
          <pc:docMk/>
          <pc:sldMk cId="2356779565" sldId="312"/>
        </pc:sldMkLst>
        <pc:spChg chg="mod">
          <ac:chgData name="Vivek Gunasekaran" userId="47229ba9-2318-4394-8dbe-5b6917c16a45" providerId="ADAL" clId="{04E11C84-D40B-4427-A144-AFA2840D0EE2}" dt="2024-03-27T21:20:30.518" v="120" actId="6549"/>
          <ac:spMkLst>
            <pc:docMk/>
            <pc:sldMk cId="2356779565" sldId="312"/>
            <ac:spMk id="2" creationId="{3CEE7E28-ADAC-0DC8-4F38-44CCFECDA0C7}"/>
          </ac:spMkLst>
        </pc:spChg>
        <pc:spChg chg="mod">
          <ac:chgData name="Vivek Gunasekaran" userId="47229ba9-2318-4394-8dbe-5b6917c16a45" providerId="ADAL" clId="{04E11C84-D40B-4427-A144-AFA2840D0EE2}" dt="2024-03-27T21:27:52.349" v="515" actId="6549"/>
          <ac:spMkLst>
            <pc:docMk/>
            <pc:sldMk cId="2356779565" sldId="312"/>
            <ac:spMk id="476" creationId="{00000000-0000-0000-0000-000000000000}"/>
          </ac:spMkLst>
        </pc:spChg>
        <pc:graphicFrameChg chg="modGraphic">
          <ac:chgData name="Vivek Gunasekaran" userId="47229ba9-2318-4394-8dbe-5b6917c16a45" providerId="ADAL" clId="{04E11C84-D40B-4427-A144-AFA2840D0EE2}" dt="2024-03-27T21:20:38.888" v="121" actId="6549"/>
          <ac:graphicFrameMkLst>
            <pc:docMk/>
            <pc:sldMk cId="2356779565" sldId="312"/>
            <ac:graphicFrameMk id="3" creationId="{3EFF96BE-05BA-2398-85DF-792986E8D185}"/>
          </ac:graphicFrameMkLst>
        </pc:graphicFrameChg>
      </pc:sldChg>
      <pc:sldChg chg="addSp modSp add mod ord setBg">
        <pc:chgData name="Vivek Gunasekaran" userId="47229ba9-2318-4394-8dbe-5b6917c16a45" providerId="ADAL" clId="{04E11C84-D40B-4427-A144-AFA2840D0EE2}" dt="2024-03-27T22:09:09.088" v="598" actId="122"/>
        <pc:sldMkLst>
          <pc:docMk/>
          <pc:sldMk cId="1170885321" sldId="313"/>
        </pc:sldMkLst>
        <pc:spChg chg="mod">
          <ac:chgData name="Vivek Gunasekaran" userId="47229ba9-2318-4394-8dbe-5b6917c16a45" providerId="ADAL" clId="{04E11C84-D40B-4427-A144-AFA2840D0EE2}" dt="2024-03-27T22:06:20.724" v="550" actId="20577"/>
          <ac:spMkLst>
            <pc:docMk/>
            <pc:sldMk cId="1170885321" sldId="313"/>
            <ac:spMk id="2" creationId="{94205506-F568-FE3C-C1F6-75798FF8BCE7}"/>
          </ac:spMkLst>
        </pc:spChg>
        <pc:spChg chg="add mod">
          <ac:chgData name="Vivek Gunasekaran" userId="47229ba9-2318-4394-8dbe-5b6917c16a45" providerId="ADAL" clId="{04E11C84-D40B-4427-A144-AFA2840D0EE2}" dt="2024-03-27T22:09:09.088" v="598" actId="122"/>
          <ac:spMkLst>
            <pc:docMk/>
            <pc:sldMk cId="1170885321" sldId="313"/>
            <ac:spMk id="4" creationId="{6850D022-87F6-746E-4786-2C9F24C8B2A7}"/>
          </ac:spMkLst>
        </pc:spChg>
        <pc:spChg chg="mod">
          <ac:chgData name="Vivek Gunasekaran" userId="47229ba9-2318-4394-8dbe-5b6917c16a45" providerId="ADAL" clId="{04E11C84-D40B-4427-A144-AFA2840D0EE2}" dt="2024-03-27T21:44:41.753" v="537" actId="313"/>
          <ac:spMkLst>
            <pc:docMk/>
            <pc:sldMk cId="1170885321" sldId="313"/>
            <ac:spMk id="476" creationId="{00000000-0000-0000-0000-000000000000}"/>
          </ac:spMkLst>
        </pc:spChg>
        <pc:picChg chg="add mod">
          <ac:chgData name="Vivek Gunasekaran" userId="47229ba9-2318-4394-8dbe-5b6917c16a45" providerId="ADAL" clId="{04E11C84-D40B-4427-A144-AFA2840D0EE2}" dt="2024-03-27T22:08:04.145" v="559" actId="1076"/>
          <ac:picMkLst>
            <pc:docMk/>
            <pc:sldMk cId="1170885321" sldId="313"/>
            <ac:picMk id="3" creationId="{C73E2DE3-B652-FD69-471A-6F5F3986F781}"/>
          </ac:picMkLst>
        </pc:picChg>
      </pc:sldChg>
    </pc:docChg>
  </pc:docChgLst>
  <pc:docChgLst>
    <pc:chgData name="Xiaowei Xu" userId="c54d5a6c-0d53-407a-aa46-feaa01103cb6" providerId="ADAL" clId="{E9E63277-256B-964B-B71E-39D8C17A5B98}"/>
    <pc:docChg chg="custSel addSld modSld">
      <pc:chgData name="Xiaowei Xu" userId="c54d5a6c-0d53-407a-aa46-feaa01103cb6" providerId="ADAL" clId="{E9E63277-256B-964B-B71E-39D8C17A5B98}" dt="2024-04-15T20:02:56.665" v="14" actId="20577"/>
      <pc:docMkLst>
        <pc:docMk/>
      </pc:docMkLst>
      <pc:sldChg chg="modSp mod">
        <pc:chgData name="Xiaowei Xu" userId="c54d5a6c-0d53-407a-aa46-feaa01103cb6" providerId="ADAL" clId="{E9E63277-256B-964B-B71E-39D8C17A5B98}" dt="2024-04-15T00:58:04.748" v="3" actId="20577"/>
        <pc:sldMkLst>
          <pc:docMk/>
          <pc:sldMk cId="4010220984" sldId="256"/>
        </pc:sldMkLst>
        <pc:spChg chg="mod">
          <ac:chgData name="Xiaowei Xu" userId="c54d5a6c-0d53-407a-aa46-feaa01103cb6" providerId="ADAL" clId="{E9E63277-256B-964B-B71E-39D8C17A5B98}" dt="2024-04-15T00:58:04.748" v="3" actId="20577"/>
          <ac:spMkLst>
            <pc:docMk/>
            <pc:sldMk cId="4010220984" sldId="256"/>
            <ac:spMk id="2" creationId="{97292AF2-85E9-2A39-66A6-E5DE43B0C78B}"/>
          </ac:spMkLst>
        </pc:spChg>
      </pc:sldChg>
      <pc:sldChg chg="modSp add mod">
        <pc:chgData name="Xiaowei Xu" userId="c54d5a6c-0d53-407a-aa46-feaa01103cb6" providerId="ADAL" clId="{E9E63277-256B-964B-B71E-39D8C17A5B98}" dt="2024-04-15T20:02:56.665" v="14" actId="20577"/>
        <pc:sldMkLst>
          <pc:docMk/>
          <pc:sldMk cId="1833461632" sldId="314"/>
        </pc:sldMkLst>
        <pc:spChg chg="mod">
          <ac:chgData name="Xiaowei Xu" userId="c54d5a6c-0d53-407a-aa46-feaa01103cb6" providerId="ADAL" clId="{E9E63277-256B-964B-B71E-39D8C17A5B98}" dt="2024-04-15T20:02:56.665" v="14" actId="20577"/>
          <ac:spMkLst>
            <pc:docMk/>
            <pc:sldMk cId="1833461632" sldId="314"/>
            <ac:spMk id="8" creationId="{78DF9681-4459-AA15-45D7-5DA7FA8C47AA}"/>
          </ac:spMkLst>
        </pc:spChg>
      </pc:sldChg>
    </pc:docChg>
  </pc:docChgLst>
  <pc:docChgLst>
    <pc:chgData name="Xiaowei Xu" userId="S::xwxu@ualr.edu::c54d5a6c-0d53-407a-aa46-feaa01103cb6" providerId="AD" clId="Web-{BE51D495-8A68-B000-D64A-8C30C4438B76}"/>
    <pc:docChg chg="delSld modSld">
      <pc:chgData name="Xiaowei Xu" userId="S::xwxu@ualr.edu::c54d5a6c-0d53-407a-aa46-feaa01103cb6" providerId="AD" clId="Web-{BE51D495-8A68-B000-D64A-8C30C4438B76}" dt="2024-03-27T21:15:26.299" v="26"/>
      <pc:docMkLst>
        <pc:docMk/>
      </pc:docMkLst>
      <pc:sldChg chg="addSp delSp modSp">
        <pc:chgData name="Xiaowei Xu" userId="S::xwxu@ualr.edu::c54d5a6c-0d53-407a-aa46-feaa01103cb6" providerId="AD" clId="Web-{BE51D495-8A68-B000-D64A-8C30C4438B76}" dt="2024-03-27T20:53:56.500" v="5"/>
        <pc:sldMkLst>
          <pc:docMk/>
          <pc:sldMk cId="4010220984" sldId="256"/>
        </pc:sldMkLst>
        <pc:spChg chg="mod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2" creationId="{97292AF2-85E9-2A39-66A6-E5DE43B0C78B}"/>
          </ac:spMkLst>
        </pc:spChg>
        <pc:spChg chg="mod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3" creationId="{F76034DC-4CE4-DCD9-0778-A1F0F44AE2B2}"/>
          </ac:spMkLst>
        </pc:spChg>
        <pc:spChg chg="del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30" creationId="{657F69E0-C4B0-4BEC-A689-4F8D877F05D4}"/>
          </ac:spMkLst>
        </pc:spChg>
        <pc:spChg chg="del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31" creationId="{9F6380B4-6A1C-481E-8408-B4E6C75B9B81}"/>
          </ac:spMkLst>
        </pc:spChg>
        <pc:spChg chg="add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36" creationId="{0671A8AE-40A1-4631-A6B8-581AFF065482}"/>
          </ac:spMkLst>
        </pc:spChg>
        <pc:spChg chg="add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38" creationId="{AB58EF07-17C2-48CF-ABB0-EEF1F17CB8F0}"/>
          </ac:spMkLst>
        </pc:spChg>
        <pc:spChg chg="add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40" creationId="{AF2F604E-43BE-4DC3-B983-E071523364F8}"/>
          </ac:spMkLst>
        </pc:spChg>
        <pc:spChg chg="add">
          <ac:chgData name="Xiaowei Xu" userId="S::xwxu@ualr.edu::c54d5a6c-0d53-407a-aa46-feaa01103cb6" providerId="AD" clId="Web-{BE51D495-8A68-B000-D64A-8C30C4438B76}" dt="2024-03-27T20:53:56.500" v="5"/>
          <ac:spMkLst>
            <pc:docMk/>
            <pc:sldMk cId="4010220984" sldId="256"/>
            <ac:spMk id="42" creationId="{08C9B587-E65E-4B52-B37C-ABEBB6E87928}"/>
          </ac:spMkLst>
        </pc:spChg>
        <pc:picChg chg="mod">
          <ac:chgData name="Xiaowei Xu" userId="S::xwxu@ualr.edu::c54d5a6c-0d53-407a-aa46-feaa01103cb6" providerId="AD" clId="Web-{BE51D495-8A68-B000-D64A-8C30C4438B76}" dt="2024-03-27T20:53:56.500" v="5"/>
          <ac:picMkLst>
            <pc:docMk/>
            <pc:sldMk cId="4010220984" sldId="256"/>
            <ac:picMk id="5" creationId="{524AECF0-48EB-8463-8AD7-24891D898414}"/>
          </ac:picMkLst>
        </pc:picChg>
      </pc:sldChg>
      <pc:sldChg chg="del">
        <pc:chgData name="Xiaowei Xu" userId="S::xwxu@ualr.edu::c54d5a6c-0d53-407a-aa46-feaa01103cb6" providerId="AD" clId="Web-{BE51D495-8A68-B000-D64A-8C30C4438B76}" dt="2024-03-27T20:58:13.338" v="6"/>
        <pc:sldMkLst>
          <pc:docMk/>
          <pc:sldMk cId="0" sldId="264"/>
        </pc:sldMkLst>
      </pc:sldChg>
      <pc:sldChg chg="del">
        <pc:chgData name="Xiaowei Xu" userId="S::xwxu@ualr.edu::c54d5a6c-0d53-407a-aa46-feaa01103cb6" providerId="AD" clId="Web-{BE51D495-8A68-B000-D64A-8C30C4438B76}" dt="2024-03-27T20:58:15.119" v="7"/>
        <pc:sldMkLst>
          <pc:docMk/>
          <pc:sldMk cId="0" sldId="265"/>
        </pc:sldMkLst>
      </pc:sldChg>
      <pc:sldChg chg="del">
        <pc:chgData name="Xiaowei Xu" userId="S::xwxu@ualr.edu::c54d5a6c-0d53-407a-aa46-feaa01103cb6" providerId="AD" clId="Web-{BE51D495-8A68-B000-D64A-8C30C4438B76}" dt="2024-03-27T20:58:16.479" v="8"/>
        <pc:sldMkLst>
          <pc:docMk/>
          <pc:sldMk cId="0" sldId="266"/>
        </pc:sldMkLst>
      </pc:sldChg>
      <pc:sldChg chg="del">
        <pc:chgData name="Xiaowei Xu" userId="S::xwxu@ualr.edu::c54d5a6c-0d53-407a-aa46-feaa01103cb6" providerId="AD" clId="Web-{BE51D495-8A68-B000-D64A-8C30C4438B76}" dt="2024-03-27T20:58:18.479" v="9"/>
        <pc:sldMkLst>
          <pc:docMk/>
          <pc:sldMk cId="0" sldId="267"/>
        </pc:sldMkLst>
      </pc:sldChg>
      <pc:sldChg chg="del">
        <pc:chgData name="Xiaowei Xu" userId="S::xwxu@ualr.edu::c54d5a6c-0d53-407a-aa46-feaa01103cb6" providerId="AD" clId="Web-{BE51D495-8A68-B000-D64A-8C30C4438B76}" dt="2024-03-27T20:58:19.542" v="10"/>
        <pc:sldMkLst>
          <pc:docMk/>
          <pc:sldMk cId="0" sldId="268"/>
        </pc:sldMkLst>
      </pc:sldChg>
      <pc:sldChg chg="del">
        <pc:chgData name="Xiaowei Xu" userId="S::xwxu@ualr.edu::c54d5a6c-0d53-407a-aa46-feaa01103cb6" providerId="AD" clId="Web-{BE51D495-8A68-B000-D64A-8C30C4438B76}" dt="2024-03-27T20:58:20.682" v="11"/>
        <pc:sldMkLst>
          <pc:docMk/>
          <pc:sldMk cId="0" sldId="269"/>
        </pc:sldMkLst>
      </pc:sldChg>
      <pc:sldChg chg="del">
        <pc:chgData name="Xiaowei Xu" userId="S::xwxu@ualr.edu::c54d5a6c-0d53-407a-aa46-feaa01103cb6" providerId="AD" clId="Web-{BE51D495-8A68-B000-D64A-8C30C4438B76}" dt="2024-03-27T20:58:22.135" v="12"/>
        <pc:sldMkLst>
          <pc:docMk/>
          <pc:sldMk cId="0" sldId="270"/>
        </pc:sldMkLst>
      </pc:sldChg>
      <pc:sldChg chg="del">
        <pc:chgData name="Xiaowei Xu" userId="S::xwxu@ualr.edu::c54d5a6c-0d53-407a-aa46-feaa01103cb6" providerId="AD" clId="Web-{BE51D495-8A68-B000-D64A-8C30C4438B76}" dt="2024-03-27T20:58:23.651" v="13"/>
        <pc:sldMkLst>
          <pc:docMk/>
          <pc:sldMk cId="0" sldId="271"/>
        </pc:sldMkLst>
      </pc:sldChg>
      <pc:sldChg chg="modSp">
        <pc:chgData name="Xiaowei Xu" userId="S::xwxu@ualr.edu::c54d5a6c-0d53-407a-aa46-feaa01103cb6" providerId="AD" clId="Web-{BE51D495-8A68-B000-D64A-8C30C4438B76}" dt="2024-03-27T21:15:21.518" v="24" actId="20577"/>
        <pc:sldMkLst>
          <pc:docMk/>
          <pc:sldMk cId="3708941489" sldId="280"/>
        </pc:sldMkLst>
        <pc:spChg chg="mod">
          <ac:chgData name="Xiaowei Xu" userId="S::xwxu@ualr.edu::c54d5a6c-0d53-407a-aa46-feaa01103cb6" providerId="AD" clId="Web-{BE51D495-8A68-B000-D64A-8C30C4438B76}" dt="2024-03-27T21:15:12.689" v="22" actId="20577"/>
          <ac:spMkLst>
            <pc:docMk/>
            <pc:sldMk cId="3708941489" sldId="280"/>
            <ac:spMk id="527" creationId="{00000000-0000-0000-0000-000000000000}"/>
          </ac:spMkLst>
        </pc:spChg>
        <pc:spChg chg="mod">
          <ac:chgData name="Xiaowei Xu" userId="S::xwxu@ualr.edu::c54d5a6c-0d53-407a-aa46-feaa01103cb6" providerId="AD" clId="Web-{BE51D495-8A68-B000-D64A-8C30C4438B76}" dt="2024-03-27T21:15:21.518" v="24" actId="20577"/>
          <ac:spMkLst>
            <pc:docMk/>
            <pc:sldMk cId="3708941489" sldId="280"/>
            <ac:spMk id="528" creationId="{00000000-0000-0000-0000-000000000000}"/>
          </ac:spMkLst>
        </pc:spChg>
      </pc:sldChg>
      <pc:sldChg chg="del">
        <pc:chgData name="Xiaowei Xu" userId="S::xwxu@ualr.edu::c54d5a6c-0d53-407a-aa46-feaa01103cb6" providerId="AD" clId="Web-{BE51D495-8A68-B000-D64A-8C30C4438B76}" dt="2024-03-27T21:15:24.205" v="25"/>
        <pc:sldMkLst>
          <pc:docMk/>
          <pc:sldMk cId="4091110811" sldId="281"/>
        </pc:sldMkLst>
      </pc:sldChg>
      <pc:sldChg chg="del">
        <pc:chgData name="Xiaowei Xu" userId="S::xwxu@ualr.edu::c54d5a6c-0d53-407a-aa46-feaa01103cb6" providerId="AD" clId="Web-{BE51D495-8A68-B000-D64A-8C30C4438B76}" dt="2024-03-27T21:13:24.170" v="14"/>
        <pc:sldMkLst>
          <pc:docMk/>
          <pc:sldMk cId="3956701791" sldId="302"/>
        </pc:sldMkLst>
      </pc:sldChg>
      <pc:sldChg chg="del">
        <pc:chgData name="Xiaowei Xu" userId="S::xwxu@ualr.edu::c54d5a6c-0d53-407a-aa46-feaa01103cb6" providerId="AD" clId="Web-{BE51D495-8A68-B000-D64A-8C30C4438B76}" dt="2024-03-27T21:14:57.907" v="15"/>
        <pc:sldMkLst>
          <pc:docMk/>
          <pc:sldMk cId="2096900981" sldId="309"/>
        </pc:sldMkLst>
      </pc:sldChg>
      <pc:sldChg chg="del">
        <pc:chgData name="Xiaowei Xu" userId="S::xwxu@ualr.edu::c54d5a6c-0d53-407a-aa46-feaa01103cb6" providerId="AD" clId="Web-{BE51D495-8A68-B000-D64A-8C30C4438B76}" dt="2024-03-27T21:15:26.299" v="26"/>
        <pc:sldMkLst>
          <pc:docMk/>
          <pc:sldMk cId="1833461632" sldId="313"/>
        </pc:sldMkLst>
      </pc:sldChg>
    </pc:docChg>
  </pc:docChgLst>
  <pc:docChgLst>
    <pc:chgData name="Xiaowei Xu" userId="c54d5a6c-0d53-407a-aa46-feaa01103cb6" providerId="ADAL" clId="{69011EA2-8C88-7442-9C0F-735ED1DDABE6}"/>
    <pc:docChg chg="custSel modSld">
      <pc:chgData name="Xiaowei Xu" userId="c54d5a6c-0d53-407a-aa46-feaa01103cb6" providerId="ADAL" clId="{69011EA2-8C88-7442-9C0F-735ED1DDABE6}" dt="2024-03-28T19:35:17.898" v="54" actId="20577"/>
      <pc:docMkLst>
        <pc:docMk/>
      </pc:docMkLst>
      <pc:sldChg chg="modSp mod">
        <pc:chgData name="Xiaowei Xu" userId="c54d5a6c-0d53-407a-aa46-feaa01103cb6" providerId="ADAL" clId="{69011EA2-8C88-7442-9C0F-735ED1DDABE6}" dt="2024-03-28T19:35:17.898" v="54" actId="20577"/>
        <pc:sldMkLst>
          <pc:docMk/>
          <pc:sldMk cId="0" sldId="282"/>
        </pc:sldMkLst>
        <pc:spChg chg="mod">
          <ac:chgData name="Xiaowei Xu" userId="c54d5a6c-0d53-407a-aa46-feaa01103cb6" providerId="ADAL" clId="{69011EA2-8C88-7442-9C0F-735ED1DDABE6}" dt="2024-03-28T19:35:17.898" v="54" actId="20577"/>
          <ac:spMkLst>
            <pc:docMk/>
            <pc:sldMk cId="0" sldId="282"/>
            <ac:spMk id="2" creationId="{DE911B44-6867-BE3A-9522-64FC8A3456E9}"/>
          </ac:spMkLst>
        </pc:spChg>
      </pc:sldChg>
      <pc:sldChg chg="modSp mod">
        <pc:chgData name="Xiaowei Xu" userId="c54d5a6c-0d53-407a-aa46-feaa01103cb6" providerId="ADAL" clId="{69011EA2-8C88-7442-9C0F-735ED1DDABE6}" dt="2024-03-28T19:33:08.749" v="40" actId="20577"/>
        <pc:sldMkLst>
          <pc:docMk/>
          <pc:sldMk cId="3941868141" sldId="311"/>
        </pc:sldMkLst>
        <pc:spChg chg="mod">
          <ac:chgData name="Xiaowei Xu" userId="c54d5a6c-0d53-407a-aa46-feaa01103cb6" providerId="ADAL" clId="{69011EA2-8C88-7442-9C0F-735ED1DDABE6}" dt="2024-03-28T19:33:08.749" v="40" actId="20577"/>
          <ac:spMkLst>
            <pc:docMk/>
            <pc:sldMk cId="3941868141" sldId="311"/>
            <ac:spMk id="2" creationId="{94205506-F568-FE3C-C1F6-75798FF8BCE7}"/>
          </ac:spMkLst>
        </pc:spChg>
      </pc:sldChg>
      <pc:sldChg chg="modSp mod">
        <pc:chgData name="Xiaowei Xu" userId="c54d5a6c-0d53-407a-aa46-feaa01103cb6" providerId="ADAL" clId="{69011EA2-8C88-7442-9C0F-735ED1DDABE6}" dt="2024-03-28T19:33:42.382" v="50" actId="20577"/>
        <pc:sldMkLst>
          <pc:docMk/>
          <pc:sldMk cId="1170885321" sldId="313"/>
        </pc:sldMkLst>
        <pc:spChg chg="mod">
          <ac:chgData name="Xiaowei Xu" userId="c54d5a6c-0d53-407a-aa46-feaa01103cb6" providerId="ADAL" clId="{69011EA2-8C88-7442-9C0F-735ED1DDABE6}" dt="2024-03-28T19:33:42.382" v="50" actId="20577"/>
          <ac:spMkLst>
            <pc:docMk/>
            <pc:sldMk cId="1170885321" sldId="313"/>
            <ac:spMk id="476" creationId="{00000000-0000-0000-0000-000000000000}"/>
          </ac:spMkLst>
        </pc:spChg>
      </pc:sldChg>
    </pc:docChg>
  </pc:docChgLst>
  <pc:docChgLst>
    <pc:chgData name="Xingqiao Wang" userId="S::xwang1@ualr.edu::1d370495-7a78-4757-b3f9-5a4d1cf47bde" providerId="AD" clId="Web-{7E79A1C3-605F-46D3-B3BB-E68E27E89244}"/>
    <pc:docChg chg="modSld">
      <pc:chgData name="Xingqiao Wang" userId="S::xwang1@ualr.edu::1d370495-7a78-4757-b3f9-5a4d1cf47bde" providerId="AD" clId="Web-{7E79A1C3-605F-46D3-B3BB-E68E27E89244}" dt="2024-03-28T02:34:15.699" v="70"/>
      <pc:docMkLst>
        <pc:docMk/>
      </pc:docMkLst>
      <pc:sldChg chg="modSp">
        <pc:chgData name="Xingqiao Wang" userId="S::xwang1@ualr.edu::1d370495-7a78-4757-b3f9-5a4d1cf47bde" providerId="AD" clId="Web-{7E79A1C3-605F-46D3-B3BB-E68E27E89244}" dt="2024-03-28T02:34:15.699" v="70"/>
        <pc:sldMkLst>
          <pc:docMk/>
          <pc:sldMk cId="2356779565" sldId="312"/>
        </pc:sldMkLst>
        <pc:graphicFrameChg chg="mod modGraphic">
          <ac:chgData name="Xingqiao Wang" userId="S::xwang1@ualr.edu::1d370495-7a78-4757-b3f9-5a4d1cf47bde" providerId="AD" clId="Web-{7E79A1C3-605F-46D3-B3BB-E68E27E89244}" dt="2024-03-28T02:34:15.699" v="70"/>
          <ac:graphicFrameMkLst>
            <pc:docMk/>
            <pc:sldMk cId="2356779565" sldId="312"/>
            <ac:graphicFrameMk id="3" creationId="{3EFF96BE-05BA-2398-85DF-792986E8D185}"/>
          </ac:graphicFrameMkLst>
        </pc:graphicFrameChg>
      </pc:sldChg>
    </pc:docChg>
  </pc:docChgLst>
  <pc:docChgLst>
    <pc:chgData name="Xiaowei Xu" userId="S::xwxu@ualr.edu::c54d5a6c-0d53-407a-aa46-feaa01103cb6" providerId="AD" clId="Web-{1F2A8673-1E4F-12E4-0DCB-A1A445743647}"/>
    <pc:docChg chg="modSld">
      <pc:chgData name="Xiaowei Xu" userId="S::xwxu@ualr.edu::c54d5a6c-0d53-407a-aa46-feaa01103cb6" providerId="AD" clId="Web-{1F2A8673-1E4F-12E4-0DCB-A1A445743647}" dt="2024-03-28T19:02:15.462" v="83" actId="20577"/>
      <pc:docMkLst>
        <pc:docMk/>
      </pc:docMkLst>
      <pc:sldChg chg="modSp">
        <pc:chgData name="Xiaowei Xu" userId="S::xwxu@ualr.edu::c54d5a6c-0d53-407a-aa46-feaa01103cb6" providerId="AD" clId="Web-{1F2A8673-1E4F-12E4-0DCB-A1A445743647}" dt="2024-03-28T19:02:15.462" v="83" actId="20577"/>
        <pc:sldMkLst>
          <pc:docMk/>
          <pc:sldMk cId="3708941489" sldId="280"/>
        </pc:sldMkLst>
        <pc:spChg chg="mod">
          <ac:chgData name="Xiaowei Xu" userId="S::xwxu@ualr.edu::c54d5a6c-0d53-407a-aa46-feaa01103cb6" providerId="AD" clId="Web-{1F2A8673-1E4F-12E4-0DCB-A1A445743647}" dt="2024-03-28T19:02:15.462" v="83" actId="20577"/>
          <ac:spMkLst>
            <pc:docMk/>
            <pc:sldMk cId="3708941489" sldId="280"/>
            <ac:spMk id="528" creationId="{00000000-0000-0000-0000-000000000000}"/>
          </ac:spMkLst>
        </pc:spChg>
      </pc:sldChg>
      <pc:sldChg chg="modSp">
        <pc:chgData name="Xiaowei Xu" userId="S::xwxu@ualr.edu::c54d5a6c-0d53-407a-aa46-feaa01103cb6" providerId="AD" clId="Web-{1F2A8673-1E4F-12E4-0DCB-A1A445743647}" dt="2024-03-28T19:01:53.898" v="80" actId="20577"/>
        <pc:sldMkLst>
          <pc:docMk/>
          <pc:sldMk cId="0" sldId="282"/>
        </pc:sldMkLst>
        <pc:spChg chg="mod">
          <ac:chgData name="Xiaowei Xu" userId="S::xwxu@ualr.edu::c54d5a6c-0d53-407a-aa46-feaa01103cb6" providerId="AD" clId="Web-{1F2A8673-1E4F-12E4-0DCB-A1A445743647}" dt="2024-03-28T19:01:53.898" v="80" actId="20577"/>
          <ac:spMkLst>
            <pc:docMk/>
            <pc:sldMk cId="0" sldId="282"/>
            <ac:spMk id="2" creationId="{DE911B44-6867-BE3A-9522-64FC8A3456E9}"/>
          </ac:spMkLst>
        </pc:spChg>
      </pc:sldChg>
      <pc:sldChg chg="modSp">
        <pc:chgData name="Xiaowei Xu" userId="S::xwxu@ualr.edu::c54d5a6c-0d53-407a-aa46-feaa01103cb6" providerId="AD" clId="Web-{1F2A8673-1E4F-12E4-0DCB-A1A445743647}" dt="2024-03-28T18:58:39.471" v="36" actId="20577"/>
        <pc:sldMkLst>
          <pc:docMk/>
          <pc:sldMk cId="4132231149" sldId="301"/>
        </pc:sldMkLst>
        <pc:spChg chg="mod">
          <ac:chgData name="Xiaowei Xu" userId="S::xwxu@ualr.edu::c54d5a6c-0d53-407a-aa46-feaa01103cb6" providerId="AD" clId="Web-{1F2A8673-1E4F-12E4-0DCB-A1A445743647}" dt="2024-03-28T18:55:12.028" v="3" actId="20577"/>
          <ac:spMkLst>
            <pc:docMk/>
            <pc:sldMk cId="4132231149" sldId="301"/>
            <ac:spMk id="2" creationId="{3CEE7E28-ADAC-0DC8-4F38-44CCFECDA0C7}"/>
          </ac:spMkLst>
        </pc:spChg>
        <pc:spChg chg="mod">
          <ac:chgData name="Xiaowei Xu" userId="S::xwxu@ualr.edu::c54d5a6c-0d53-407a-aa46-feaa01103cb6" providerId="AD" clId="Web-{1F2A8673-1E4F-12E4-0DCB-A1A445743647}" dt="2024-03-28T18:58:39.471" v="36" actId="20577"/>
          <ac:spMkLst>
            <pc:docMk/>
            <pc:sldMk cId="4132231149" sldId="301"/>
            <ac:spMk id="476" creationId="{00000000-0000-0000-0000-000000000000}"/>
          </ac:spMkLst>
        </pc:spChg>
      </pc:sldChg>
      <pc:sldChg chg="addSp delSp modSp">
        <pc:chgData name="Xiaowei Xu" userId="S::xwxu@ualr.edu::c54d5a6c-0d53-407a-aa46-feaa01103cb6" providerId="AD" clId="Web-{1F2A8673-1E4F-12E4-0DCB-A1A445743647}" dt="2024-03-28T18:58:21.877" v="29" actId="20577"/>
        <pc:sldMkLst>
          <pc:docMk/>
          <pc:sldMk cId="3941868141" sldId="311"/>
        </pc:sldMkLst>
        <pc:spChg chg="mod">
          <ac:chgData name="Xiaowei Xu" userId="S::xwxu@ualr.edu::c54d5a6c-0d53-407a-aa46-feaa01103cb6" providerId="AD" clId="Web-{1F2A8673-1E4F-12E4-0DCB-A1A445743647}" dt="2024-03-28T18:58:21.877" v="29" actId="20577"/>
          <ac:spMkLst>
            <pc:docMk/>
            <pc:sldMk cId="3941868141" sldId="311"/>
            <ac:spMk id="2" creationId="{94205506-F568-FE3C-C1F6-75798FF8BCE7}"/>
          </ac:spMkLst>
        </pc:spChg>
        <pc:spChg chg="add del mod">
          <ac:chgData name="Xiaowei Xu" userId="S::xwxu@ualr.edu::c54d5a6c-0d53-407a-aa46-feaa01103cb6" providerId="AD" clId="Web-{1F2A8673-1E4F-12E4-0DCB-A1A445743647}" dt="2024-03-28T18:57:50.751" v="11"/>
          <ac:spMkLst>
            <pc:docMk/>
            <pc:sldMk cId="3941868141" sldId="311"/>
            <ac:spMk id="5" creationId="{BC1BE6C4-8195-8BB6-EE83-41BE834E7752}"/>
          </ac:spMkLst>
        </pc:spChg>
      </pc:sldChg>
      <pc:sldChg chg="modSp">
        <pc:chgData name="Xiaowei Xu" userId="S::xwxu@ualr.edu::c54d5a6c-0d53-407a-aa46-feaa01103cb6" providerId="AD" clId="Web-{1F2A8673-1E4F-12E4-0DCB-A1A445743647}" dt="2024-03-28T19:00:48.006" v="50" actId="20577"/>
        <pc:sldMkLst>
          <pc:docMk/>
          <pc:sldMk cId="2356779565" sldId="312"/>
        </pc:sldMkLst>
        <pc:spChg chg="mod">
          <ac:chgData name="Xiaowei Xu" userId="S::xwxu@ualr.edu::c54d5a6c-0d53-407a-aa46-feaa01103cb6" providerId="AD" clId="Web-{1F2A8673-1E4F-12E4-0DCB-A1A445743647}" dt="2024-03-28T19:00:33.615" v="43" actId="20577"/>
          <ac:spMkLst>
            <pc:docMk/>
            <pc:sldMk cId="2356779565" sldId="312"/>
            <ac:spMk id="2" creationId="{3CEE7E28-ADAC-0DC8-4F38-44CCFECDA0C7}"/>
          </ac:spMkLst>
        </pc:spChg>
        <pc:spChg chg="mod">
          <ac:chgData name="Xiaowei Xu" userId="S::xwxu@ualr.edu::c54d5a6c-0d53-407a-aa46-feaa01103cb6" providerId="AD" clId="Web-{1F2A8673-1E4F-12E4-0DCB-A1A445743647}" dt="2024-03-28T19:00:48.006" v="50" actId="20577"/>
          <ac:spMkLst>
            <pc:docMk/>
            <pc:sldMk cId="2356779565" sldId="312"/>
            <ac:spMk id="476" creationId="{00000000-0000-0000-0000-000000000000}"/>
          </ac:spMkLst>
        </pc:spChg>
      </pc:sldChg>
      <pc:sldChg chg="modSp">
        <pc:chgData name="Xiaowei Xu" userId="S::xwxu@ualr.edu::c54d5a6c-0d53-407a-aa46-feaa01103cb6" providerId="AD" clId="Web-{1F2A8673-1E4F-12E4-0DCB-A1A445743647}" dt="2024-03-28T18:59:25.191" v="41" actId="20577"/>
        <pc:sldMkLst>
          <pc:docMk/>
          <pc:sldMk cId="1170885321" sldId="313"/>
        </pc:sldMkLst>
        <pc:spChg chg="mod">
          <ac:chgData name="Xiaowei Xu" userId="S::xwxu@ualr.edu::c54d5a6c-0d53-407a-aa46-feaa01103cb6" providerId="AD" clId="Web-{1F2A8673-1E4F-12E4-0DCB-A1A445743647}" dt="2024-03-28T18:59:25.191" v="41" actId="20577"/>
          <ac:spMkLst>
            <pc:docMk/>
            <pc:sldMk cId="1170885321" sldId="313"/>
            <ac:spMk id="2" creationId="{94205506-F568-FE3C-C1F6-75798FF8BC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AA9E-E476-7145-A0DC-75BB132F927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A22B-C7D8-F144-B198-624F8AF37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42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84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9bbd698e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9bbd698e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5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9bbd698e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9bbd698e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381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9bbd698e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9bbd698e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02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9bbd698e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9bbd698e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478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9bbd698e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9bbd698e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57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1824-9B47-3844-3F4A-E8260F0E0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3615D-B33A-F965-C54F-68153BF3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1642E-ECD9-7F1A-7C0D-0655B2CC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F8A8C-70C6-A50A-B80D-3CEF873E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BBE85-DA85-613A-81CB-6349869E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1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BD70-35B4-87FF-560C-9FD0A5C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02B38-DDC9-CE06-23F7-748A50774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BECCA-1E0A-7919-BD73-A0845454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93B27-B600-772E-972A-C5D93B46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BC269-10A5-2C4A-FC3F-B1A67D11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7825B-750D-9856-F215-4E90E7C11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17B98-592D-8422-8401-5D9569135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A98A8-A022-621D-277B-8A60BCD0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922A-2EB6-BC0B-45E8-E396C5A4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09D5-61F1-D326-892F-CB250D32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FDAB-AC54-93C6-F620-549C4106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EFDE-EF40-508B-E4F8-7E119D798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4088D-A170-18D5-BFBE-76912183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0FE16-A373-3BAC-5887-93E7C860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A5D41-6AA6-9BE4-2719-39B9EE5E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B5E8-DF1C-C236-CFFE-940C41B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E2468-0628-4D67-FA9E-0B1AA95B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9B234-C33F-E14D-419E-0D33536C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024A2-7E41-C3FE-304A-102A2EB2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29B0-8DD9-10D2-A6B2-827024F7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D8A7-AE5D-66C6-A4AB-C919E7B4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B951-CE8B-2D3C-E644-580D154E1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C2876-7210-A00F-5C0B-D4C3BAD88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8827F-A755-0D89-3CBB-70A421A1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EC82F-EC26-5E73-099A-AFB3B4C2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2ACF8-B134-4A93-E003-F396CC45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0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9495-BD0D-BA48-540E-A18DD44C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085A-238E-AEAF-C59F-18CB55B7A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CBD76-A821-7F19-1EE1-5A1263AF4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8AC9A-2D26-E297-05E7-8544ECF4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34666-0EA9-04F6-14CA-DE28AC0B1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40124-3C98-3ADA-A927-D3508440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D6AE2-C947-14B6-73A1-C315428D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B9A13-3C7A-9BA9-2DCB-5E31A4E1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6340-5485-60D7-4165-8BBA3D51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7F5BF-05F0-EE6A-D647-0448CC21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18E7D-FF02-AE94-127E-FFD9F7F3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E0225-AB28-4100-421F-E6AAB8DD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1D3AD-7018-1F27-5FDA-E7028669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0D4F5-4B41-10A7-A82A-FE1CEFB3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EB0E8-6E81-D399-C5D9-E97BC819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B08A-0E4E-57C6-8D16-66257148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C8D4-6E4B-2FBD-41CB-4263F2DB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7576C-D85B-38EE-AF91-4C0C786E3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E9B90-DF6F-96DC-BB93-A3F27A24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7C73-478C-9F14-F10B-8A92D83B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D6FF-6CCD-DE8E-F6A4-D39A81EA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CA31-A987-0ABF-1BA4-CB7051B7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69E0C-AD26-E51D-E426-F7E3A3D44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49BF0-BE5B-98BF-6ED0-810F0A9C1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C9C46-A65B-1D81-57FC-B8A63748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D3E7A-B5BB-68B5-F27D-1A86D3AF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C163B-912B-5056-4286-83EF187D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ECF18-02F9-F791-9A52-DFF46FEC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DF58-94CF-DDEE-F94F-7B6F1609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9CF0B-EA94-A6D1-5F2A-543D0AC4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44F1-6FE7-4A41-8878-919F50BD4FB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3212C-2D92-1543-641B-B9392E3F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72A-B9B4-D6D0-5CED-B781B0C06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6A271-EF5E-A74B-998D-9E35E14F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oFobaCv-Ww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intersecting railway tracks">
            <a:extLst>
              <a:ext uri="{FF2B5EF4-FFF2-40B4-BE49-F238E27FC236}">
                <a16:creationId xmlns:a16="http://schemas.microsoft.com/office/drawing/2014/main" id="{524AECF0-48EB-8463-8AD7-24891D898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r="2311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92AF2-85E9-2A39-66A6-E5DE43B0C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 err="1">
                <a:solidFill>
                  <a:schemeClr val="bg1"/>
                </a:solidFill>
                <a:ea typeface="+mj-lt"/>
                <a:cs typeface="+mj-lt"/>
              </a:rPr>
              <a:t>OmniTrustAI</a:t>
            </a:r>
            <a:r>
              <a:rPr lang="en-US" sz="4400" dirty="0">
                <a:solidFill>
                  <a:schemeClr val="bg1"/>
                </a:solidFill>
                <a:ea typeface="+mj-lt"/>
                <a:cs typeface="+mj-lt"/>
              </a:rPr>
              <a:t>: Revolutionizing AI with the Train Once, Apply Anywhere Framework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034DC-4CE4-DCD9-0778-A1F0F44A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Xiaowei Xu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algn="l"/>
            <a:r>
              <a:rPr lang="en-US" sz="2000">
                <a:solidFill>
                  <a:schemeClr val="bg1"/>
                </a:solidFill>
              </a:rPr>
              <a:t>University of Arkansas at Little Rock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OmniTrustAI.com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2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bbd698ebe_0_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71" name="Google Shape;471;g29bbd698ebe_0_0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"/>
            <a:ext cx="12192001" cy="1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29bbd698ebe_0_0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4" name="Google Shape;474;g29bbd698ebe_0_0"/>
          <p:cNvSpPr/>
          <p:nvPr/>
        </p:nvSpPr>
        <p:spPr>
          <a:xfrm>
            <a:off x="0" y="-151"/>
            <a:ext cx="12192000" cy="22176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5" name="Google Shape;475;g29bbd698ebe_0_0"/>
          <p:cNvSpPr/>
          <p:nvPr/>
        </p:nvSpPr>
        <p:spPr>
          <a:xfrm rot="10800000">
            <a:off x="-1" y="-115"/>
            <a:ext cx="12192000" cy="2224500"/>
          </a:xfrm>
          <a:prstGeom prst="rect">
            <a:avLst/>
          </a:prstGeom>
          <a:blipFill rotWithShape="1">
            <a:blip r:embed="rId4">
              <a:alphaModFix amt="20000"/>
            </a:blip>
            <a:tile tx="889000" ty="0" sx="99997" sy="99997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6" name="Google Shape;476;g29bbd698ebe_0_0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70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OmniMatch</a:t>
            </a: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 Performance Metrics – </a:t>
            </a:r>
            <a:br>
              <a:rPr lang="en-US"/>
            </a:b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Zillow's PR Real Estate Data</a:t>
            </a: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FF96BE-05BA-2398-85DF-792986E8D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32543"/>
              </p:ext>
            </p:extLst>
          </p:nvPr>
        </p:nvGraphicFramePr>
        <p:xfrm>
          <a:off x="838200" y="2373951"/>
          <a:ext cx="10701600" cy="3266592"/>
        </p:xfrm>
        <a:graphic>
          <a:graphicData uri="http://schemas.openxmlformats.org/drawingml/2006/table">
            <a:tbl>
              <a:tblPr firstRow="1" bandRow="1"/>
              <a:tblGrid>
                <a:gridCol w="2140320">
                  <a:extLst>
                    <a:ext uri="{9D8B030D-6E8A-4147-A177-3AD203B41FA5}">
                      <a16:colId xmlns:a16="http://schemas.microsoft.com/office/drawing/2014/main" val="3711001188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3897288243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3030772043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3720680516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4170049214"/>
                    </a:ext>
                  </a:extLst>
                </a:gridCol>
              </a:tblGrid>
              <a:tr h="163329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  <a:ea typeface="+mn-ea"/>
                          <a:cs typeface="+mn-cs"/>
                        </a:rPr>
                        <a:t>Accuracy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Precision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Recall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F1 Score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Run Time</a:t>
                      </a:r>
                      <a:r>
                        <a:rPr lang="en-US" sz="2400" b="1" i="0" kern="1200" baseline="300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6799"/>
                  </a:ext>
                </a:extLst>
              </a:tr>
              <a:tr h="163329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88.71%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99.80%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77.58%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87.30%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79.7 Seconds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4839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EE7E28-ADAC-0DC8-4F38-44CCFECDA0C7}"/>
              </a:ext>
            </a:extLst>
          </p:cNvPr>
          <p:cNvSpPr txBox="1"/>
          <p:nvPr/>
        </p:nvSpPr>
        <p:spPr>
          <a:xfrm>
            <a:off x="597469" y="6188807"/>
            <a:ext cx="11420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+ Note: Runtime is measured on one A-100 Nvidia GPU server with 40 GB memory to process 2600 pairs of records.</a:t>
            </a:r>
          </a:p>
        </p:txBody>
      </p:sp>
    </p:spTree>
    <p:extLst>
      <p:ext uri="{BB962C8B-B14F-4D97-AF65-F5344CB8AC3E}">
        <p14:creationId xmlns:p14="http://schemas.microsoft.com/office/powerpoint/2010/main" val="235677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1"/>
          <p:cNvSpPr txBox="1"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en-US" sz="3200"/>
              <a:t>Conclusion</a:t>
            </a:r>
          </a:p>
        </p:txBody>
      </p:sp>
      <p:pic>
        <p:nvPicPr>
          <p:cNvPr id="555" name="Picture 554" descr="View of motion blurred underground railway">
            <a:extLst>
              <a:ext uri="{FF2B5EF4-FFF2-40B4-BE49-F238E27FC236}">
                <a16:creationId xmlns:a16="http://schemas.microsoft.com/office/drawing/2014/main" id="{6C387759-9E84-A971-A030-25BCC92C2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5" r="400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560" name="Group 55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Google Shape;553;p21">
            <a:extLst>
              <a:ext uri="{FF2B5EF4-FFF2-40B4-BE49-F238E27FC236}">
                <a16:creationId xmlns:a16="http://schemas.microsoft.com/office/drawing/2014/main" id="{DE911B44-6867-BE3A-9522-64FC8A3456E9}"/>
              </a:ext>
            </a:extLst>
          </p:cNvPr>
          <p:cNvSpPr txBox="1">
            <a:spLocks/>
          </p:cNvSpPr>
          <p:nvPr/>
        </p:nvSpPr>
        <p:spPr>
          <a:xfrm>
            <a:off x="6823878" y="2533476"/>
            <a:ext cx="4491820" cy="344783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SzPts val="2800"/>
            </a:pPr>
            <a:r>
              <a:rPr lang="en-US" sz="2000"/>
              <a:t>Train Once, Apply Anywhere (TOAA) framework is revolutionary.</a:t>
            </a:r>
          </a:p>
          <a:p>
            <a:pPr>
              <a:buSzPts val="2800"/>
            </a:pPr>
            <a:r>
              <a:rPr lang="en-US" sz="2000" err="1"/>
              <a:t>OmniMatch</a:t>
            </a:r>
            <a:r>
              <a:rPr lang="en-US" sz="2000"/>
              <a:t> is a powerful tool of data linkage.</a:t>
            </a:r>
            <a:endParaRPr lang="en-US" sz="2000">
              <a:cs typeface="Calibri"/>
            </a:endParaRPr>
          </a:p>
          <a:p>
            <a:pPr>
              <a:buClrTx/>
              <a:buSzPts val="2800"/>
            </a:pPr>
            <a:r>
              <a:rPr lang="en-US" sz="2000"/>
              <a:t>Universally applicable and Trustworthy – Omni Trust AI.</a:t>
            </a:r>
            <a:endParaRPr lang="en-US" sz="2000"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6" name="Google Shape;526;p19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7" name="Google Shape;527;p19"/>
          <p:cNvSpPr txBox="1"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venir"/>
              <a:buNone/>
            </a:pPr>
            <a:r>
              <a:rPr lang="en-US">
                <a:solidFill>
                  <a:schemeClr val="dk2"/>
                </a:solidFill>
              </a:rPr>
              <a:t>Team</a:t>
            </a:r>
            <a:endParaRPr/>
          </a:p>
        </p:txBody>
      </p:sp>
      <p:sp>
        <p:nvSpPr>
          <p:cNvPr id="528" name="Google Shape;528;p19"/>
          <p:cNvSpPr txBox="1">
            <a:spLocks noGrp="1"/>
          </p:cNvSpPr>
          <p:nvPr>
            <p:ph idx="1"/>
          </p:nvPr>
        </p:nvSpPr>
        <p:spPr>
          <a:xfrm>
            <a:off x="838200" y="3200400"/>
            <a:ext cx="4633486" cy="291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Dr. Xiaowei Xu</a:t>
            </a:r>
            <a:endParaRPr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Vivek Gunasekaran</a:t>
            </a:r>
            <a:endParaRPr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Xingqiao</a:t>
            </a: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Wang</a:t>
            </a:r>
            <a:endParaRPr lang="en-US" sz="180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9" name="Google Shape;529;p19"/>
          <p:cNvSpPr/>
          <p:nvPr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0" name="Google Shape;530;p19"/>
          <p:cNvSpPr/>
          <p:nvPr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rotWithShape="1">
            <a:blip r:embed="rId3">
              <a:alphaModFix amt="20000"/>
            </a:blip>
            <a:tile tx="88900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31" name="Google Shape;531;p19" descr="Skydivers make a formation above the clouds"/>
          <p:cNvPicPr preferRelativeResize="0"/>
          <p:nvPr/>
        </p:nvPicPr>
        <p:blipFill rotWithShape="1">
          <a:blip r:embed="rId4">
            <a:alphaModFix/>
          </a:blip>
          <a:srcRect l="22327" r="10921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 extrusionOk="0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94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0"/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37" name="Google Shape;537;p20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"/>
            <a:ext cx="12192000" cy="1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60784"/>
            </a:schemeClr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0" name="Google Shape;540;p20"/>
          <p:cNvSpPr/>
          <p:nvPr/>
        </p:nvSpPr>
        <p:spPr>
          <a:xfrm>
            <a:off x="782594" y="823785"/>
            <a:ext cx="10482648" cy="45102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94B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2" name="Google Shape;542;p20"/>
          <p:cNvSpPr/>
          <p:nvPr/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3" name="Google Shape;543;p20"/>
          <p:cNvSpPr/>
          <p:nvPr/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rotWithShape="1">
            <a:blip r:embed="rId4">
              <a:alphaModFix amt="20000"/>
            </a:blip>
            <a:tile tx="88900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" name="Picture 6" descr="A qr code with a blue circle and a white background&#10;&#10;Description automatically generated">
            <a:extLst>
              <a:ext uri="{FF2B5EF4-FFF2-40B4-BE49-F238E27FC236}">
                <a16:creationId xmlns:a16="http://schemas.microsoft.com/office/drawing/2014/main" id="{FF72228A-51A5-C573-C51D-FA5F6845B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061" y="1725154"/>
            <a:ext cx="3608845" cy="360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DF9681-4459-AA15-45D7-5DA7FA8C47AA}"/>
              </a:ext>
            </a:extLst>
          </p:cNvPr>
          <p:cNvSpPr/>
          <p:nvPr/>
        </p:nvSpPr>
        <p:spPr>
          <a:xfrm>
            <a:off x="1782572" y="1106424"/>
            <a:ext cx="3163825" cy="667512"/>
          </a:xfrm>
          <a:prstGeom prst="rect">
            <a:avLst/>
          </a:prstGeom>
          <a:solidFill>
            <a:srgbClr val="3283D4"/>
          </a:solidFill>
          <a:ln>
            <a:solidFill>
              <a:srgbClr val="328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Visit</a:t>
            </a:r>
            <a:r>
              <a:rPr lang="en-US" dirty="0"/>
              <a:t> </a:t>
            </a:r>
            <a:r>
              <a:rPr lang="en-US" dirty="0" err="1"/>
              <a:t>OmniTrustAI.com</a:t>
            </a:r>
            <a:endParaRPr lang="en-US" dirty="0"/>
          </a:p>
        </p:txBody>
      </p:sp>
      <p:pic>
        <p:nvPicPr>
          <p:cNvPr id="10" name="Picture 9" descr="A qr code with a blue text&#10;&#10;Description automatically generated">
            <a:extLst>
              <a:ext uri="{FF2B5EF4-FFF2-40B4-BE49-F238E27FC236}">
                <a16:creationId xmlns:a16="http://schemas.microsoft.com/office/drawing/2014/main" id="{F310EF6C-5B10-BBAC-F89C-AC9DA00EC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827" y="1773936"/>
            <a:ext cx="3453397" cy="34533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E266B1-793E-CA09-CDD9-3D1FC03F7CAB}"/>
              </a:ext>
            </a:extLst>
          </p:cNvPr>
          <p:cNvSpPr/>
          <p:nvPr/>
        </p:nvSpPr>
        <p:spPr>
          <a:xfrm>
            <a:off x="7245604" y="1106424"/>
            <a:ext cx="3163824" cy="667512"/>
          </a:xfrm>
          <a:prstGeom prst="rect">
            <a:avLst/>
          </a:prstGeom>
          <a:solidFill>
            <a:srgbClr val="3283D4"/>
          </a:solidFill>
          <a:ln>
            <a:solidFill>
              <a:srgbClr val="328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OmniMatch Trial</a:t>
            </a:r>
          </a:p>
        </p:txBody>
      </p:sp>
    </p:spTree>
    <p:extLst>
      <p:ext uri="{BB962C8B-B14F-4D97-AF65-F5344CB8AC3E}">
        <p14:creationId xmlns:p14="http://schemas.microsoft.com/office/powerpoint/2010/main" val="183346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524" y="0"/>
            <a:ext cx="12188952" cy="2225674"/>
          </a:xfrm>
          <a:prstGeom prst="rect">
            <a:avLst/>
          </a:prstGeom>
          <a:blipFill rotWithShape="1">
            <a:blip r:embed="rId3">
              <a:alphaModFix amt="20000"/>
            </a:blip>
            <a:tile tx="88900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</a:pP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Large Language Models (LLM)</a:t>
            </a: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839021" y="2514600"/>
            <a:ext cx="10513956" cy="3662363"/>
            <a:chOff x="821" y="0"/>
            <a:chExt cx="10513956" cy="3662363"/>
          </a:xfrm>
        </p:grpSpPr>
        <p:sp>
          <p:nvSpPr>
            <p:cNvPr id="117" name="Google Shape;117;p3"/>
            <p:cNvSpPr/>
            <p:nvPr/>
          </p:nvSpPr>
          <p:spPr>
            <a:xfrm>
              <a:off x="821" y="0"/>
              <a:ext cx="3327201" cy="3662363"/>
            </a:xfrm>
            <a:prstGeom prst="rect">
              <a:avLst/>
            </a:prstGeom>
            <a:solidFill>
              <a:srgbClr val="12B593"/>
            </a:solidFill>
            <a:ln w="12700" cap="flat" cmpd="sng">
              <a:solidFill>
                <a:srgbClr val="12B5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821" y="1464945"/>
              <a:ext cx="3327201" cy="219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 LLM is a probabilistic model of languages.</a:t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21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821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600"/>
                <a:buFont typeface="Avenir"/>
                <a:buNone/>
              </a:pPr>
              <a:endParaRPr sz="6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594199" y="0"/>
              <a:ext cx="3327201" cy="3662363"/>
            </a:xfrm>
            <a:prstGeom prst="rect">
              <a:avLst/>
            </a:prstGeom>
            <a:solidFill>
              <a:srgbClr val="12B593"/>
            </a:solidFill>
            <a:ln w="12700" cap="flat" cmpd="sng">
              <a:solidFill>
                <a:srgbClr val="12B5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3594199" y="1464945"/>
              <a:ext cx="3327201" cy="219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LLM is trained using zillions of  data and spend billions of $.</a:t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94199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3594199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600"/>
                <a:buFont typeface="Avenir"/>
                <a:buNone/>
              </a:pPr>
              <a:endParaRPr sz="6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187576" y="0"/>
              <a:ext cx="3327201" cy="3662363"/>
            </a:xfrm>
            <a:prstGeom prst="rect">
              <a:avLst/>
            </a:prstGeom>
            <a:solidFill>
              <a:srgbClr val="12B593"/>
            </a:solidFill>
            <a:ln w="12700" cap="flat" cmpd="sng">
              <a:solidFill>
                <a:srgbClr val="12B5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7187576" y="1464945"/>
              <a:ext cx="3327201" cy="219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LLM can generate human-like text, answer questions, write creative content and many more</a:t>
              </a:r>
              <a:endParaRPr sz="1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187576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7187576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600"/>
                <a:buFont typeface="Avenir"/>
                <a:buNone/>
              </a:pPr>
              <a:endParaRPr sz="6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524" y="0"/>
            <a:ext cx="12188952" cy="2225674"/>
          </a:xfrm>
          <a:prstGeom prst="rect">
            <a:avLst/>
          </a:prstGeom>
          <a:blipFill rotWithShape="1">
            <a:blip r:embed="rId3">
              <a:alphaModFix amt="20000"/>
            </a:blip>
            <a:tile tx="88900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</a:pP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Problems of Using LLM Directly</a:t>
            </a: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8" name="Google Shape;158;p5"/>
          <p:cNvGrpSpPr/>
          <p:nvPr/>
        </p:nvGrpSpPr>
        <p:grpSpPr>
          <a:xfrm>
            <a:off x="839021" y="2514600"/>
            <a:ext cx="10513956" cy="3662363"/>
            <a:chOff x="821" y="0"/>
            <a:chExt cx="10513956" cy="3662363"/>
          </a:xfrm>
        </p:grpSpPr>
        <p:sp>
          <p:nvSpPr>
            <p:cNvPr id="159" name="Google Shape;159;p5"/>
            <p:cNvSpPr/>
            <p:nvPr/>
          </p:nvSpPr>
          <p:spPr>
            <a:xfrm>
              <a:off x="821" y="0"/>
              <a:ext cx="3327201" cy="3662363"/>
            </a:xfrm>
            <a:prstGeom prst="rect">
              <a:avLst/>
            </a:prstGeom>
            <a:solidFill>
              <a:srgbClr val="12B593"/>
            </a:solidFill>
            <a:ln w="12700" cap="flat" cmpd="sng">
              <a:solidFill>
                <a:srgbClr val="12B5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821" y="1464945"/>
              <a:ext cx="3327201" cy="219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Safety and Privacy issues.</a:t>
              </a:r>
              <a:endParaRPr sz="2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21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821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Avenir"/>
                <a:buNone/>
              </a:pPr>
              <a:r>
                <a:rPr lang="en-US" sz="6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01</a:t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594199" y="0"/>
              <a:ext cx="3327201" cy="3662363"/>
            </a:xfrm>
            <a:prstGeom prst="rect">
              <a:avLst/>
            </a:prstGeom>
            <a:solidFill>
              <a:srgbClr val="12B593"/>
            </a:solidFill>
            <a:ln w="12700" cap="flat" cmpd="sng">
              <a:solidFill>
                <a:srgbClr val="12B5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3594199" y="1464945"/>
              <a:ext cx="3327201" cy="219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Suboptimal Domain-specific tasks</a:t>
              </a:r>
              <a:endParaRPr sz="2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594199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3594199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Avenir"/>
                <a:buNone/>
              </a:pPr>
              <a:r>
                <a:rPr lang="en-US" sz="6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02</a:t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7187576" y="0"/>
              <a:ext cx="3327201" cy="3662363"/>
            </a:xfrm>
            <a:prstGeom prst="rect">
              <a:avLst/>
            </a:prstGeom>
            <a:solidFill>
              <a:srgbClr val="12B593"/>
            </a:solidFill>
            <a:ln w="12700" cap="flat" cmpd="sng">
              <a:solidFill>
                <a:srgbClr val="12B5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7187576" y="1464945"/>
              <a:ext cx="3327201" cy="219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None/>
              </a:pPr>
              <a:r>
                <a:rPr lang="en-US" sz="2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Too big and too expensive.</a:t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187576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7187576" y="0"/>
              <a:ext cx="3327201" cy="1464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Avenir"/>
                <a:buNone/>
              </a:pPr>
              <a:r>
                <a:rPr lang="en-US" sz="6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03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"/>
            <a:ext cx="12192000" cy="1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4">
            <a:alphaModFix/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venir"/>
              <a:buNone/>
            </a:pPr>
            <a:r>
              <a:rPr lang="en-US" sz="4100">
                <a:solidFill>
                  <a:schemeClr val="accent6">
                    <a:lumMod val="50000"/>
                  </a:schemeClr>
                </a:solidFill>
              </a:rPr>
              <a:t>Knowledge transfer for a trustworthy Customized LLM (CLLM)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/>
          <p:nvPr/>
        </p:nvSpPr>
        <p:spPr>
          <a:xfrm>
            <a:off x="869571" y="3035206"/>
            <a:ext cx="1849161" cy="1057182"/>
          </a:xfrm>
          <a:prstGeom prst="can">
            <a:avLst>
              <a:gd name="adj" fmla="val 25000"/>
            </a:avLst>
          </a:prstGeom>
          <a:solidFill>
            <a:srgbClr val="426A74"/>
          </a:solidFill>
          <a:ln w="12700" cap="flat" cmpd="sng">
            <a:solidFill>
              <a:srgbClr val="426A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Domain-tuning data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5247934" y="4098164"/>
            <a:ext cx="1069185" cy="12571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4471010" y="2432282"/>
            <a:ext cx="2626590" cy="1455564"/>
          </a:xfrm>
          <a:prstGeom prst="triangle">
            <a:avLst>
              <a:gd name="adj" fmla="val 50000"/>
            </a:avLst>
          </a:prstGeom>
          <a:solidFill>
            <a:srgbClr val="0D5D09"/>
          </a:solidFill>
          <a:ln w="12700" cap="flat" cmpd="sng">
            <a:solidFill>
              <a:srgbClr val="4A87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CLLM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239899" y="4726733"/>
            <a:ext cx="2228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General Knowledge</a:t>
            </a:r>
            <a:endParaRPr lang="en-US" sz="1800">
              <a:solidFill>
                <a:srgbClr val="595959"/>
              </a:solidFill>
              <a:latin typeface="Avenir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2724221" y="5479341"/>
            <a:ext cx="6122288" cy="1093019"/>
          </a:xfrm>
          <a:prstGeom prst="rect">
            <a:avLst/>
          </a:prstGeom>
          <a:solidFill>
            <a:srgbClr val="ADAFAA"/>
          </a:solidFill>
          <a:ln w="12700" cap="flat" cmpd="sng">
            <a:solidFill>
              <a:srgbClr val="666D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rgbClr val="3F3F3F"/>
                </a:solidFill>
                <a:latin typeface="Avenir"/>
                <a:sym typeface="Avenir"/>
              </a:rPr>
              <a:t>Foundation LLM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 rot="5400000">
            <a:off x="3063125" y="2895738"/>
            <a:ext cx="1069185" cy="12571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3A3AF"/>
          </a:solidFill>
          <a:ln w="12700" cap="flat" cmpd="sng">
            <a:solidFill>
              <a:srgbClr val="73A3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863608" y="2352745"/>
            <a:ext cx="22289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26C74"/>
                </a:solidFill>
                <a:latin typeface="Avenir"/>
                <a:ea typeface="Avenir"/>
                <a:cs typeface="Avenir"/>
                <a:sym typeface="Avenir"/>
              </a:rPr>
              <a:t>Domain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26C74"/>
                </a:solidFill>
                <a:latin typeface="Avenir"/>
                <a:ea typeface="Avenir"/>
                <a:cs typeface="Avenir"/>
                <a:sym typeface="Avenir"/>
              </a:rPr>
              <a:t>Knowledge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8840689" y="2990382"/>
            <a:ext cx="1849161" cy="1057182"/>
          </a:xfrm>
          <a:prstGeom prst="can">
            <a:avLst>
              <a:gd name="adj" fmla="val 25000"/>
            </a:avLst>
          </a:prstGeom>
          <a:solidFill>
            <a:srgbClr val="4A8717"/>
          </a:solidFill>
          <a:ln w="12700" cap="flat" cmpd="sng">
            <a:solidFill>
              <a:srgbClr val="4A87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Org. specific data</a:t>
            </a:r>
            <a:endParaRPr lang="en-US">
              <a:solidFill>
                <a:schemeClr val="lt1"/>
              </a:solidFill>
            </a:endParaRPr>
          </a:p>
        </p:txBody>
      </p:sp>
      <p:sp>
        <p:nvSpPr>
          <p:cNvPr id="190" name="Google Shape;190;p6"/>
          <p:cNvSpPr/>
          <p:nvPr/>
        </p:nvSpPr>
        <p:spPr>
          <a:xfrm rot="-5400000">
            <a:off x="7448360" y="2895738"/>
            <a:ext cx="1069185" cy="12571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A8717"/>
          </a:solidFill>
          <a:ln w="12700" cap="flat" cmpd="sng">
            <a:solidFill>
              <a:srgbClr val="4A87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6128255" y="2397569"/>
            <a:ext cx="27294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A8718"/>
                </a:solidFill>
                <a:latin typeface="Avenir"/>
                <a:ea typeface="Avenir"/>
                <a:cs typeface="Avenir"/>
                <a:sym typeface="Avenir"/>
              </a:rPr>
              <a:t>Organization-specific 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A8718"/>
                </a:solidFill>
                <a:latin typeface="Avenir"/>
                <a:ea typeface="Avenir"/>
                <a:cs typeface="Avenir"/>
                <a:sym typeface="Avenir"/>
              </a:rPr>
              <a:t>Knowledge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/>
          <p:nvPr/>
        </p:nvSpPr>
        <p:spPr>
          <a:xfrm>
            <a:off x="4421095" y="305516"/>
            <a:ext cx="6932705" cy="1677351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838200" y="557191"/>
            <a:ext cx="3820641" cy="558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venir"/>
              <a:buNone/>
            </a:pP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TOAA</a:t>
            </a:r>
            <a:br>
              <a:rPr lang="en-US" sz="3600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600" u="sng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-US" sz="3600" b="0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rain </a:t>
            </a:r>
            <a:r>
              <a:rPr lang="en-US" sz="3600" u="sng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O</a:t>
            </a:r>
            <a:r>
              <a:rPr lang="en-US" sz="3600" b="0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nce, </a:t>
            </a:r>
            <a:br>
              <a:rPr lang="en-US" sz="3600" b="0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600" u="sng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US" sz="3600" b="0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pply </a:t>
            </a:r>
            <a:r>
              <a:rPr lang="en-US" sz="3600" u="sng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US" sz="3600" b="0">
                <a:solidFill>
                  <a:schemeClr val="accent6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nywhere Framework</a:t>
            </a:r>
            <a:endParaRPr sz="36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 r="74403"/>
          <a:stretch/>
        </p:blipFill>
        <p:spPr>
          <a:xfrm rot="10800000">
            <a:off x="-3049" y="2719660"/>
            <a:ext cx="650748" cy="25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5172504" y="691482"/>
            <a:ext cx="922543" cy="9225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6358435" y="305516"/>
            <a:ext cx="4995364" cy="167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6097300" y="305516"/>
            <a:ext cx="4995364" cy="167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500" tIns="177500" rIns="177500" bIns="177500" anchor="ctr" anchorCtr="0">
            <a:noAutofit/>
          </a:bodyPr>
          <a:lstStyle/>
          <a:p>
            <a:pPr>
              <a:buClr>
                <a:schemeClr val="dk1"/>
              </a:buClr>
              <a:buSzPts val="2500"/>
            </a:pPr>
            <a:r>
              <a:rPr lang="en-US" sz="2500">
                <a:solidFill>
                  <a:schemeClr val="dk1"/>
                </a:solidFill>
              </a:rPr>
              <a:t>We first train CLLM only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once using a single dataset.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4421095" y="2402205"/>
            <a:ext cx="6932705" cy="1677351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5172504" y="2779609"/>
            <a:ext cx="922543" cy="9225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358435" y="2402205"/>
            <a:ext cx="4995364" cy="167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6097300" y="2402205"/>
            <a:ext cx="4995364" cy="167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500" tIns="177500" rIns="177500" bIns="177500" anchor="ctr" anchorCtr="0">
            <a:noAutofit/>
          </a:bodyPr>
          <a:lstStyle/>
          <a:p>
            <a:pPr>
              <a:buClr>
                <a:schemeClr val="dk1"/>
              </a:buClr>
              <a:buSzPts val="2500"/>
            </a:pPr>
            <a:r>
              <a:rPr lang="en-US" sz="2500">
                <a:solidFill>
                  <a:schemeClr val="dk1"/>
                </a:solidFill>
              </a:rPr>
              <a:t>Then we directly apply the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trained</a:t>
            </a:r>
            <a:r>
              <a:rPr lang="en-US" sz="2500">
                <a:solidFill>
                  <a:schemeClr val="dk1"/>
                </a:solidFill>
              </a:rPr>
              <a:t> model to data across various domains without any additional training.</a:t>
            </a:r>
          </a:p>
        </p:txBody>
      </p:sp>
      <p:sp>
        <p:nvSpPr>
          <p:cNvPr id="210" name="Google Shape;210;p7"/>
          <p:cNvSpPr/>
          <p:nvPr/>
        </p:nvSpPr>
        <p:spPr>
          <a:xfrm>
            <a:off x="4421095" y="4498894"/>
            <a:ext cx="6932705" cy="1677351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5172504" y="4884860"/>
            <a:ext cx="922543" cy="92254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6358435" y="4498894"/>
            <a:ext cx="4995364" cy="167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6097300" y="4498894"/>
            <a:ext cx="4995364" cy="167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500" tIns="177500" rIns="177500" bIns="177500" anchor="ctr" anchorCtr="0">
            <a:noAutofit/>
          </a:bodyPr>
          <a:lstStyle/>
          <a:p>
            <a:pPr>
              <a:buClr>
                <a:schemeClr val="dk1"/>
              </a:buClr>
              <a:buSzPts val="2500"/>
            </a:pPr>
            <a:r>
              <a:rPr lang="en-US" sz="2500">
                <a:solidFill>
                  <a:schemeClr val="dk1"/>
                </a:solidFill>
              </a:rPr>
              <a:t>TOAA empowers a universally applicable and trustworthy AI for businesses of any scale.</a:t>
            </a:r>
            <a:endParaRPr lang="en-US" sz="25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bbd698ebe_0_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71" name="Google Shape;471;g29bbd698ebe_0_0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0" y="1"/>
            <a:ext cx="12192001" cy="1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29bbd698ebe_0_0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4" name="Google Shape;474;g29bbd698ebe_0_0"/>
          <p:cNvSpPr/>
          <p:nvPr/>
        </p:nvSpPr>
        <p:spPr>
          <a:xfrm>
            <a:off x="0" y="-151"/>
            <a:ext cx="12192000" cy="22176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5" name="Google Shape;475;g29bbd698ebe_0_0"/>
          <p:cNvSpPr/>
          <p:nvPr/>
        </p:nvSpPr>
        <p:spPr>
          <a:xfrm rot="10800000">
            <a:off x="-1" y="-115"/>
            <a:ext cx="12192000" cy="2224500"/>
          </a:xfrm>
          <a:prstGeom prst="rect">
            <a:avLst/>
          </a:prstGeom>
          <a:blipFill rotWithShape="1">
            <a:blip r:embed="rId5">
              <a:alphaModFix amt="20000"/>
            </a:blip>
            <a:tile tx="889000" ty="0" sx="99997" sy="99997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6" name="Google Shape;476;g29bbd698ebe_0_0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70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cs typeface="Calibri Light"/>
              </a:rPr>
              <a:t>Let's watch a video about OmniMatch</a:t>
            </a:r>
          </a:p>
        </p:txBody>
      </p:sp>
      <p:pic>
        <p:nvPicPr>
          <p:cNvPr id="2" name="Online Media 1" title="OmniMatch Demo">
            <a:hlinkClick r:id="" action="ppaction://media"/>
            <a:extLst>
              <a:ext uri="{FF2B5EF4-FFF2-40B4-BE49-F238E27FC236}">
                <a16:creationId xmlns:a16="http://schemas.microsoft.com/office/drawing/2014/main" id="{A3061CC4-28FE-2AC2-FBC1-CA27A05ED1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36125" y="2394743"/>
            <a:ext cx="7905750" cy="44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bbd698ebe_0_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71" name="Google Shape;471;g29bbd698ebe_0_0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"/>
            <a:ext cx="12192001" cy="1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29bbd698ebe_0_0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4" name="Google Shape;474;g29bbd698ebe_0_0"/>
          <p:cNvSpPr/>
          <p:nvPr/>
        </p:nvSpPr>
        <p:spPr>
          <a:xfrm>
            <a:off x="0" y="-151"/>
            <a:ext cx="12192000" cy="22176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5" name="Google Shape;475;g29bbd698ebe_0_0"/>
          <p:cNvSpPr/>
          <p:nvPr/>
        </p:nvSpPr>
        <p:spPr>
          <a:xfrm rot="10800000">
            <a:off x="-1" y="-115"/>
            <a:ext cx="12192000" cy="2224500"/>
          </a:xfrm>
          <a:prstGeom prst="rect">
            <a:avLst/>
          </a:prstGeom>
          <a:blipFill rotWithShape="1">
            <a:blip r:embed="rId4">
              <a:alphaModFix amt="20000"/>
            </a:blip>
            <a:tile tx="889000" ty="0" sx="99997" sy="99997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6" name="Google Shape;476;g29bbd698ebe_0_0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70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OmniMatch</a:t>
            </a: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 - Match Anything Without Pain</a:t>
            </a:r>
            <a:endParaRPr lang="en-US">
              <a:solidFill>
                <a:schemeClr val="accent6">
                  <a:lumMod val="20000"/>
                  <a:lumOff val="80000"/>
                </a:schemeClr>
              </a:solidFill>
              <a:cs typeface="Calibri Light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4205506-F568-FE3C-C1F6-75798FF8BCE7}"/>
              </a:ext>
            </a:extLst>
          </p:cNvPr>
          <p:cNvSpPr txBox="1">
            <a:spLocks/>
          </p:cNvSpPr>
          <p:nvPr/>
        </p:nvSpPr>
        <p:spPr>
          <a:xfrm>
            <a:off x="838199" y="2506661"/>
            <a:ext cx="10515600" cy="43513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ea typeface="+mn-lt"/>
                <a:cs typeface="+mn-lt"/>
              </a:rPr>
              <a:t>OmniMatch</a:t>
            </a:r>
            <a:r>
              <a:rPr lang="en-US">
                <a:ea typeface="+mn-lt"/>
                <a:cs typeface="+mn-lt"/>
              </a:rPr>
              <a:t> is an out-of-the-box tool designed for effortless data linkage across various domains.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We deployed </a:t>
            </a:r>
            <a:r>
              <a:rPr lang="en-US" err="1">
                <a:ea typeface="+mn-lt"/>
                <a:cs typeface="+mn-lt"/>
              </a:rPr>
              <a:t>OmniMatch</a:t>
            </a:r>
            <a:r>
              <a:rPr lang="en-US">
                <a:ea typeface="+mn-lt"/>
                <a:cs typeface="+mn-lt"/>
              </a:rPr>
              <a:t> on 2 million record pairs of Pseudo people data, simulating a most challenging scenario for the US Census.</a:t>
            </a:r>
            <a:endParaRPr lang="en-US">
              <a:cs typeface="Calibri"/>
            </a:endParaRPr>
          </a:p>
          <a:p>
            <a:pPr lvl="1">
              <a:buClrTx/>
            </a:pPr>
            <a:r>
              <a:rPr lang="en-US"/>
              <a:t>1 million record Truth file.</a:t>
            </a:r>
            <a:endParaRPr lang="en-US">
              <a:cs typeface="Calibri"/>
            </a:endParaRPr>
          </a:p>
          <a:p>
            <a:pPr lvl="1">
              <a:buClrTx/>
            </a:pPr>
            <a:r>
              <a:rPr lang="en-US"/>
              <a:t>1 million record “Hard to match” file, </a:t>
            </a:r>
            <a:r>
              <a:rPr lang="en-US">
                <a:ea typeface="+mn-lt"/>
                <a:cs typeface="+mn-lt"/>
              </a:rPr>
              <a:t>characterized by 20% missing values and additional noise factors.</a:t>
            </a:r>
            <a:endParaRPr lang="en-US">
              <a:cs typeface="Calibri" panose="020F0502020204030204"/>
            </a:endParaRPr>
          </a:p>
          <a:p>
            <a:pPr>
              <a:buClrTx/>
            </a:pPr>
            <a:endParaRPr lang="en-US">
              <a:cs typeface="Calibri" panose="020F0502020204030204"/>
            </a:endParaRPr>
          </a:p>
        </p:txBody>
      </p:sp>
      <p:pic>
        <p:nvPicPr>
          <p:cNvPr id="3" name="Google Shape;98;p3">
            <a:extLst>
              <a:ext uri="{FF2B5EF4-FFF2-40B4-BE49-F238E27FC236}">
                <a16:creationId xmlns:a16="http://schemas.microsoft.com/office/drawing/2014/main" id="{57969925-0AB9-E512-859B-4FFFA8B83B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987" y="5367529"/>
            <a:ext cx="11622024" cy="14904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D7DFB3-2E87-A3B8-B300-F715B8015701}"/>
              </a:ext>
            </a:extLst>
          </p:cNvPr>
          <p:cNvSpPr txBox="1"/>
          <p:nvPr/>
        </p:nvSpPr>
        <p:spPr>
          <a:xfrm rot="16200000">
            <a:off x="-576005" y="5965985"/>
            <a:ext cx="149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Sample </a:t>
            </a:r>
          </a:p>
          <a:p>
            <a:pPr algn="ctr"/>
            <a:r>
              <a:rPr lang="en-US" sz="800"/>
              <a:t>Pseudo People  Data</a:t>
            </a:r>
          </a:p>
        </p:txBody>
      </p:sp>
    </p:spTree>
    <p:extLst>
      <p:ext uri="{BB962C8B-B14F-4D97-AF65-F5344CB8AC3E}">
        <p14:creationId xmlns:p14="http://schemas.microsoft.com/office/powerpoint/2010/main" val="394186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bbd698ebe_0_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71" name="Google Shape;471;g29bbd698ebe_0_0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"/>
            <a:ext cx="12192001" cy="1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29bbd698ebe_0_0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4" name="Google Shape;474;g29bbd698ebe_0_0"/>
          <p:cNvSpPr/>
          <p:nvPr/>
        </p:nvSpPr>
        <p:spPr>
          <a:xfrm>
            <a:off x="0" y="-151"/>
            <a:ext cx="12192000" cy="22176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5" name="Google Shape;475;g29bbd698ebe_0_0"/>
          <p:cNvSpPr/>
          <p:nvPr/>
        </p:nvSpPr>
        <p:spPr>
          <a:xfrm rot="10800000">
            <a:off x="-1" y="-115"/>
            <a:ext cx="12192000" cy="2224500"/>
          </a:xfrm>
          <a:prstGeom prst="rect">
            <a:avLst/>
          </a:prstGeom>
          <a:blipFill rotWithShape="1">
            <a:blip r:embed="rId4">
              <a:alphaModFix amt="20000"/>
            </a:blip>
            <a:tile tx="889000" ty="0" sx="99997" sy="99997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6" name="Google Shape;476;g29bbd698ebe_0_0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70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Avenir"/>
            </a:pPr>
            <a:r>
              <a:rPr lang="en-US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OmniMatch</a:t>
            </a: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 Performance Metrics – Pseudo people data</a:t>
            </a:r>
            <a:endParaRPr lang="en-US">
              <a:solidFill>
                <a:schemeClr val="accent6">
                  <a:lumMod val="20000"/>
                  <a:lumOff val="80000"/>
                </a:schemeClr>
              </a:solidFill>
              <a:cs typeface="Calibri Light" panose="020F03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FF96BE-05BA-2398-85DF-792986E8D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22808"/>
              </p:ext>
            </p:extLst>
          </p:nvPr>
        </p:nvGraphicFramePr>
        <p:xfrm>
          <a:off x="838200" y="2373951"/>
          <a:ext cx="10701600" cy="3266592"/>
        </p:xfrm>
        <a:graphic>
          <a:graphicData uri="http://schemas.openxmlformats.org/drawingml/2006/table">
            <a:tbl>
              <a:tblPr firstRow="1" bandRow="1"/>
              <a:tblGrid>
                <a:gridCol w="2140320">
                  <a:extLst>
                    <a:ext uri="{9D8B030D-6E8A-4147-A177-3AD203B41FA5}">
                      <a16:colId xmlns:a16="http://schemas.microsoft.com/office/drawing/2014/main" val="3711001188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3897288243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3030772043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3720680516"/>
                    </a:ext>
                  </a:extLst>
                </a:gridCol>
                <a:gridCol w="2140320">
                  <a:extLst>
                    <a:ext uri="{9D8B030D-6E8A-4147-A177-3AD203B41FA5}">
                      <a16:colId xmlns:a16="http://schemas.microsoft.com/office/drawing/2014/main" val="4170049214"/>
                    </a:ext>
                  </a:extLst>
                </a:gridCol>
              </a:tblGrid>
              <a:tr h="163329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  <a:ea typeface="+mn-ea"/>
                          <a:cs typeface="+mn-cs"/>
                        </a:rPr>
                        <a:t>Accuracy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Precision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Recall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F1 Score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Run Time</a:t>
                      </a:r>
                      <a:r>
                        <a:rPr lang="en-US" sz="2400" b="1" i="0" kern="1200" baseline="300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venir Next LT Pro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6799"/>
                  </a:ext>
                </a:extLst>
              </a:tr>
              <a:tr h="163329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97.02%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94.05%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96.93%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9.5 Hours</a:t>
                      </a:r>
                    </a:p>
                    <a:p>
                      <a:pPr algn="ctr"/>
                      <a:r>
                        <a:rPr 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59 pairs/s </a:t>
                      </a:r>
                    </a:p>
                    <a:p>
                      <a:pPr algn="ctr"/>
                      <a:r>
                        <a:rPr 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1.7 ms/per Pair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4839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EE7E28-ADAC-0DC8-4F38-44CCFECDA0C7}"/>
              </a:ext>
            </a:extLst>
          </p:cNvPr>
          <p:cNvSpPr txBox="1"/>
          <p:nvPr/>
        </p:nvSpPr>
        <p:spPr>
          <a:xfrm>
            <a:off x="597469" y="6188807"/>
            <a:ext cx="11420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+ Note: Runtime is measured on one A-100 Nvidia GPU server with 40 GB memory to process 2 million pairs of records.</a:t>
            </a:r>
          </a:p>
        </p:txBody>
      </p:sp>
    </p:spTree>
    <p:extLst>
      <p:ext uri="{BB962C8B-B14F-4D97-AF65-F5344CB8AC3E}">
        <p14:creationId xmlns:p14="http://schemas.microsoft.com/office/powerpoint/2010/main" val="413223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bbd698ebe_0_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71" name="Google Shape;471;g29bbd698ebe_0_0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1"/>
            <a:ext cx="12192001" cy="1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29bbd698ebe_0_0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4" name="Google Shape;474;g29bbd698ebe_0_0"/>
          <p:cNvSpPr/>
          <p:nvPr/>
        </p:nvSpPr>
        <p:spPr>
          <a:xfrm>
            <a:off x="0" y="-151"/>
            <a:ext cx="12192000" cy="2217600"/>
          </a:xfrm>
          <a:prstGeom prst="rect">
            <a:avLst/>
          </a:prstGeom>
          <a:solidFill>
            <a:srgbClr val="2A4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5" name="Google Shape;475;g29bbd698ebe_0_0"/>
          <p:cNvSpPr/>
          <p:nvPr/>
        </p:nvSpPr>
        <p:spPr>
          <a:xfrm rot="10800000">
            <a:off x="-1" y="-115"/>
            <a:ext cx="12192000" cy="2224500"/>
          </a:xfrm>
          <a:prstGeom prst="rect">
            <a:avLst/>
          </a:prstGeom>
          <a:blipFill rotWithShape="1">
            <a:blip r:embed="rId4">
              <a:alphaModFix amt="20000"/>
            </a:blip>
            <a:tile tx="889000" ty="0" sx="99997" sy="99997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6" name="Google Shape;476;g29bbd698ebe_0_0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70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OmniMatch</a:t>
            </a: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 - Zillow’s PR Real Estate Data Preparation</a:t>
            </a:r>
            <a:endParaRPr lang="en-US">
              <a:solidFill>
                <a:schemeClr val="accent6">
                  <a:lumMod val="20000"/>
                  <a:lumOff val="80000"/>
                </a:schemeClr>
              </a:solidFill>
              <a:cs typeface="Calibri Light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4205506-F568-FE3C-C1F6-75798FF8BCE7}"/>
              </a:ext>
            </a:extLst>
          </p:cNvPr>
          <p:cNvSpPr txBox="1">
            <a:spLocks/>
          </p:cNvSpPr>
          <p:nvPr/>
        </p:nvSpPr>
        <p:spPr>
          <a:xfrm>
            <a:off x="838199" y="2224387"/>
            <a:ext cx="10515600" cy="344489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2600 record pairs, from Zillow's Puerto Rico Real Estate data, another challenging scenario for the US Census.</a:t>
            </a:r>
            <a:endParaRPr lang="en-US">
              <a:cs typeface="Calibri"/>
            </a:endParaRPr>
          </a:p>
          <a:p>
            <a:pPr lvl="1">
              <a:buClrTx/>
            </a:pPr>
            <a:r>
              <a:rPr lang="en-US"/>
              <a:t>1300 Match Record with noise introduced as below.</a:t>
            </a:r>
            <a:endParaRPr lang="en-US">
              <a:cs typeface="Calibri"/>
            </a:endParaRPr>
          </a:p>
          <a:p>
            <a:pPr lvl="2"/>
            <a:r>
              <a:rPr lang="en-US"/>
              <a:t>50% Address fields with Language Noise</a:t>
            </a:r>
            <a:endParaRPr lang="en-US">
              <a:cs typeface="Calibri"/>
            </a:endParaRPr>
          </a:p>
          <a:p>
            <a:pPr lvl="2"/>
            <a:r>
              <a:rPr lang="en-US"/>
              <a:t>92% Living Area attributes modified</a:t>
            </a:r>
            <a:endParaRPr lang="en-US">
              <a:cs typeface="Calibri"/>
            </a:endParaRPr>
          </a:p>
          <a:p>
            <a:pPr lvl="2"/>
            <a:r>
              <a:rPr lang="en-US"/>
              <a:t>35% Bathroom attributes modified</a:t>
            </a:r>
            <a:endParaRPr lang="en-US">
              <a:cs typeface="Calibri"/>
            </a:endParaRPr>
          </a:p>
          <a:p>
            <a:pPr lvl="2"/>
            <a:r>
              <a:rPr lang="en-US"/>
              <a:t>19% Bedroom attributes modified</a:t>
            </a:r>
            <a:endParaRPr lang="en-US">
              <a:cs typeface="Calibri"/>
            </a:endParaRPr>
          </a:p>
          <a:p>
            <a:pPr lvl="1">
              <a:buClrTx/>
            </a:pPr>
            <a:endParaRPr lang="en-US"/>
          </a:p>
          <a:p>
            <a:pPr lvl="1"/>
            <a:r>
              <a:rPr lang="en-US">
                <a:cs typeface="Calibri"/>
              </a:rPr>
              <a:t>1300 Non-Match Record Pairs.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E2DE3-B652-FD69-471A-6F5F3986F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83" y="5859119"/>
            <a:ext cx="11897869" cy="998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0D022-87F6-746E-4786-2C9F24C8B2A7}"/>
              </a:ext>
            </a:extLst>
          </p:cNvPr>
          <p:cNvSpPr txBox="1"/>
          <p:nvPr/>
        </p:nvSpPr>
        <p:spPr>
          <a:xfrm rot="16200000">
            <a:off x="-262940" y="6189282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Sample </a:t>
            </a:r>
          </a:p>
          <a:p>
            <a:pPr algn="ctr"/>
            <a:r>
              <a:rPr lang="en-US" sz="800"/>
              <a:t>Real Estate Data</a:t>
            </a:r>
          </a:p>
        </p:txBody>
      </p:sp>
    </p:spTree>
    <p:extLst>
      <p:ext uri="{BB962C8B-B14F-4D97-AF65-F5344CB8AC3E}">
        <p14:creationId xmlns:p14="http://schemas.microsoft.com/office/powerpoint/2010/main" val="117088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467</Words>
  <Application>Microsoft Macintosh PowerPoint</Application>
  <PresentationFormat>Widescreen</PresentationFormat>
  <Paragraphs>84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</vt:lpstr>
      <vt:lpstr>Avenir Next LT Pro</vt:lpstr>
      <vt:lpstr>Calibri</vt:lpstr>
      <vt:lpstr>Calibri Light</vt:lpstr>
      <vt:lpstr>Office Theme</vt:lpstr>
      <vt:lpstr>OmniTrustAI: Revolutionizing AI with the Train Once, Apply Anywhere Framework</vt:lpstr>
      <vt:lpstr>Large Language Models (LLM)</vt:lpstr>
      <vt:lpstr>Problems of Using LLM Directly</vt:lpstr>
      <vt:lpstr>Knowledge transfer for a trustworthy Customized LLM (CLLM)</vt:lpstr>
      <vt:lpstr>TOAA Train Once,  Apply Anywhere Framework</vt:lpstr>
      <vt:lpstr>Let's watch a video about OmniMatch</vt:lpstr>
      <vt:lpstr>OmniMatch - Match Anything Without Pain</vt:lpstr>
      <vt:lpstr>OmniMatch Performance Metrics – Pseudo people data</vt:lpstr>
      <vt:lpstr>OmniMatch - Zillow’s PR Real Estate Data Preparation</vt:lpstr>
      <vt:lpstr>OmniMatch Performance Metrics –  Zillow's PR Real Estate Data</vt:lpstr>
      <vt:lpstr>Conclusion</vt:lpstr>
      <vt:lpstr>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Once, Match Everywhere: Harnessing Generative Language Models for Entity Matching</dc:title>
  <dc:creator>Xiaowei Xu</dc:creator>
  <cp:lastModifiedBy>Xiaowei Xu</cp:lastModifiedBy>
  <cp:revision>1</cp:revision>
  <dcterms:created xsi:type="dcterms:W3CDTF">2023-12-09T16:12:41Z</dcterms:created>
  <dcterms:modified xsi:type="dcterms:W3CDTF">2024-04-15T20:03:02Z</dcterms:modified>
</cp:coreProperties>
</file>