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147469258" r:id="rId2"/>
    <p:sldId id="2147469278" r:id="rId3"/>
    <p:sldId id="2147469279" r:id="rId4"/>
    <p:sldId id="1025" r:id="rId5"/>
    <p:sldId id="4947" r:id="rId6"/>
    <p:sldId id="15369345" r:id="rId7"/>
    <p:sldId id="15369344" r:id="rId8"/>
    <p:sldId id="2147469284" r:id="rId9"/>
    <p:sldId id="2147469280" r:id="rId10"/>
    <p:sldId id="2147469281" r:id="rId11"/>
    <p:sldId id="2147469301" r:id="rId12"/>
    <p:sldId id="15369351" r:id="rId13"/>
    <p:sldId id="525" r:id="rId14"/>
    <p:sldId id="2147469305" r:id="rId15"/>
    <p:sldId id="2147469287" r:id="rId16"/>
    <p:sldId id="2147469302" r:id="rId17"/>
    <p:sldId id="2147469303" r:id="rId18"/>
    <p:sldId id="2147469304" r:id="rId19"/>
    <p:sldId id="2147469285" r:id="rId20"/>
    <p:sldId id="4927" r:id="rId21"/>
    <p:sldId id="2147469257" r:id="rId22"/>
    <p:sldId id="15368465" r:id="rId23"/>
    <p:sldId id="2147469298" r:id="rId24"/>
    <p:sldId id="2147469299" r:id="rId25"/>
    <p:sldId id="2147469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B15C5-AAF7-485A-B0AA-FDC013E3C23F}" v="1390" dt="2024-04-16T05:35:45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3792" autoAdjust="0"/>
  </p:normalViewPr>
  <p:slideViewPr>
    <p:cSldViewPr snapToGrid="0">
      <p:cViewPr varScale="1">
        <p:scale>
          <a:sx n="93" d="100"/>
          <a:sy n="93" d="100"/>
        </p:scale>
        <p:origin x="54" y="1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eman, David" userId="d5f8eaa9-cdee-44a4-a99f-29595bcfd4b8" providerId="ADAL" clId="{6B1B15C5-AAF7-485A-B0AA-FDC013E3C23F}"/>
    <pc:docChg chg="custSel addSld delSld modSld sldOrd">
      <pc:chgData name="Freeman, David" userId="d5f8eaa9-cdee-44a4-a99f-29595bcfd4b8" providerId="ADAL" clId="{6B1B15C5-AAF7-485A-B0AA-FDC013E3C23F}" dt="2024-04-16T05:36:15.962" v="3443" actId="255"/>
      <pc:docMkLst>
        <pc:docMk/>
      </pc:docMkLst>
      <pc:sldChg chg="delSp modSp mod">
        <pc:chgData name="Freeman, David" userId="d5f8eaa9-cdee-44a4-a99f-29595bcfd4b8" providerId="ADAL" clId="{6B1B15C5-AAF7-485A-B0AA-FDC013E3C23F}" dt="2024-04-16T05:15:16.677" v="3408" actId="478"/>
        <pc:sldMkLst>
          <pc:docMk/>
          <pc:sldMk cId="2963332722" sldId="525"/>
        </pc:sldMkLst>
        <pc:spChg chg="del">
          <ac:chgData name="Freeman, David" userId="d5f8eaa9-cdee-44a4-a99f-29595bcfd4b8" providerId="ADAL" clId="{6B1B15C5-AAF7-485A-B0AA-FDC013E3C23F}" dt="2024-04-16T05:15:16.677" v="3408" actId="478"/>
          <ac:spMkLst>
            <pc:docMk/>
            <pc:sldMk cId="2963332722" sldId="525"/>
            <ac:spMk id="34" creationId="{278BB69E-5D83-42FC-A560-3F00B9EA0026}"/>
          </ac:spMkLst>
        </pc:spChg>
        <pc:spChg chg="mod">
          <ac:chgData name="Freeman, David" userId="d5f8eaa9-cdee-44a4-a99f-29595bcfd4b8" providerId="ADAL" clId="{6B1B15C5-AAF7-485A-B0AA-FDC013E3C23F}" dt="2024-04-11T15:16:41.069" v="922" actId="20577"/>
          <ac:spMkLst>
            <pc:docMk/>
            <pc:sldMk cId="2963332722" sldId="525"/>
            <ac:spMk id="61" creationId="{79CA3631-2F68-4E0E-B15C-6E87B566881D}"/>
          </ac:spMkLst>
        </pc:spChg>
      </pc:sldChg>
      <pc:sldChg chg="delSp modSp del mod">
        <pc:chgData name="Freeman, David" userId="d5f8eaa9-cdee-44a4-a99f-29595bcfd4b8" providerId="ADAL" clId="{6B1B15C5-AAF7-485A-B0AA-FDC013E3C23F}" dt="2024-04-11T13:50:48.641" v="821" actId="47"/>
        <pc:sldMkLst>
          <pc:docMk/>
          <pc:sldMk cId="1325393352" sldId="542"/>
        </pc:sldMkLst>
        <pc:spChg chg="del">
          <ac:chgData name="Freeman, David" userId="d5f8eaa9-cdee-44a4-a99f-29595bcfd4b8" providerId="ADAL" clId="{6B1B15C5-AAF7-485A-B0AA-FDC013E3C23F}" dt="2024-04-10T14:49:48.717" v="565" actId="478"/>
          <ac:spMkLst>
            <pc:docMk/>
            <pc:sldMk cId="1325393352" sldId="542"/>
            <ac:spMk id="8" creationId="{BD4940E3-3714-42F6-AC77-EE3F1F049349}"/>
          </ac:spMkLst>
        </pc:spChg>
        <pc:spChg chg="del mod">
          <ac:chgData name="Freeman, David" userId="d5f8eaa9-cdee-44a4-a99f-29595bcfd4b8" providerId="ADAL" clId="{6B1B15C5-AAF7-485A-B0AA-FDC013E3C23F}" dt="2024-04-10T14:49:51.435" v="566" actId="478"/>
          <ac:spMkLst>
            <pc:docMk/>
            <pc:sldMk cId="1325393352" sldId="542"/>
            <ac:spMk id="9" creationId="{85FA16C1-D8DB-4383-934D-56F9F9ABFA0E}"/>
          </ac:spMkLst>
        </pc:spChg>
      </pc:sldChg>
      <pc:sldChg chg="ord">
        <pc:chgData name="Freeman, David" userId="d5f8eaa9-cdee-44a4-a99f-29595bcfd4b8" providerId="ADAL" clId="{6B1B15C5-AAF7-485A-B0AA-FDC013E3C23F}" dt="2024-04-11T12:09:54.216" v="642"/>
        <pc:sldMkLst>
          <pc:docMk/>
          <pc:sldMk cId="3399204085" sldId="4927"/>
        </pc:sldMkLst>
      </pc:sldChg>
      <pc:sldChg chg="modSp mod">
        <pc:chgData name="Freeman, David" userId="d5f8eaa9-cdee-44a4-a99f-29595bcfd4b8" providerId="ADAL" clId="{6B1B15C5-AAF7-485A-B0AA-FDC013E3C23F}" dt="2024-04-16T05:18:32.127" v="3413" actId="20577"/>
        <pc:sldMkLst>
          <pc:docMk/>
          <pc:sldMk cId="2842173977" sldId="4947"/>
        </pc:sldMkLst>
        <pc:spChg chg="mod">
          <ac:chgData name="Freeman, David" userId="d5f8eaa9-cdee-44a4-a99f-29595bcfd4b8" providerId="ADAL" clId="{6B1B15C5-AAF7-485A-B0AA-FDC013E3C23F}" dt="2024-04-16T05:18:32.127" v="3413" actId="20577"/>
          <ac:spMkLst>
            <pc:docMk/>
            <pc:sldMk cId="2842173977" sldId="4947"/>
            <ac:spMk id="3" creationId="{F7633B50-2A43-48FB-BDEE-252092319ECC}"/>
          </ac:spMkLst>
        </pc:spChg>
      </pc:sldChg>
      <pc:sldChg chg="del">
        <pc:chgData name="Freeman, David" userId="d5f8eaa9-cdee-44a4-a99f-29595bcfd4b8" providerId="ADAL" clId="{6B1B15C5-AAF7-485A-B0AA-FDC013E3C23F}" dt="2024-04-09T10:19:56.939" v="108" actId="47"/>
        <pc:sldMkLst>
          <pc:docMk/>
          <pc:sldMk cId="4136595155" sldId="5205"/>
        </pc:sldMkLst>
      </pc:sldChg>
      <pc:sldChg chg="del">
        <pc:chgData name="Freeman, David" userId="d5f8eaa9-cdee-44a4-a99f-29595bcfd4b8" providerId="ADAL" clId="{6B1B15C5-AAF7-485A-B0AA-FDC013E3C23F}" dt="2024-04-10T11:24:49.569" v="386" actId="47"/>
        <pc:sldMkLst>
          <pc:docMk/>
          <pc:sldMk cId="1281646891" sldId="15368236"/>
        </pc:sldMkLst>
      </pc:sldChg>
      <pc:sldChg chg="del">
        <pc:chgData name="Freeman, David" userId="d5f8eaa9-cdee-44a4-a99f-29595bcfd4b8" providerId="ADAL" clId="{6B1B15C5-AAF7-485A-B0AA-FDC013E3C23F}" dt="2024-04-09T10:19:34.002" v="107" actId="47"/>
        <pc:sldMkLst>
          <pc:docMk/>
          <pc:sldMk cId="3840543268" sldId="15368474"/>
        </pc:sldMkLst>
      </pc:sldChg>
      <pc:sldChg chg="delSp modSp mod">
        <pc:chgData name="Freeman, David" userId="d5f8eaa9-cdee-44a4-a99f-29595bcfd4b8" providerId="ADAL" clId="{6B1B15C5-AAF7-485A-B0AA-FDC013E3C23F}" dt="2024-04-16T05:20:00.405" v="3436" actId="20577"/>
        <pc:sldMkLst>
          <pc:docMk/>
          <pc:sldMk cId="2154906834" sldId="15369345"/>
        </pc:sldMkLst>
        <pc:spChg chg="mod">
          <ac:chgData name="Freeman, David" userId="d5f8eaa9-cdee-44a4-a99f-29595bcfd4b8" providerId="ADAL" clId="{6B1B15C5-AAF7-485A-B0AA-FDC013E3C23F}" dt="2024-04-16T05:19:08.990" v="3434" actId="20577"/>
          <ac:spMkLst>
            <pc:docMk/>
            <pc:sldMk cId="2154906834" sldId="15369345"/>
            <ac:spMk id="2" creationId="{DB6CE05D-7A11-81E1-3D58-52EB0BB5EBC9}"/>
          </ac:spMkLst>
        </pc:spChg>
        <pc:spChg chg="mod">
          <ac:chgData name="Freeman, David" userId="d5f8eaa9-cdee-44a4-a99f-29595bcfd4b8" providerId="ADAL" clId="{6B1B15C5-AAF7-485A-B0AA-FDC013E3C23F}" dt="2024-04-14T11:15:27.708" v="2872" actId="6549"/>
          <ac:spMkLst>
            <pc:docMk/>
            <pc:sldMk cId="2154906834" sldId="15369345"/>
            <ac:spMk id="3" creationId="{99B92631-4B85-6E38-5A65-3F9C3600FBA2}"/>
          </ac:spMkLst>
        </pc:spChg>
        <pc:spChg chg="del">
          <ac:chgData name="Freeman, David" userId="d5f8eaa9-cdee-44a4-a99f-29595bcfd4b8" providerId="ADAL" clId="{6B1B15C5-AAF7-485A-B0AA-FDC013E3C23F}" dt="2024-04-16T05:19:36.019" v="3435" actId="478"/>
          <ac:spMkLst>
            <pc:docMk/>
            <pc:sldMk cId="2154906834" sldId="15369345"/>
            <ac:spMk id="6" creationId="{018F11DF-FA5F-C302-AF0F-ACA9172E18FA}"/>
          </ac:spMkLst>
        </pc:spChg>
        <pc:graphicFrameChg chg="mod">
          <ac:chgData name="Freeman, David" userId="d5f8eaa9-cdee-44a4-a99f-29595bcfd4b8" providerId="ADAL" clId="{6B1B15C5-AAF7-485A-B0AA-FDC013E3C23F}" dt="2024-04-16T05:20:00.405" v="3436" actId="20577"/>
          <ac:graphicFrameMkLst>
            <pc:docMk/>
            <pc:sldMk cId="2154906834" sldId="15369345"/>
            <ac:graphicFrameMk id="5" creationId="{EB9C4407-423A-D416-9547-DB115A8FA965}"/>
          </ac:graphicFrameMkLst>
        </pc:graphicFrameChg>
      </pc:sldChg>
      <pc:sldChg chg="modSp mod">
        <pc:chgData name="Freeman, David" userId="d5f8eaa9-cdee-44a4-a99f-29595bcfd4b8" providerId="ADAL" clId="{6B1B15C5-AAF7-485A-B0AA-FDC013E3C23F}" dt="2024-04-14T13:45:43.128" v="2884" actId="20577"/>
        <pc:sldMkLst>
          <pc:docMk/>
          <pc:sldMk cId="3429791093" sldId="15369351"/>
        </pc:sldMkLst>
        <pc:spChg chg="mod">
          <ac:chgData name="Freeman, David" userId="d5f8eaa9-cdee-44a4-a99f-29595bcfd4b8" providerId="ADAL" clId="{6B1B15C5-AAF7-485A-B0AA-FDC013E3C23F}" dt="2024-04-14T13:45:43.128" v="2884" actId="20577"/>
          <ac:spMkLst>
            <pc:docMk/>
            <pc:sldMk cId="3429791093" sldId="15369351"/>
            <ac:spMk id="2" creationId="{A747B4A8-D0BE-ECDD-A1D3-92833F42B46F}"/>
          </ac:spMkLst>
        </pc:spChg>
        <pc:spChg chg="mod">
          <ac:chgData name="Freeman, David" userId="d5f8eaa9-cdee-44a4-a99f-29595bcfd4b8" providerId="ADAL" clId="{6B1B15C5-AAF7-485A-B0AA-FDC013E3C23F}" dt="2024-04-12T13:58:43.320" v="2832" actId="6549"/>
          <ac:spMkLst>
            <pc:docMk/>
            <pc:sldMk cId="3429791093" sldId="15369351"/>
            <ac:spMk id="11" creationId="{A27D25BF-0CBA-BD28-DF4D-861463053935}"/>
          </ac:spMkLst>
        </pc:spChg>
        <pc:spChg chg="mod">
          <ac:chgData name="Freeman, David" userId="d5f8eaa9-cdee-44a4-a99f-29595bcfd4b8" providerId="ADAL" clId="{6B1B15C5-AAF7-485A-B0AA-FDC013E3C23F}" dt="2024-04-12T13:58:48.688" v="2833" actId="6549"/>
          <ac:spMkLst>
            <pc:docMk/>
            <pc:sldMk cId="3429791093" sldId="15369351"/>
            <ac:spMk id="12" creationId="{5AFD0327-8787-7CDB-0E49-0323CD159F88}"/>
          </ac:spMkLst>
        </pc:spChg>
        <pc:spChg chg="mod">
          <ac:chgData name="Freeman, David" userId="d5f8eaa9-cdee-44a4-a99f-29595bcfd4b8" providerId="ADAL" clId="{6B1B15C5-AAF7-485A-B0AA-FDC013E3C23F}" dt="2024-04-12T13:59:00.297" v="2835" actId="6549"/>
          <ac:spMkLst>
            <pc:docMk/>
            <pc:sldMk cId="3429791093" sldId="15369351"/>
            <ac:spMk id="14" creationId="{70F18B8B-095F-92C7-7C21-E66B48611BF7}"/>
          </ac:spMkLst>
        </pc:spChg>
        <pc:spChg chg="mod">
          <ac:chgData name="Freeman, David" userId="d5f8eaa9-cdee-44a4-a99f-29595bcfd4b8" providerId="ADAL" clId="{6B1B15C5-AAF7-485A-B0AA-FDC013E3C23F}" dt="2024-04-12T14:00:24.664" v="2860" actId="20577"/>
          <ac:spMkLst>
            <pc:docMk/>
            <pc:sldMk cId="3429791093" sldId="15369351"/>
            <ac:spMk id="15" creationId="{5DF208EA-D18F-925F-D6B8-2675D23451DF}"/>
          </ac:spMkLst>
        </pc:spChg>
        <pc:spChg chg="mod">
          <ac:chgData name="Freeman, David" userId="d5f8eaa9-cdee-44a4-a99f-29595bcfd4b8" providerId="ADAL" clId="{6B1B15C5-AAF7-485A-B0AA-FDC013E3C23F}" dt="2024-04-12T14:00:36.690" v="2861" actId="6549"/>
          <ac:spMkLst>
            <pc:docMk/>
            <pc:sldMk cId="3429791093" sldId="15369351"/>
            <ac:spMk id="17" creationId="{BBF1CA30-4F83-FD16-B0CE-7DDA5D9B5445}"/>
          </ac:spMkLst>
        </pc:spChg>
        <pc:spChg chg="mod">
          <ac:chgData name="Freeman, David" userId="d5f8eaa9-cdee-44a4-a99f-29595bcfd4b8" providerId="ADAL" clId="{6B1B15C5-AAF7-485A-B0AA-FDC013E3C23F}" dt="2024-04-12T14:00:41.094" v="2862" actId="6549"/>
          <ac:spMkLst>
            <pc:docMk/>
            <pc:sldMk cId="3429791093" sldId="15369351"/>
            <ac:spMk id="21" creationId="{5DEA4782-861A-8981-93E1-7052EC81AA37}"/>
          </ac:spMkLst>
        </pc:spChg>
      </pc:sldChg>
      <pc:sldChg chg="delSp del mod">
        <pc:chgData name="Freeman, David" userId="d5f8eaa9-cdee-44a4-a99f-29595bcfd4b8" providerId="ADAL" clId="{6B1B15C5-AAF7-485A-B0AA-FDC013E3C23F}" dt="2024-04-10T10:56:51.713" v="185" actId="47"/>
        <pc:sldMkLst>
          <pc:docMk/>
          <pc:sldMk cId="4148884782" sldId="2147469256"/>
        </pc:sldMkLst>
        <pc:spChg chg="del">
          <ac:chgData name="Freeman, David" userId="d5f8eaa9-cdee-44a4-a99f-29595bcfd4b8" providerId="ADAL" clId="{6B1B15C5-AAF7-485A-B0AA-FDC013E3C23F}" dt="2024-04-09T10:34:30.070" v="109" actId="478"/>
          <ac:spMkLst>
            <pc:docMk/>
            <pc:sldMk cId="4148884782" sldId="2147469256"/>
            <ac:spMk id="2" creationId="{385DBBC3-D2E5-00C7-5B3A-D4FDF5826FD7}"/>
          </ac:spMkLst>
        </pc:spChg>
      </pc:sldChg>
      <pc:sldChg chg="modSp new mod ord">
        <pc:chgData name="Freeman, David" userId="d5f8eaa9-cdee-44a4-a99f-29595bcfd4b8" providerId="ADAL" clId="{6B1B15C5-AAF7-485A-B0AA-FDC013E3C23F}" dt="2024-04-16T05:18:10.137" v="3410" actId="1036"/>
        <pc:sldMkLst>
          <pc:docMk/>
          <pc:sldMk cId="3265969576" sldId="2147469258"/>
        </pc:sldMkLst>
        <pc:spChg chg="mod">
          <ac:chgData name="Freeman, David" userId="d5f8eaa9-cdee-44a4-a99f-29595bcfd4b8" providerId="ADAL" clId="{6B1B15C5-AAF7-485A-B0AA-FDC013E3C23F}" dt="2024-04-16T05:18:10.137" v="3410" actId="1036"/>
          <ac:spMkLst>
            <pc:docMk/>
            <pc:sldMk cId="3265969576" sldId="2147469258"/>
            <ac:spMk id="2" creationId="{8C7ACCBE-230F-90ED-6BCB-CDB6C11F121C}"/>
          </ac:spMkLst>
        </pc:spChg>
        <pc:spChg chg="mod">
          <ac:chgData name="Freeman, David" userId="d5f8eaa9-cdee-44a4-a99f-29595bcfd4b8" providerId="ADAL" clId="{6B1B15C5-AAF7-485A-B0AA-FDC013E3C23F}" dt="2024-04-09T10:02:32.920" v="16" actId="20577"/>
          <ac:spMkLst>
            <pc:docMk/>
            <pc:sldMk cId="3265969576" sldId="2147469258"/>
            <ac:spMk id="3" creationId="{CE5D9123-9BDB-C3F5-1C4B-A6E818D6A700}"/>
          </ac:spMkLst>
        </pc:spChg>
        <pc:spChg chg="mod">
          <ac:chgData name="Freeman, David" userId="d5f8eaa9-cdee-44a4-a99f-29595bcfd4b8" providerId="ADAL" clId="{6B1B15C5-AAF7-485A-B0AA-FDC013E3C23F}" dt="2024-04-09T10:04:17.043" v="93" actId="20577"/>
          <ac:spMkLst>
            <pc:docMk/>
            <pc:sldMk cId="3265969576" sldId="2147469258"/>
            <ac:spMk id="4" creationId="{9055134F-6393-60C4-73AC-1FBB707DE2AD}"/>
          </ac:spMkLst>
        </pc:spChg>
        <pc:spChg chg="mod">
          <ac:chgData name="Freeman, David" userId="d5f8eaa9-cdee-44a4-a99f-29595bcfd4b8" providerId="ADAL" clId="{6B1B15C5-AAF7-485A-B0AA-FDC013E3C23F}" dt="2024-04-09T10:04:27.177" v="106" actId="20577"/>
          <ac:spMkLst>
            <pc:docMk/>
            <pc:sldMk cId="3265969576" sldId="2147469258"/>
            <ac:spMk id="5" creationId="{391DF90A-D79E-63EE-124B-42876D9EACB0}"/>
          </ac:spMkLst>
        </pc:spChg>
      </pc:sldChg>
      <pc:sldChg chg="modAnim">
        <pc:chgData name="Freeman, David" userId="d5f8eaa9-cdee-44a4-a99f-29595bcfd4b8" providerId="ADAL" clId="{6B1B15C5-AAF7-485A-B0AA-FDC013E3C23F}" dt="2024-04-15T18:59:38.054" v="3393"/>
        <pc:sldMkLst>
          <pc:docMk/>
          <pc:sldMk cId="3534704638" sldId="2147469278"/>
        </pc:sldMkLst>
      </pc:sldChg>
      <pc:sldChg chg="addSp delSp modSp new mod">
        <pc:chgData name="Freeman, David" userId="d5f8eaa9-cdee-44a4-a99f-29595bcfd4b8" providerId="ADAL" clId="{6B1B15C5-AAF7-485A-B0AA-FDC013E3C23F}" dt="2024-04-15T19:00:21.698" v="3407" actId="20577"/>
        <pc:sldMkLst>
          <pc:docMk/>
          <pc:sldMk cId="2486885658" sldId="2147469279"/>
        </pc:sldMkLst>
        <pc:spChg chg="mod">
          <ac:chgData name="Freeman, David" userId="d5f8eaa9-cdee-44a4-a99f-29595bcfd4b8" providerId="ADAL" clId="{6B1B15C5-AAF7-485A-B0AA-FDC013E3C23F}" dt="2024-04-10T10:56:47.827" v="184"/>
          <ac:spMkLst>
            <pc:docMk/>
            <pc:sldMk cId="2486885658" sldId="2147469279"/>
            <ac:spMk id="3" creationId="{94681A59-0816-6AB7-34C3-E11D1EF145F1}"/>
          </ac:spMkLst>
        </pc:spChg>
        <pc:spChg chg="del">
          <ac:chgData name="Freeman, David" userId="d5f8eaa9-cdee-44a4-a99f-29595bcfd4b8" providerId="ADAL" clId="{6B1B15C5-AAF7-485A-B0AA-FDC013E3C23F}" dt="2024-04-10T10:47:10.231" v="112" actId="1957"/>
          <ac:spMkLst>
            <pc:docMk/>
            <pc:sldMk cId="2486885658" sldId="2147469279"/>
            <ac:spMk id="4" creationId="{4DC9619C-B065-C173-6F31-512827956636}"/>
          </ac:spMkLst>
        </pc:spChg>
        <pc:spChg chg="add mod">
          <ac:chgData name="Freeman, David" userId="d5f8eaa9-cdee-44a4-a99f-29595bcfd4b8" providerId="ADAL" clId="{6B1B15C5-AAF7-485A-B0AA-FDC013E3C23F}" dt="2024-04-15T19:00:21.698" v="3407" actId="20577"/>
          <ac:spMkLst>
            <pc:docMk/>
            <pc:sldMk cId="2486885658" sldId="2147469279"/>
            <ac:spMk id="8" creationId="{785696F6-B445-910F-1133-9867987D550E}"/>
          </ac:spMkLst>
        </pc:spChg>
        <pc:graphicFrameChg chg="add mod">
          <ac:chgData name="Freeman, David" userId="d5f8eaa9-cdee-44a4-a99f-29595bcfd4b8" providerId="ADAL" clId="{6B1B15C5-AAF7-485A-B0AA-FDC013E3C23F}" dt="2024-04-10T10:50:20.620" v="132"/>
          <ac:graphicFrameMkLst>
            <pc:docMk/>
            <pc:sldMk cId="2486885658" sldId="2147469279"/>
            <ac:graphicFrameMk id="7" creationId="{28906DD4-D7DE-EF94-2059-AC56CCBDE3B1}"/>
          </ac:graphicFrameMkLst>
        </pc:graphicFrameChg>
      </pc:sldChg>
      <pc:sldChg chg="modSp new mod">
        <pc:chgData name="Freeman, David" userId="d5f8eaa9-cdee-44a4-a99f-29595bcfd4b8" providerId="ADAL" clId="{6B1B15C5-AAF7-485A-B0AA-FDC013E3C23F}" dt="2024-04-10T10:57:39.777" v="191" actId="20577"/>
        <pc:sldMkLst>
          <pc:docMk/>
          <pc:sldMk cId="4237883422" sldId="2147469280"/>
        </pc:sldMkLst>
        <pc:spChg chg="mod">
          <ac:chgData name="Freeman, David" userId="d5f8eaa9-cdee-44a4-a99f-29595bcfd4b8" providerId="ADAL" clId="{6B1B15C5-AAF7-485A-B0AA-FDC013E3C23F}" dt="2024-04-10T10:57:39.777" v="191" actId="20577"/>
          <ac:spMkLst>
            <pc:docMk/>
            <pc:sldMk cId="4237883422" sldId="2147469280"/>
            <ac:spMk id="3" creationId="{D7A4E83E-0678-CCA6-557D-2AE3B1C587D4}"/>
          </ac:spMkLst>
        </pc:spChg>
      </pc:sldChg>
      <pc:sldChg chg="addSp delSp modSp add mod">
        <pc:chgData name="Freeman, David" userId="d5f8eaa9-cdee-44a4-a99f-29595bcfd4b8" providerId="ADAL" clId="{6B1B15C5-AAF7-485A-B0AA-FDC013E3C23F}" dt="2024-04-12T13:57:44.946" v="2831" actId="20577"/>
        <pc:sldMkLst>
          <pc:docMk/>
          <pc:sldMk cId="1477966382" sldId="2147469281"/>
        </pc:sldMkLst>
        <pc:spChg chg="mod">
          <ac:chgData name="Freeman, David" userId="d5f8eaa9-cdee-44a4-a99f-29595bcfd4b8" providerId="ADAL" clId="{6B1B15C5-AAF7-485A-B0AA-FDC013E3C23F}" dt="2024-04-10T10:58:03.211" v="219" actId="20577"/>
          <ac:spMkLst>
            <pc:docMk/>
            <pc:sldMk cId="1477966382" sldId="2147469281"/>
            <ac:spMk id="3" creationId="{94681A59-0816-6AB7-34C3-E11D1EF145F1}"/>
          </ac:spMkLst>
        </pc:spChg>
        <pc:spChg chg="add del mod">
          <ac:chgData name="Freeman, David" userId="d5f8eaa9-cdee-44a4-a99f-29595bcfd4b8" providerId="ADAL" clId="{6B1B15C5-AAF7-485A-B0AA-FDC013E3C23F}" dt="2024-04-12T13:50:18.368" v="2257" actId="478"/>
          <ac:spMkLst>
            <pc:docMk/>
            <pc:sldMk cId="1477966382" sldId="2147469281"/>
            <ac:spMk id="4" creationId="{BB5D180E-6BD6-1DD5-EE11-1D4FE9766836}"/>
          </ac:spMkLst>
        </pc:spChg>
        <pc:spChg chg="mod">
          <ac:chgData name="Freeman, David" userId="d5f8eaa9-cdee-44a4-a99f-29595bcfd4b8" providerId="ADAL" clId="{6B1B15C5-AAF7-485A-B0AA-FDC013E3C23F}" dt="2024-04-12T13:57:44.946" v="2831" actId="20577"/>
          <ac:spMkLst>
            <pc:docMk/>
            <pc:sldMk cId="1477966382" sldId="2147469281"/>
            <ac:spMk id="8" creationId="{785696F6-B445-910F-1133-9867987D550E}"/>
          </ac:spMkLst>
        </pc:spChg>
        <pc:graphicFrameChg chg="mod">
          <ac:chgData name="Freeman, David" userId="d5f8eaa9-cdee-44a4-a99f-29595bcfd4b8" providerId="ADAL" clId="{6B1B15C5-AAF7-485A-B0AA-FDC013E3C23F}" dt="2024-04-12T13:50:22.291" v="2258" actId="1076"/>
          <ac:graphicFrameMkLst>
            <pc:docMk/>
            <pc:sldMk cId="1477966382" sldId="2147469281"/>
            <ac:graphicFrameMk id="7" creationId="{28906DD4-D7DE-EF94-2059-AC56CCBDE3B1}"/>
          </ac:graphicFrameMkLst>
        </pc:graphicFrameChg>
      </pc:sldChg>
      <pc:sldChg chg="modSp new del mod">
        <pc:chgData name="Freeman, David" userId="d5f8eaa9-cdee-44a4-a99f-29595bcfd4b8" providerId="ADAL" clId="{6B1B15C5-AAF7-485A-B0AA-FDC013E3C23F}" dt="2024-04-11T15:16:16.525" v="909" actId="47"/>
        <pc:sldMkLst>
          <pc:docMk/>
          <pc:sldMk cId="3215546633" sldId="2147469282"/>
        </pc:sldMkLst>
        <pc:spChg chg="mod">
          <ac:chgData name="Freeman, David" userId="d5f8eaa9-cdee-44a4-a99f-29595bcfd4b8" providerId="ADAL" clId="{6B1B15C5-AAF7-485A-B0AA-FDC013E3C23F}" dt="2024-04-10T11:33:47.953" v="563" actId="20577"/>
          <ac:spMkLst>
            <pc:docMk/>
            <pc:sldMk cId="3215546633" sldId="2147469282"/>
            <ac:spMk id="3" creationId="{19807584-8829-F821-C26C-D0D3FFE3C034}"/>
          </ac:spMkLst>
        </pc:spChg>
      </pc:sldChg>
      <pc:sldChg chg="modSp new del mod">
        <pc:chgData name="Freeman, David" userId="d5f8eaa9-cdee-44a4-a99f-29595bcfd4b8" providerId="ADAL" clId="{6B1B15C5-AAF7-485A-B0AA-FDC013E3C23F}" dt="2024-04-12T13:46:16.473" v="2211" actId="47"/>
        <pc:sldMkLst>
          <pc:docMk/>
          <pc:sldMk cId="4287229262" sldId="2147469283"/>
        </pc:sldMkLst>
        <pc:spChg chg="mod">
          <ac:chgData name="Freeman, David" userId="d5f8eaa9-cdee-44a4-a99f-29595bcfd4b8" providerId="ADAL" clId="{6B1B15C5-AAF7-485A-B0AA-FDC013E3C23F}" dt="2024-04-11T07:58:41.385" v="604" actId="20577"/>
          <ac:spMkLst>
            <pc:docMk/>
            <pc:sldMk cId="4287229262" sldId="2147469283"/>
            <ac:spMk id="3" creationId="{FC1E2E3D-8868-BC62-23C9-CED8F7467CDA}"/>
          </ac:spMkLst>
        </pc:spChg>
      </pc:sldChg>
      <pc:sldChg chg="addSp delSp modSp new mod">
        <pc:chgData name="Freeman, David" userId="d5f8eaa9-cdee-44a4-a99f-29595bcfd4b8" providerId="ADAL" clId="{6B1B15C5-AAF7-485A-B0AA-FDC013E3C23F}" dt="2024-04-12T13:29:37.789" v="1531" actId="20577"/>
        <pc:sldMkLst>
          <pc:docMk/>
          <pc:sldMk cId="2867438412" sldId="2147469284"/>
        </pc:sldMkLst>
        <pc:spChg chg="mod">
          <ac:chgData name="Freeman, David" userId="d5f8eaa9-cdee-44a4-a99f-29595bcfd4b8" providerId="ADAL" clId="{6B1B15C5-AAF7-485A-B0AA-FDC013E3C23F}" dt="2024-04-11T12:07:53.012" v="640" actId="20577"/>
          <ac:spMkLst>
            <pc:docMk/>
            <pc:sldMk cId="2867438412" sldId="2147469284"/>
            <ac:spMk id="3" creationId="{04FBEEF3-38CA-CAD2-3E6A-B55E43E08F33}"/>
          </ac:spMkLst>
        </pc:spChg>
        <pc:spChg chg="del">
          <ac:chgData name="Freeman, David" userId="d5f8eaa9-cdee-44a4-a99f-29595bcfd4b8" providerId="ADAL" clId="{6B1B15C5-AAF7-485A-B0AA-FDC013E3C23F}" dt="2024-04-11T13:45:39.595" v="696" actId="1032"/>
          <ac:spMkLst>
            <pc:docMk/>
            <pc:sldMk cId="2867438412" sldId="2147469284"/>
            <ac:spMk id="4" creationId="{CF5F160D-EA27-95FE-982A-8B4122DB8D19}"/>
          </ac:spMkLst>
        </pc:spChg>
        <pc:graphicFrameChg chg="add mod modGraphic">
          <ac:chgData name="Freeman, David" userId="d5f8eaa9-cdee-44a4-a99f-29595bcfd4b8" providerId="ADAL" clId="{6B1B15C5-AAF7-485A-B0AA-FDC013E3C23F}" dt="2024-04-12T13:29:37.789" v="1531" actId="20577"/>
          <ac:graphicFrameMkLst>
            <pc:docMk/>
            <pc:sldMk cId="2867438412" sldId="2147469284"/>
            <ac:graphicFrameMk id="5" creationId="{B358BB82-95C9-4752-FA07-B88B583627F8}"/>
          </ac:graphicFrameMkLst>
        </pc:graphicFrameChg>
      </pc:sldChg>
      <pc:sldChg chg="modSp new mod">
        <pc:chgData name="Freeman, David" userId="d5f8eaa9-cdee-44a4-a99f-29595bcfd4b8" providerId="ADAL" clId="{6B1B15C5-AAF7-485A-B0AA-FDC013E3C23F}" dt="2024-04-11T12:10:14.095" v="676" actId="20577"/>
        <pc:sldMkLst>
          <pc:docMk/>
          <pc:sldMk cId="180287440" sldId="2147469285"/>
        </pc:sldMkLst>
        <pc:spChg chg="mod">
          <ac:chgData name="Freeman, David" userId="d5f8eaa9-cdee-44a4-a99f-29595bcfd4b8" providerId="ADAL" clId="{6B1B15C5-AAF7-485A-B0AA-FDC013E3C23F}" dt="2024-04-11T12:10:14.095" v="676" actId="20577"/>
          <ac:spMkLst>
            <pc:docMk/>
            <pc:sldMk cId="180287440" sldId="2147469285"/>
            <ac:spMk id="3" creationId="{58963764-1A3F-5007-52E2-518CACF4255B}"/>
          </ac:spMkLst>
        </pc:spChg>
      </pc:sldChg>
      <pc:sldChg chg="modSp new del mod ord">
        <pc:chgData name="Freeman, David" userId="d5f8eaa9-cdee-44a4-a99f-29595bcfd4b8" providerId="ADAL" clId="{6B1B15C5-AAF7-485A-B0AA-FDC013E3C23F}" dt="2024-04-11T15:09:40.898" v="833" actId="47"/>
        <pc:sldMkLst>
          <pc:docMk/>
          <pc:sldMk cId="1775982380" sldId="2147469286"/>
        </pc:sldMkLst>
        <pc:spChg chg="mod">
          <ac:chgData name="Freeman, David" userId="d5f8eaa9-cdee-44a4-a99f-29595bcfd4b8" providerId="ADAL" clId="{6B1B15C5-AAF7-485A-B0AA-FDC013E3C23F}" dt="2024-04-11T12:31:02.568" v="695" actId="20577"/>
          <ac:spMkLst>
            <pc:docMk/>
            <pc:sldMk cId="1775982380" sldId="2147469286"/>
            <ac:spMk id="3" creationId="{C2452EB7-FAC7-8DCC-C958-85EB33E995D7}"/>
          </ac:spMkLst>
        </pc:spChg>
      </pc:sldChg>
      <pc:sldChg chg="modSp add mod">
        <pc:chgData name="Freeman, David" userId="d5f8eaa9-cdee-44a4-a99f-29595bcfd4b8" providerId="ADAL" clId="{6B1B15C5-AAF7-485A-B0AA-FDC013E3C23F}" dt="2024-04-11T15:17:06.734" v="944" actId="20577"/>
        <pc:sldMkLst>
          <pc:docMk/>
          <pc:sldMk cId="987651311" sldId="2147469287"/>
        </pc:sldMkLst>
        <pc:spChg chg="mod">
          <ac:chgData name="Freeman, David" userId="d5f8eaa9-cdee-44a4-a99f-29595bcfd4b8" providerId="ADAL" clId="{6B1B15C5-AAF7-485A-B0AA-FDC013E3C23F}" dt="2024-04-11T15:17:06.734" v="944" actId="20577"/>
          <ac:spMkLst>
            <pc:docMk/>
            <pc:sldMk cId="987651311" sldId="2147469287"/>
            <ac:spMk id="3" creationId="{19807584-8829-F821-C26C-D0D3FFE3C034}"/>
          </ac:spMkLst>
        </pc:spChg>
      </pc:sldChg>
      <pc:sldChg chg="delSp modSp del mod">
        <pc:chgData name="Freeman, David" userId="d5f8eaa9-cdee-44a4-a99f-29595bcfd4b8" providerId="ADAL" clId="{6B1B15C5-AAF7-485A-B0AA-FDC013E3C23F}" dt="2024-04-14T13:50:49.852" v="3029" actId="47"/>
        <pc:sldMkLst>
          <pc:docMk/>
          <pc:sldMk cId="3629842231" sldId="2147469292"/>
        </pc:sldMkLst>
        <pc:spChg chg="del">
          <ac:chgData name="Freeman, David" userId="d5f8eaa9-cdee-44a4-a99f-29595bcfd4b8" providerId="ADAL" clId="{6B1B15C5-AAF7-485A-B0AA-FDC013E3C23F}" dt="2024-04-12T07:54:34.279" v="1164" actId="478"/>
          <ac:spMkLst>
            <pc:docMk/>
            <pc:sldMk cId="3629842231" sldId="2147469292"/>
            <ac:spMk id="5" creationId="{36FBAE97-E3BB-CF9C-36FD-FBED2C20090D}"/>
          </ac:spMkLst>
        </pc:spChg>
        <pc:spChg chg="mod">
          <ac:chgData name="Freeman, David" userId="d5f8eaa9-cdee-44a4-a99f-29595bcfd4b8" providerId="ADAL" clId="{6B1B15C5-AAF7-485A-B0AA-FDC013E3C23F}" dt="2024-04-12T14:00:57.963" v="2867" actId="20577"/>
          <ac:spMkLst>
            <pc:docMk/>
            <pc:sldMk cId="3629842231" sldId="2147469292"/>
            <ac:spMk id="19" creationId="{BCD3C4A5-9DEC-FD9D-62B5-DA2C9FA30768}"/>
          </ac:spMkLst>
        </pc:spChg>
      </pc:sldChg>
      <pc:sldChg chg="delSp modSp del mod">
        <pc:chgData name="Freeman, David" userId="d5f8eaa9-cdee-44a4-a99f-29595bcfd4b8" providerId="ADAL" clId="{6B1B15C5-AAF7-485A-B0AA-FDC013E3C23F}" dt="2024-04-14T13:53:55.050" v="3176" actId="47"/>
        <pc:sldMkLst>
          <pc:docMk/>
          <pc:sldMk cId="3501873343" sldId="2147469296"/>
        </pc:sldMkLst>
        <pc:spChg chg="del">
          <ac:chgData name="Freeman, David" userId="d5f8eaa9-cdee-44a4-a99f-29595bcfd4b8" providerId="ADAL" clId="{6B1B15C5-AAF7-485A-B0AA-FDC013E3C23F}" dt="2024-04-12T07:54:40.633" v="1165" actId="478"/>
          <ac:spMkLst>
            <pc:docMk/>
            <pc:sldMk cId="3501873343" sldId="2147469296"/>
            <ac:spMk id="5" creationId="{36FBAE97-E3BB-CF9C-36FD-FBED2C20090D}"/>
          </ac:spMkLst>
        </pc:spChg>
        <pc:spChg chg="mod">
          <ac:chgData name="Freeman, David" userId="d5f8eaa9-cdee-44a4-a99f-29595bcfd4b8" providerId="ADAL" clId="{6B1B15C5-AAF7-485A-B0AA-FDC013E3C23F}" dt="2024-04-12T07:24:40.484" v="1163" actId="6549"/>
          <ac:spMkLst>
            <pc:docMk/>
            <pc:sldMk cId="3501873343" sldId="2147469296"/>
            <ac:spMk id="19" creationId="{BCD3C4A5-9DEC-FD9D-62B5-DA2C9FA30768}"/>
          </ac:spMkLst>
        </pc:spChg>
      </pc:sldChg>
      <pc:sldChg chg="delSp modSp add del mod">
        <pc:chgData name="Freeman, David" userId="d5f8eaa9-cdee-44a4-a99f-29595bcfd4b8" providerId="ADAL" clId="{6B1B15C5-AAF7-485A-B0AA-FDC013E3C23F}" dt="2024-04-14T13:56:52.883" v="3383" actId="47"/>
        <pc:sldMkLst>
          <pc:docMk/>
          <pc:sldMk cId="1542913952" sldId="2147469297"/>
        </pc:sldMkLst>
        <pc:spChg chg="del">
          <ac:chgData name="Freeman, David" userId="d5f8eaa9-cdee-44a4-a99f-29595bcfd4b8" providerId="ADAL" clId="{6B1B15C5-AAF7-485A-B0AA-FDC013E3C23F}" dt="2024-04-12T07:54:48.521" v="1166" actId="478"/>
          <ac:spMkLst>
            <pc:docMk/>
            <pc:sldMk cId="1542913952" sldId="2147469297"/>
            <ac:spMk id="5" creationId="{36FBAE97-E3BB-CF9C-36FD-FBED2C20090D}"/>
          </ac:spMkLst>
        </pc:spChg>
        <pc:spChg chg="mod">
          <ac:chgData name="Freeman, David" userId="d5f8eaa9-cdee-44a4-a99f-29595bcfd4b8" providerId="ADAL" clId="{6B1B15C5-AAF7-485A-B0AA-FDC013E3C23F}" dt="2024-04-11T15:28:20.969" v="954" actId="20577"/>
          <ac:spMkLst>
            <pc:docMk/>
            <pc:sldMk cId="1542913952" sldId="2147469297"/>
            <ac:spMk id="15" creationId="{9BC5678E-9137-A555-4267-4151357486B4}"/>
          </ac:spMkLst>
        </pc:spChg>
        <pc:spChg chg="mod">
          <ac:chgData name="Freeman, David" userId="d5f8eaa9-cdee-44a4-a99f-29595bcfd4b8" providerId="ADAL" clId="{6B1B15C5-AAF7-485A-B0AA-FDC013E3C23F}" dt="2024-04-11T15:28:33.838" v="990" actId="20577"/>
          <ac:spMkLst>
            <pc:docMk/>
            <pc:sldMk cId="1542913952" sldId="2147469297"/>
            <ac:spMk id="18" creationId="{5F48C18A-59F6-8676-F272-950D46311720}"/>
          </ac:spMkLst>
        </pc:spChg>
        <pc:spChg chg="mod">
          <ac:chgData name="Freeman, David" userId="d5f8eaa9-cdee-44a4-a99f-29595bcfd4b8" providerId="ADAL" clId="{6B1B15C5-AAF7-485A-B0AA-FDC013E3C23F}" dt="2024-04-12T13:31:04.419" v="1588" actId="20577"/>
          <ac:spMkLst>
            <pc:docMk/>
            <pc:sldMk cId="1542913952" sldId="2147469297"/>
            <ac:spMk id="19" creationId="{BCD3C4A5-9DEC-FD9D-62B5-DA2C9FA30768}"/>
          </ac:spMkLst>
        </pc:spChg>
      </pc:sldChg>
      <pc:sldChg chg="addSp delSp modSp new mod">
        <pc:chgData name="Freeman, David" userId="d5f8eaa9-cdee-44a4-a99f-29595bcfd4b8" providerId="ADAL" clId="{6B1B15C5-AAF7-485A-B0AA-FDC013E3C23F}" dt="2024-04-12T13:34:14.546" v="1782" actId="20577"/>
        <pc:sldMkLst>
          <pc:docMk/>
          <pc:sldMk cId="3488824806" sldId="2147469298"/>
        </pc:sldMkLst>
        <pc:spChg chg="mod">
          <ac:chgData name="Freeman, David" userId="d5f8eaa9-cdee-44a4-a99f-29595bcfd4b8" providerId="ADAL" clId="{6B1B15C5-AAF7-485A-B0AA-FDC013E3C23F}" dt="2024-04-12T13:32:55.466" v="1598" actId="20577"/>
          <ac:spMkLst>
            <pc:docMk/>
            <pc:sldMk cId="3488824806" sldId="2147469298"/>
            <ac:spMk id="3" creationId="{94877376-7D6E-258B-601C-D61883D25E69}"/>
          </ac:spMkLst>
        </pc:spChg>
        <pc:spChg chg="del">
          <ac:chgData name="Freeman, David" userId="d5f8eaa9-cdee-44a4-a99f-29595bcfd4b8" providerId="ADAL" clId="{6B1B15C5-AAF7-485A-B0AA-FDC013E3C23F}" dt="2024-04-11T15:49:35.601" v="1092" actId="1032"/>
          <ac:spMkLst>
            <pc:docMk/>
            <pc:sldMk cId="3488824806" sldId="2147469298"/>
            <ac:spMk id="4" creationId="{53E6A874-5522-E4B0-9937-88A1643BC5A9}"/>
          </ac:spMkLst>
        </pc:spChg>
        <pc:spChg chg="add mod">
          <ac:chgData name="Freeman, David" userId="d5f8eaa9-cdee-44a4-a99f-29595bcfd4b8" providerId="ADAL" clId="{6B1B15C5-AAF7-485A-B0AA-FDC013E3C23F}" dt="2024-04-12T13:34:14.546" v="1782" actId="20577"/>
          <ac:spMkLst>
            <pc:docMk/>
            <pc:sldMk cId="3488824806" sldId="2147469298"/>
            <ac:spMk id="7" creationId="{D70A65F3-9688-1ADB-5BA5-3B27C1903BF7}"/>
          </ac:spMkLst>
        </pc:spChg>
        <pc:graphicFrameChg chg="add del mod modGraphic">
          <ac:chgData name="Freeman, David" userId="d5f8eaa9-cdee-44a4-a99f-29595bcfd4b8" providerId="ADAL" clId="{6B1B15C5-AAF7-485A-B0AA-FDC013E3C23F}" dt="2024-04-11T15:50:09.825" v="1111" actId="478"/>
          <ac:graphicFrameMkLst>
            <pc:docMk/>
            <pc:sldMk cId="3488824806" sldId="2147469298"/>
            <ac:graphicFrameMk id="5" creationId="{D7748BB1-4B47-86A4-6D50-550F31C9EF88}"/>
          </ac:graphicFrameMkLst>
        </pc:graphicFrameChg>
      </pc:sldChg>
      <pc:sldChg chg="addSp delSp modSp new mod">
        <pc:chgData name="Freeman, David" userId="d5f8eaa9-cdee-44a4-a99f-29595bcfd4b8" providerId="ADAL" clId="{6B1B15C5-AAF7-485A-B0AA-FDC013E3C23F}" dt="2024-04-12T13:45:34.419" v="2190" actId="20577"/>
        <pc:sldMkLst>
          <pc:docMk/>
          <pc:sldMk cId="2056564652" sldId="2147469299"/>
        </pc:sldMkLst>
        <pc:spChg chg="mod">
          <ac:chgData name="Freeman, David" userId="d5f8eaa9-cdee-44a4-a99f-29595bcfd4b8" providerId="ADAL" clId="{6B1B15C5-AAF7-485A-B0AA-FDC013E3C23F}" dt="2024-04-11T16:04:28.767" v="1159" actId="20577"/>
          <ac:spMkLst>
            <pc:docMk/>
            <pc:sldMk cId="2056564652" sldId="2147469299"/>
            <ac:spMk id="3" creationId="{9E9F5C78-B785-E93B-5DD0-7B30C2295B05}"/>
          </ac:spMkLst>
        </pc:spChg>
        <pc:spChg chg="del">
          <ac:chgData name="Freeman, David" userId="d5f8eaa9-cdee-44a4-a99f-29595bcfd4b8" providerId="ADAL" clId="{6B1B15C5-AAF7-485A-B0AA-FDC013E3C23F}" dt="2024-04-12T13:34:52.695" v="1783" actId="1032"/>
          <ac:spMkLst>
            <pc:docMk/>
            <pc:sldMk cId="2056564652" sldId="2147469299"/>
            <ac:spMk id="4" creationId="{6865EE56-BED9-AEF5-F2FD-933485B53269}"/>
          </ac:spMkLst>
        </pc:spChg>
        <pc:graphicFrameChg chg="add mod modGraphic">
          <ac:chgData name="Freeman, David" userId="d5f8eaa9-cdee-44a4-a99f-29595bcfd4b8" providerId="ADAL" clId="{6B1B15C5-AAF7-485A-B0AA-FDC013E3C23F}" dt="2024-04-12T13:45:34.419" v="2190" actId="20577"/>
          <ac:graphicFrameMkLst>
            <pc:docMk/>
            <pc:sldMk cId="2056564652" sldId="2147469299"/>
            <ac:graphicFrameMk id="5" creationId="{CA847492-9704-EB20-E522-755B9FB0010D}"/>
          </ac:graphicFrameMkLst>
        </pc:graphicFrameChg>
      </pc:sldChg>
      <pc:sldChg chg="modSp new mod">
        <pc:chgData name="Freeman, David" userId="d5f8eaa9-cdee-44a4-a99f-29595bcfd4b8" providerId="ADAL" clId="{6B1B15C5-AAF7-485A-B0AA-FDC013E3C23F}" dt="2024-04-12T13:46:02.323" v="2210" actId="20577"/>
        <pc:sldMkLst>
          <pc:docMk/>
          <pc:sldMk cId="3877176354" sldId="2147469300"/>
        </pc:sldMkLst>
        <pc:spChg chg="mod">
          <ac:chgData name="Freeman, David" userId="d5f8eaa9-cdee-44a4-a99f-29595bcfd4b8" providerId="ADAL" clId="{6B1B15C5-AAF7-485A-B0AA-FDC013E3C23F}" dt="2024-04-12T13:45:57.535" v="2201" actId="20577"/>
          <ac:spMkLst>
            <pc:docMk/>
            <pc:sldMk cId="3877176354" sldId="2147469300"/>
            <ac:spMk id="3" creationId="{781D265B-BD8E-B564-E27B-BD028654C517}"/>
          </ac:spMkLst>
        </pc:spChg>
        <pc:spChg chg="mod">
          <ac:chgData name="Freeman, David" userId="d5f8eaa9-cdee-44a4-a99f-29595bcfd4b8" providerId="ADAL" clId="{6B1B15C5-AAF7-485A-B0AA-FDC013E3C23F}" dt="2024-04-12T13:46:02.323" v="2210" actId="20577"/>
          <ac:spMkLst>
            <pc:docMk/>
            <pc:sldMk cId="3877176354" sldId="2147469300"/>
            <ac:spMk id="4" creationId="{6210FB44-FF92-E84A-03FA-319D9D96DFC2}"/>
          </ac:spMkLst>
        </pc:spChg>
      </pc:sldChg>
      <pc:sldChg chg="modSp add mod">
        <pc:chgData name="Freeman, David" userId="d5f8eaa9-cdee-44a4-a99f-29595bcfd4b8" providerId="ADAL" clId="{6B1B15C5-AAF7-485A-B0AA-FDC013E3C23F}" dt="2024-04-16T05:36:15.962" v="3443" actId="255"/>
        <pc:sldMkLst>
          <pc:docMk/>
          <pc:sldMk cId="70911554" sldId="2147469301"/>
        </pc:sldMkLst>
        <pc:spChg chg="mod">
          <ac:chgData name="Freeman, David" userId="d5f8eaa9-cdee-44a4-a99f-29595bcfd4b8" providerId="ADAL" clId="{6B1B15C5-AAF7-485A-B0AA-FDC013E3C23F}" dt="2024-04-12T13:50:11.272" v="2256" actId="20577"/>
          <ac:spMkLst>
            <pc:docMk/>
            <pc:sldMk cId="70911554" sldId="2147469301"/>
            <ac:spMk id="3" creationId="{94681A59-0816-6AB7-34C3-E11D1EF145F1}"/>
          </ac:spMkLst>
        </pc:spChg>
        <pc:spChg chg="mod">
          <ac:chgData name="Freeman, David" userId="d5f8eaa9-cdee-44a4-a99f-29595bcfd4b8" providerId="ADAL" clId="{6B1B15C5-AAF7-485A-B0AA-FDC013E3C23F}" dt="2024-04-16T05:36:15.962" v="3443" actId="255"/>
          <ac:spMkLst>
            <pc:docMk/>
            <pc:sldMk cId="70911554" sldId="2147469301"/>
            <ac:spMk id="8" creationId="{785696F6-B445-910F-1133-9867987D550E}"/>
          </ac:spMkLst>
        </pc:spChg>
      </pc:sldChg>
      <pc:sldChg chg="addSp delSp modSp new mod modClrScheme chgLayout">
        <pc:chgData name="Freeman, David" userId="d5f8eaa9-cdee-44a4-a99f-29595bcfd4b8" providerId="ADAL" clId="{6B1B15C5-AAF7-485A-B0AA-FDC013E3C23F}" dt="2024-04-14T13:50:38.438" v="3028" actId="20577"/>
        <pc:sldMkLst>
          <pc:docMk/>
          <pc:sldMk cId="4205689591" sldId="2147469302"/>
        </pc:sldMkLst>
        <pc:spChg chg="mod ord">
          <ac:chgData name="Freeman, David" userId="d5f8eaa9-cdee-44a4-a99f-29595bcfd4b8" providerId="ADAL" clId="{6B1B15C5-AAF7-485A-B0AA-FDC013E3C23F}" dt="2024-04-14T13:46:32.783" v="2886" actId="700"/>
          <ac:spMkLst>
            <pc:docMk/>
            <pc:sldMk cId="4205689591" sldId="2147469302"/>
            <ac:spMk id="2" creationId="{A15137A5-1C76-91C5-BA2F-2CB14EED8F5B}"/>
          </ac:spMkLst>
        </pc:spChg>
        <pc:spChg chg="del mod ord">
          <ac:chgData name="Freeman, David" userId="d5f8eaa9-cdee-44a4-a99f-29595bcfd4b8" providerId="ADAL" clId="{6B1B15C5-AAF7-485A-B0AA-FDC013E3C23F}" dt="2024-04-14T13:46:32.783" v="2886" actId="700"/>
          <ac:spMkLst>
            <pc:docMk/>
            <pc:sldMk cId="4205689591" sldId="2147469302"/>
            <ac:spMk id="3" creationId="{670F6447-AD9D-39F3-B6AF-7A0C0C5E0313}"/>
          </ac:spMkLst>
        </pc:spChg>
        <pc:spChg chg="del mod ord">
          <ac:chgData name="Freeman, David" userId="d5f8eaa9-cdee-44a4-a99f-29595bcfd4b8" providerId="ADAL" clId="{6B1B15C5-AAF7-485A-B0AA-FDC013E3C23F}" dt="2024-04-14T13:46:32.783" v="2886" actId="700"/>
          <ac:spMkLst>
            <pc:docMk/>
            <pc:sldMk cId="4205689591" sldId="2147469302"/>
            <ac:spMk id="4" creationId="{90561677-F482-3B49-1537-F31DBB9799FD}"/>
          </ac:spMkLst>
        </pc:spChg>
        <pc:spChg chg="add mod ord">
          <ac:chgData name="Freeman, David" userId="d5f8eaa9-cdee-44a4-a99f-29595bcfd4b8" providerId="ADAL" clId="{6B1B15C5-AAF7-485A-B0AA-FDC013E3C23F}" dt="2024-04-14T13:49:14.133" v="2938" actId="20577"/>
          <ac:spMkLst>
            <pc:docMk/>
            <pc:sldMk cId="4205689591" sldId="2147469302"/>
            <ac:spMk id="5" creationId="{75641F93-2056-02FF-D2DF-5B9C8CDF0C14}"/>
          </ac:spMkLst>
        </pc:spChg>
        <pc:spChg chg="add del mod ord">
          <ac:chgData name="Freeman, David" userId="d5f8eaa9-cdee-44a4-a99f-29595bcfd4b8" providerId="ADAL" clId="{6B1B15C5-AAF7-485A-B0AA-FDC013E3C23F}" dt="2024-04-14T13:48:00.824" v="2887" actId="1032"/>
          <ac:spMkLst>
            <pc:docMk/>
            <pc:sldMk cId="4205689591" sldId="2147469302"/>
            <ac:spMk id="6" creationId="{39294295-6C28-AAC9-306F-04AE259D8C71}"/>
          </ac:spMkLst>
        </pc:spChg>
        <pc:spChg chg="add del mod">
          <ac:chgData name="Freeman, David" userId="d5f8eaa9-cdee-44a4-a99f-29595bcfd4b8" providerId="ADAL" clId="{6B1B15C5-AAF7-485A-B0AA-FDC013E3C23F}" dt="2024-04-14T13:48:48.732" v="2891" actId="1032"/>
          <ac:spMkLst>
            <pc:docMk/>
            <pc:sldMk cId="4205689591" sldId="2147469302"/>
            <ac:spMk id="9" creationId="{7F317EFC-B5BA-A5EC-02DF-DF6A3C76EEBA}"/>
          </ac:spMkLst>
        </pc:spChg>
        <pc:graphicFrameChg chg="add del mod modGraphic">
          <ac:chgData name="Freeman, David" userId="d5f8eaa9-cdee-44a4-a99f-29595bcfd4b8" providerId="ADAL" clId="{6B1B15C5-AAF7-485A-B0AA-FDC013E3C23F}" dt="2024-04-14T13:48:23.376" v="2890" actId="478"/>
          <ac:graphicFrameMkLst>
            <pc:docMk/>
            <pc:sldMk cId="4205689591" sldId="2147469302"/>
            <ac:graphicFrameMk id="7" creationId="{F2E49FBD-8EE0-3D06-FD69-220EC08C8718}"/>
          </ac:graphicFrameMkLst>
        </pc:graphicFrameChg>
        <pc:graphicFrameChg chg="add mod modGraphic">
          <ac:chgData name="Freeman, David" userId="d5f8eaa9-cdee-44a4-a99f-29595bcfd4b8" providerId="ADAL" clId="{6B1B15C5-AAF7-485A-B0AA-FDC013E3C23F}" dt="2024-04-14T13:50:38.438" v="3028" actId="20577"/>
          <ac:graphicFrameMkLst>
            <pc:docMk/>
            <pc:sldMk cId="4205689591" sldId="2147469302"/>
            <ac:graphicFrameMk id="10" creationId="{1760FAA9-FC27-A38B-1B95-3F443623B657}"/>
          </ac:graphicFrameMkLst>
        </pc:graphicFrameChg>
      </pc:sldChg>
      <pc:sldChg chg="modSp add mod">
        <pc:chgData name="Freeman, David" userId="d5f8eaa9-cdee-44a4-a99f-29595bcfd4b8" providerId="ADAL" clId="{6B1B15C5-AAF7-485A-B0AA-FDC013E3C23F}" dt="2024-04-14T13:53:43.080" v="3175"/>
        <pc:sldMkLst>
          <pc:docMk/>
          <pc:sldMk cId="3405389027" sldId="2147469303"/>
        </pc:sldMkLst>
        <pc:spChg chg="mod">
          <ac:chgData name="Freeman, David" userId="d5f8eaa9-cdee-44a4-a99f-29595bcfd4b8" providerId="ADAL" clId="{6B1B15C5-AAF7-485A-B0AA-FDC013E3C23F}" dt="2024-04-14T13:51:49.730" v="3042" actId="20577"/>
          <ac:spMkLst>
            <pc:docMk/>
            <pc:sldMk cId="3405389027" sldId="2147469303"/>
            <ac:spMk id="5" creationId="{75641F93-2056-02FF-D2DF-5B9C8CDF0C14}"/>
          </ac:spMkLst>
        </pc:spChg>
        <pc:graphicFrameChg chg="mod">
          <ac:chgData name="Freeman, David" userId="d5f8eaa9-cdee-44a4-a99f-29595bcfd4b8" providerId="ADAL" clId="{6B1B15C5-AAF7-485A-B0AA-FDC013E3C23F}" dt="2024-04-14T13:53:43.080" v="3175"/>
          <ac:graphicFrameMkLst>
            <pc:docMk/>
            <pc:sldMk cId="3405389027" sldId="2147469303"/>
            <ac:graphicFrameMk id="10" creationId="{1760FAA9-FC27-A38B-1B95-3F443623B657}"/>
          </ac:graphicFrameMkLst>
        </pc:graphicFrameChg>
      </pc:sldChg>
      <pc:sldChg chg="modSp add mod">
        <pc:chgData name="Freeman, David" userId="d5f8eaa9-cdee-44a4-a99f-29595bcfd4b8" providerId="ADAL" clId="{6B1B15C5-AAF7-485A-B0AA-FDC013E3C23F}" dt="2024-04-14T13:56:48.964" v="3382"/>
        <pc:sldMkLst>
          <pc:docMk/>
          <pc:sldMk cId="2397601604" sldId="2147469304"/>
        </pc:sldMkLst>
        <pc:spChg chg="mod">
          <ac:chgData name="Freeman, David" userId="d5f8eaa9-cdee-44a4-a99f-29595bcfd4b8" providerId="ADAL" clId="{6B1B15C5-AAF7-485A-B0AA-FDC013E3C23F}" dt="2024-04-14T13:54:13.170" v="3191" actId="20577"/>
          <ac:spMkLst>
            <pc:docMk/>
            <pc:sldMk cId="2397601604" sldId="2147469304"/>
            <ac:spMk id="5" creationId="{75641F93-2056-02FF-D2DF-5B9C8CDF0C14}"/>
          </ac:spMkLst>
        </pc:spChg>
        <pc:graphicFrameChg chg="mod">
          <ac:chgData name="Freeman, David" userId="d5f8eaa9-cdee-44a4-a99f-29595bcfd4b8" providerId="ADAL" clId="{6B1B15C5-AAF7-485A-B0AA-FDC013E3C23F}" dt="2024-04-14T13:56:48.964" v="3382"/>
          <ac:graphicFrameMkLst>
            <pc:docMk/>
            <pc:sldMk cId="2397601604" sldId="2147469304"/>
            <ac:graphicFrameMk id="10" creationId="{1760FAA9-FC27-A38B-1B95-3F443623B657}"/>
          </ac:graphicFrameMkLst>
        </pc:graphicFrameChg>
      </pc:sldChg>
      <pc:sldChg chg="modSp mod">
        <pc:chgData name="Freeman, David" userId="d5f8eaa9-cdee-44a4-a99f-29595bcfd4b8" providerId="ADAL" clId="{6B1B15C5-AAF7-485A-B0AA-FDC013E3C23F}" dt="2024-04-14T14:01:39.427" v="3387" actId="6549"/>
        <pc:sldMkLst>
          <pc:docMk/>
          <pc:sldMk cId="1388029953" sldId="2147469305"/>
        </pc:sldMkLst>
        <pc:spChg chg="mod">
          <ac:chgData name="Freeman, David" userId="d5f8eaa9-cdee-44a4-a99f-29595bcfd4b8" providerId="ADAL" clId="{6B1B15C5-AAF7-485A-B0AA-FDC013E3C23F}" dt="2024-04-14T14:01:39.427" v="3387" actId="6549"/>
          <ac:spMkLst>
            <pc:docMk/>
            <pc:sldMk cId="1388029953" sldId="2147469305"/>
            <ac:spMk id="3" creationId="{5069A3A1-750D-CE50-B37B-483D0896CA01}"/>
          </ac:spMkLst>
        </pc:spChg>
        <pc:spChg chg="mod">
          <ac:chgData name="Freeman, David" userId="d5f8eaa9-cdee-44a4-a99f-29595bcfd4b8" providerId="ADAL" clId="{6B1B15C5-AAF7-485A-B0AA-FDC013E3C23F}" dt="2024-04-14T14:01:22.437" v="3385" actId="1076"/>
          <ac:spMkLst>
            <pc:docMk/>
            <pc:sldMk cId="1388029953" sldId="2147469305"/>
            <ac:spMk id="11" creationId="{D1A6D73E-26BD-1BA3-9CDD-8185AD38E817}"/>
          </ac:spMkLst>
        </pc:spChg>
        <pc:graphicFrameChg chg="mod">
          <ac:chgData name="Freeman, David" userId="d5f8eaa9-cdee-44a4-a99f-29595bcfd4b8" providerId="ADAL" clId="{6B1B15C5-AAF7-485A-B0AA-FDC013E3C23F}" dt="2024-04-14T14:01:27.319" v="3386" actId="1076"/>
          <ac:graphicFrameMkLst>
            <pc:docMk/>
            <pc:sldMk cId="1388029953" sldId="2147469305"/>
            <ac:graphicFrameMk id="9" creationId="{A7B35558-AEDB-A63F-7B8C-84AC82B412C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23132"/>
                </a:solidFill>
                <a:effectLst/>
                <a:uLnTx/>
                <a:uFillTx/>
                <a:latin typeface="open sans" panose="020B0606030504020204" pitchFamily="34" charset="0"/>
              </a:rPr>
              <a:t>Achieved number of LFS interviews, UK</a:t>
            </a:r>
          </a:p>
          <a:p>
            <a:pPr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323132"/>
                </a:solidFill>
                <a:effectLst/>
                <a:uLnTx/>
                <a:uFillTx/>
                <a:latin typeface="open sans" panose="020B0606030504020204" pitchFamily="34" charset="0"/>
              </a:rPr>
              <a:t>(in thousands, includes imputation)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Sheet1!$A$2:$A$72</c:f>
              <c:numCache>
                <c:formatCode>General</c:formatCode>
                <c:ptCount val="71"/>
                <c:pt idx="3">
                  <c:v>2003</c:v>
                </c:pt>
                <c:pt idx="7">
                  <c:v>2004</c:v>
                </c:pt>
                <c:pt idx="11">
                  <c:v>2005</c:v>
                </c:pt>
                <c:pt idx="15">
                  <c:v>2006</c:v>
                </c:pt>
                <c:pt idx="19">
                  <c:v>2007</c:v>
                </c:pt>
                <c:pt idx="23">
                  <c:v>2008</c:v>
                </c:pt>
                <c:pt idx="27">
                  <c:v>2009</c:v>
                </c:pt>
                <c:pt idx="31">
                  <c:v>2010</c:v>
                </c:pt>
                <c:pt idx="35">
                  <c:v>2011</c:v>
                </c:pt>
                <c:pt idx="39">
                  <c:v>2012</c:v>
                </c:pt>
                <c:pt idx="43">
                  <c:v>2013</c:v>
                </c:pt>
                <c:pt idx="47">
                  <c:v>2014</c:v>
                </c:pt>
                <c:pt idx="51">
                  <c:v>2015</c:v>
                </c:pt>
                <c:pt idx="55">
                  <c:v>2016</c:v>
                </c:pt>
                <c:pt idx="59">
                  <c:v>2017</c:v>
                </c:pt>
                <c:pt idx="63">
                  <c:v>2018</c:v>
                </c:pt>
                <c:pt idx="67">
                  <c:v>2019</c:v>
                </c:pt>
              </c:numCache>
            </c:numRef>
          </c:cat>
          <c:val>
            <c:numRef>
              <c:f>Sheet1!$B$2:$B$72</c:f>
              <c:numCache>
                <c:formatCode>General</c:formatCode>
                <c:ptCount val="71"/>
                <c:pt idx="0">
                  <c:v>133856</c:v>
                </c:pt>
                <c:pt idx="1">
                  <c:v>132614</c:v>
                </c:pt>
                <c:pt idx="2">
                  <c:v>131289</c:v>
                </c:pt>
                <c:pt idx="3">
                  <c:v>130418</c:v>
                </c:pt>
                <c:pt idx="4">
                  <c:v>128484</c:v>
                </c:pt>
                <c:pt idx="5">
                  <c:v>128210</c:v>
                </c:pt>
                <c:pt idx="6">
                  <c:v>126762</c:v>
                </c:pt>
                <c:pt idx="7">
                  <c:v>125612</c:v>
                </c:pt>
                <c:pt idx="8">
                  <c:v>124156</c:v>
                </c:pt>
                <c:pt idx="9">
                  <c:v>125286</c:v>
                </c:pt>
                <c:pt idx="10">
                  <c:v>124683</c:v>
                </c:pt>
                <c:pt idx="11">
                  <c:v>123141</c:v>
                </c:pt>
                <c:pt idx="12">
                  <c:v>121970</c:v>
                </c:pt>
                <c:pt idx="13">
                  <c:v>121323</c:v>
                </c:pt>
                <c:pt idx="14">
                  <c:v>120497</c:v>
                </c:pt>
                <c:pt idx="15">
                  <c:v>120847</c:v>
                </c:pt>
                <c:pt idx="16">
                  <c:v>120651</c:v>
                </c:pt>
                <c:pt idx="17">
                  <c:v>118920</c:v>
                </c:pt>
                <c:pt idx="18">
                  <c:v>119186</c:v>
                </c:pt>
                <c:pt idx="19">
                  <c:v>120157</c:v>
                </c:pt>
                <c:pt idx="20">
                  <c:v>120379</c:v>
                </c:pt>
                <c:pt idx="21">
                  <c:v>119605</c:v>
                </c:pt>
                <c:pt idx="22">
                  <c:v>119243</c:v>
                </c:pt>
                <c:pt idx="23">
                  <c:v>119606</c:v>
                </c:pt>
                <c:pt idx="24">
                  <c:v>118386</c:v>
                </c:pt>
                <c:pt idx="25">
                  <c:v>116222</c:v>
                </c:pt>
                <c:pt idx="26">
                  <c:v>117373</c:v>
                </c:pt>
                <c:pt idx="27">
                  <c:v>116512</c:v>
                </c:pt>
                <c:pt idx="28">
                  <c:v>114310</c:v>
                </c:pt>
                <c:pt idx="29">
                  <c:v>112784</c:v>
                </c:pt>
                <c:pt idx="30">
                  <c:v>110511</c:v>
                </c:pt>
                <c:pt idx="31">
                  <c:v>110817</c:v>
                </c:pt>
                <c:pt idx="32">
                  <c:v>111177</c:v>
                </c:pt>
                <c:pt idx="33">
                  <c:v>103943</c:v>
                </c:pt>
                <c:pt idx="34">
                  <c:v>102842</c:v>
                </c:pt>
                <c:pt idx="35">
                  <c:v>101645</c:v>
                </c:pt>
                <c:pt idx="36">
                  <c:v>100286</c:v>
                </c:pt>
                <c:pt idx="37">
                  <c:v>100543</c:v>
                </c:pt>
                <c:pt idx="38">
                  <c:v>102059</c:v>
                </c:pt>
                <c:pt idx="39">
                  <c:v>102532</c:v>
                </c:pt>
                <c:pt idx="40">
                  <c:v>102427</c:v>
                </c:pt>
                <c:pt idx="41">
                  <c:v>99901</c:v>
                </c:pt>
                <c:pt idx="42">
                  <c:v>98513</c:v>
                </c:pt>
                <c:pt idx="43">
                  <c:v>98531</c:v>
                </c:pt>
                <c:pt idx="44">
                  <c:v>97274</c:v>
                </c:pt>
                <c:pt idx="45">
                  <c:v>97380</c:v>
                </c:pt>
                <c:pt idx="46">
                  <c:v>98878</c:v>
                </c:pt>
                <c:pt idx="47">
                  <c:v>99315</c:v>
                </c:pt>
                <c:pt idx="48">
                  <c:v>98668</c:v>
                </c:pt>
                <c:pt idx="49">
                  <c:v>95950</c:v>
                </c:pt>
                <c:pt idx="50">
                  <c:v>95704</c:v>
                </c:pt>
                <c:pt idx="51">
                  <c:v>95941</c:v>
                </c:pt>
                <c:pt idx="52">
                  <c:v>95359</c:v>
                </c:pt>
                <c:pt idx="53">
                  <c:v>92784</c:v>
                </c:pt>
                <c:pt idx="54">
                  <c:v>91618</c:v>
                </c:pt>
                <c:pt idx="55">
                  <c:v>90787</c:v>
                </c:pt>
                <c:pt idx="56">
                  <c:v>90283</c:v>
                </c:pt>
                <c:pt idx="57">
                  <c:v>88465</c:v>
                </c:pt>
                <c:pt idx="58">
                  <c:v>88406</c:v>
                </c:pt>
                <c:pt idx="59">
                  <c:v>88258</c:v>
                </c:pt>
                <c:pt idx="60">
                  <c:v>88801</c:v>
                </c:pt>
                <c:pt idx="61">
                  <c:v>87899</c:v>
                </c:pt>
                <c:pt idx="62">
                  <c:v>88726</c:v>
                </c:pt>
                <c:pt idx="63">
                  <c:v>89039</c:v>
                </c:pt>
                <c:pt idx="64">
                  <c:v>88705</c:v>
                </c:pt>
                <c:pt idx="65">
                  <c:v>86377</c:v>
                </c:pt>
                <c:pt idx="66">
                  <c:v>86585</c:v>
                </c:pt>
                <c:pt idx="67">
                  <c:v>87417</c:v>
                </c:pt>
                <c:pt idx="68">
                  <c:v>86548</c:v>
                </c:pt>
                <c:pt idx="69">
                  <c:v>85342</c:v>
                </c:pt>
                <c:pt idx="70">
                  <c:v>84062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D0-4E16-87FB-F55B3A8F5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670735"/>
        <c:axId val="1257359375"/>
      </c:lineChart>
      <c:catAx>
        <c:axId val="211867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359375"/>
        <c:crosses val="autoZero"/>
        <c:auto val="1"/>
        <c:lblAlgn val="ctr"/>
        <c:lblOffset val="100"/>
        <c:tickLblSkip val="1"/>
        <c:noMultiLvlLbl val="0"/>
      </c:catAx>
      <c:valAx>
        <c:axId val="1257359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67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23132"/>
                </a:solidFill>
                <a:effectLst/>
                <a:uLnTx/>
                <a:uFillTx/>
                <a:latin typeface="open sans" panose="020B0606030504020204" pitchFamily="34" charset="0"/>
              </a:rPr>
              <a:t>Achieved number of LFS interviews, UK</a:t>
            </a:r>
          </a:p>
          <a:p>
            <a:pPr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323132"/>
                </a:solidFill>
                <a:effectLst/>
                <a:uLnTx/>
                <a:uFillTx/>
                <a:latin typeface="open sans" panose="020B0606030504020204" pitchFamily="34" charset="0"/>
              </a:rPr>
              <a:t>(in thousands, includes imputation)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Sheet1!$A$2:$A$75</c:f>
              <c:numCache>
                <c:formatCode>General</c:formatCode>
                <c:ptCount val="74"/>
                <c:pt idx="3">
                  <c:v>2003</c:v>
                </c:pt>
                <c:pt idx="7">
                  <c:v>2004</c:v>
                </c:pt>
                <c:pt idx="11">
                  <c:v>2005</c:v>
                </c:pt>
                <c:pt idx="15">
                  <c:v>2006</c:v>
                </c:pt>
                <c:pt idx="19">
                  <c:v>2007</c:v>
                </c:pt>
                <c:pt idx="23">
                  <c:v>2008</c:v>
                </c:pt>
                <c:pt idx="27">
                  <c:v>2009</c:v>
                </c:pt>
                <c:pt idx="31">
                  <c:v>2010</c:v>
                </c:pt>
                <c:pt idx="35">
                  <c:v>2011</c:v>
                </c:pt>
                <c:pt idx="39">
                  <c:v>2012</c:v>
                </c:pt>
                <c:pt idx="43">
                  <c:v>2013</c:v>
                </c:pt>
                <c:pt idx="47">
                  <c:v>2014</c:v>
                </c:pt>
                <c:pt idx="51">
                  <c:v>2015</c:v>
                </c:pt>
                <c:pt idx="55">
                  <c:v>2016</c:v>
                </c:pt>
                <c:pt idx="59">
                  <c:v>2017</c:v>
                </c:pt>
                <c:pt idx="63">
                  <c:v>2018</c:v>
                </c:pt>
                <c:pt idx="67">
                  <c:v>2019</c:v>
                </c:pt>
                <c:pt idx="71">
                  <c:v>2020</c:v>
                </c:pt>
              </c:numCache>
            </c:numRef>
          </c:cat>
          <c:val>
            <c:numRef>
              <c:f>Sheet1!$B$2:$B$75</c:f>
              <c:numCache>
                <c:formatCode>General</c:formatCode>
                <c:ptCount val="74"/>
                <c:pt idx="0">
                  <c:v>133856</c:v>
                </c:pt>
                <c:pt idx="1">
                  <c:v>132614</c:v>
                </c:pt>
                <c:pt idx="2">
                  <c:v>131289</c:v>
                </c:pt>
                <c:pt idx="3">
                  <c:v>130418</c:v>
                </c:pt>
                <c:pt idx="4">
                  <c:v>128484</c:v>
                </c:pt>
                <c:pt idx="5">
                  <c:v>128210</c:v>
                </c:pt>
                <c:pt idx="6">
                  <c:v>126762</c:v>
                </c:pt>
                <c:pt idx="7">
                  <c:v>125612</c:v>
                </c:pt>
                <c:pt idx="8">
                  <c:v>124156</c:v>
                </c:pt>
                <c:pt idx="9">
                  <c:v>125286</c:v>
                </c:pt>
                <c:pt idx="10">
                  <c:v>124683</c:v>
                </c:pt>
                <c:pt idx="11">
                  <c:v>123141</c:v>
                </c:pt>
                <c:pt idx="12">
                  <c:v>121970</c:v>
                </c:pt>
                <c:pt idx="13">
                  <c:v>121323</c:v>
                </c:pt>
                <c:pt idx="14">
                  <c:v>120497</c:v>
                </c:pt>
                <c:pt idx="15">
                  <c:v>120847</c:v>
                </c:pt>
                <c:pt idx="16">
                  <c:v>120651</c:v>
                </c:pt>
                <c:pt idx="17">
                  <c:v>118920</c:v>
                </c:pt>
                <c:pt idx="18">
                  <c:v>119186</c:v>
                </c:pt>
                <c:pt idx="19">
                  <c:v>120157</c:v>
                </c:pt>
                <c:pt idx="20">
                  <c:v>120379</c:v>
                </c:pt>
                <c:pt idx="21">
                  <c:v>119605</c:v>
                </c:pt>
                <c:pt idx="22">
                  <c:v>119243</c:v>
                </c:pt>
                <c:pt idx="23">
                  <c:v>119606</c:v>
                </c:pt>
                <c:pt idx="24">
                  <c:v>118386</c:v>
                </c:pt>
                <c:pt idx="25">
                  <c:v>116222</c:v>
                </c:pt>
                <c:pt idx="26">
                  <c:v>117373</c:v>
                </c:pt>
                <c:pt idx="27">
                  <c:v>116512</c:v>
                </c:pt>
                <c:pt idx="28">
                  <c:v>114310</c:v>
                </c:pt>
                <c:pt idx="29">
                  <c:v>112784</c:v>
                </c:pt>
                <c:pt idx="30">
                  <c:v>110511</c:v>
                </c:pt>
                <c:pt idx="31">
                  <c:v>110817</c:v>
                </c:pt>
                <c:pt idx="32">
                  <c:v>111177</c:v>
                </c:pt>
                <c:pt idx="33">
                  <c:v>103943</c:v>
                </c:pt>
                <c:pt idx="34">
                  <c:v>102842</c:v>
                </c:pt>
                <c:pt idx="35">
                  <c:v>101645</c:v>
                </c:pt>
                <c:pt idx="36">
                  <c:v>100286</c:v>
                </c:pt>
                <c:pt idx="37">
                  <c:v>100543</c:v>
                </c:pt>
                <c:pt idx="38">
                  <c:v>102059</c:v>
                </c:pt>
                <c:pt idx="39">
                  <c:v>102532</c:v>
                </c:pt>
                <c:pt idx="40">
                  <c:v>102427</c:v>
                </c:pt>
                <c:pt idx="41">
                  <c:v>99901</c:v>
                </c:pt>
                <c:pt idx="42">
                  <c:v>98513</c:v>
                </c:pt>
                <c:pt idx="43">
                  <c:v>98531</c:v>
                </c:pt>
                <c:pt idx="44">
                  <c:v>97274</c:v>
                </c:pt>
                <c:pt idx="45">
                  <c:v>97380</c:v>
                </c:pt>
                <c:pt idx="46">
                  <c:v>98878</c:v>
                </c:pt>
                <c:pt idx="47">
                  <c:v>99315</c:v>
                </c:pt>
                <c:pt idx="48">
                  <c:v>98668</c:v>
                </c:pt>
                <c:pt idx="49">
                  <c:v>95950</c:v>
                </c:pt>
                <c:pt idx="50">
                  <c:v>95704</c:v>
                </c:pt>
                <c:pt idx="51">
                  <c:v>95941</c:v>
                </c:pt>
                <c:pt idx="52">
                  <c:v>95359</c:v>
                </c:pt>
                <c:pt idx="53">
                  <c:v>92784</c:v>
                </c:pt>
                <c:pt idx="54">
                  <c:v>91618</c:v>
                </c:pt>
                <c:pt idx="55">
                  <c:v>90787</c:v>
                </c:pt>
                <c:pt idx="56">
                  <c:v>90283</c:v>
                </c:pt>
                <c:pt idx="57">
                  <c:v>88465</c:v>
                </c:pt>
                <c:pt idx="58">
                  <c:v>88406</c:v>
                </c:pt>
                <c:pt idx="59">
                  <c:v>88258</c:v>
                </c:pt>
                <c:pt idx="60">
                  <c:v>88801</c:v>
                </c:pt>
                <c:pt idx="61">
                  <c:v>87899</c:v>
                </c:pt>
                <c:pt idx="62">
                  <c:v>88726</c:v>
                </c:pt>
                <c:pt idx="63">
                  <c:v>89039</c:v>
                </c:pt>
                <c:pt idx="64">
                  <c:v>88705</c:v>
                </c:pt>
                <c:pt idx="65">
                  <c:v>86377</c:v>
                </c:pt>
                <c:pt idx="66">
                  <c:v>86585</c:v>
                </c:pt>
                <c:pt idx="67">
                  <c:v>87417</c:v>
                </c:pt>
                <c:pt idx="68">
                  <c:v>86548</c:v>
                </c:pt>
                <c:pt idx="69">
                  <c:v>85342</c:v>
                </c:pt>
                <c:pt idx="70">
                  <c:v>84062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D0-4E16-87FB-F55B3A8F52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Sheet1!$A$2:$A$75</c:f>
              <c:numCache>
                <c:formatCode>General</c:formatCode>
                <c:ptCount val="74"/>
                <c:pt idx="3">
                  <c:v>2003</c:v>
                </c:pt>
                <c:pt idx="7">
                  <c:v>2004</c:v>
                </c:pt>
                <c:pt idx="11">
                  <c:v>2005</c:v>
                </c:pt>
                <c:pt idx="15">
                  <c:v>2006</c:v>
                </c:pt>
                <c:pt idx="19">
                  <c:v>2007</c:v>
                </c:pt>
                <c:pt idx="23">
                  <c:v>2008</c:v>
                </c:pt>
                <c:pt idx="27">
                  <c:v>2009</c:v>
                </c:pt>
                <c:pt idx="31">
                  <c:v>2010</c:v>
                </c:pt>
                <c:pt idx="35">
                  <c:v>2011</c:v>
                </c:pt>
                <c:pt idx="39">
                  <c:v>2012</c:v>
                </c:pt>
                <c:pt idx="43">
                  <c:v>2013</c:v>
                </c:pt>
                <c:pt idx="47">
                  <c:v>2014</c:v>
                </c:pt>
                <c:pt idx="51">
                  <c:v>2015</c:v>
                </c:pt>
                <c:pt idx="55">
                  <c:v>2016</c:v>
                </c:pt>
                <c:pt idx="59">
                  <c:v>2017</c:v>
                </c:pt>
                <c:pt idx="63">
                  <c:v>2018</c:v>
                </c:pt>
                <c:pt idx="67">
                  <c:v>2019</c:v>
                </c:pt>
                <c:pt idx="71">
                  <c:v>2020</c:v>
                </c:pt>
              </c:numCache>
            </c:numRef>
          </c:cat>
          <c:val>
            <c:numRef>
              <c:f>Sheet1!$C$2:$C$75</c:f>
              <c:numCache>
                <c:formatCode>General</c:formatCode>
                <c:ptCount val="74"/>
                <c:pt idx="70">
                  <c:v>84062</c:v>
                </c:pt>
                <c:pt idx="71">
                  <c:v>77903</c:v>
                </c:pt>
                <c:pt idx="72">
                  <c:v>69733</c:v>
                </c:pt>
                <c:pt idx="73">
                  <c:v>69425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DA-417D-92BB-4E9450BFC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670735"/>
        <c:axId val="1257359375"/>
      </c:lineChart>
      <c:catAx>
        <c:axId val="211867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359375"/>
        <c:crosses val="autoZero"/>
        <c:auto val="1"/>
        <c:lblAlgn val="ctr"/>
        <c:lblOffset val="100"/>
        <c:tickLblSkip val="1"/>
        <c:noMultiLvlLbl val="0"/>
      </c:catAx>
      <c:valAx>
        <c:axId val="1257359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67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23132"/>
                </a:solidFill>
                <a:effectLst/>
                <a:uLnTx/>
                <a:uFillTx/>
                <a:latin typeface="open sans" panose="020B0606030504020204" pitchFamily="34" charset="0"/>
              </a:rPr>
              <a:t>Achieved number of LFS interviews, UK</a:t>
            </a:r>
          </a:p>
          <a:p>
            <a:pPr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323132"/>
                </a:solidFill>
                <a:effectLst/>
                <a:uLnTx/>
                <a:uFillTx/>
                <a:latin typeface="open sans" panose="020B0606030504020204" pitchFamily="34" charset="0"/>
              </a:rPr>
              <a:t>(in thousands, includes imputation)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Sheet1!$A$2:$A$88</c:f>
              <c:numCache>
                <c:formatCode>General</c:formatCode>
                <c:ptCount val="87"/>
                <c:pt idx="3">
                  <c:v>2003</c:v>
                </c:pt>
                <c:pt idx="7">
                  <c:v>2004</c:v>
                </c:pt>
                <c:pt idx="11">
                  <c:v>2005</c:v>
                </c:pt>
                <c:pt idx="15">
                  <c:v>2006</c:v>
                </c:pt>
                <c:pt idx="19">
                  <c:v>2007</c:v>
                </c:pt>
                <c:pt idx="23">
                  <c:v>2008</c:v>
                </c:pt>
                <c:pt idx="27">
                  <c:v>2009</c:v>
                </c:pt>
                <c:pt idx="31">
                  <c:v>2010</c:v>
                </c:pt>
                <c:pt idx="35">
                  <c:v>2011</c:v>
                </c:pt>
                <c:pt idx="39">
                  <c:v>2012</c:v>
                </c:pt>
                <c:pt idx="43">
                  <c:v>2013</c:v>
                </c:pt>
                <c:pt idx="47">
                  <c:v>2014</c:v>
                </c:pt>
                <c:pt idx="51">
                  <c:v>2015</c:v>
                </c:pt>
                <c:pt idx="55">
                  <c:v>2016</c:v>
                </c:pt>
                <c:pt idx="59">
                  <c:v>2017</c:v>
                </c:pt>
                <c:pt idx="63">
                  <c:v>2018</c:v>
                </c:pt>
                <c:pt idx="67">
                  <c:v>2019</c:v>
                </c:pt>
                <c:pt idx="71">
                  <c:v>2020</c:v>
                </c:pt>
                <c:pt idx="75">
                  <c:v>2021</c:v>
                </c:pt>
                <c:pt idx="79">
                  <c:v>2022</c:v>
                </c:pt>
                <c:pt idx="83">
                  <c:v>2023</c:v>
                </c:pt>
              </c:numCache>
            </c:numRef>
          </c:cat>
          <c:val>
            <c:numRef>
              <c:f>Sheet1!$B$2:$B$88</c:f>
              <c:numCache>
                <c:formatCode>General</c:formatCode>
                <c:ptCount val="87"/>
                <c:pt idx="0">
                  <c:v>133856</c:v>
                </c:pt>
                <c:pt idx="1">
                  <c:v>132614</c:v>
                </c:pt>
                <c:pt idx="2">
                  <c:v>131289</c:v>
                </c:pt>
                <c:pt idx="3">
                  <c:v>130418</c:v>
                </c:pt>
                <c:pt idx="4">
                  <c:v>128484</c:v>
                </c:pt>
                <c:pt idx="5">
                  <c:v>128210</c:v>
                </c:pt>
                <c:pt idx="6">
                  <c:v>126762</c:v>
                </c:pt>
                <c:pt idx="7">
                  <c:v>125612</c:v>
                </c:pt>
                <c:pt idx="8">
                  <c:v>124156</c:v>
                </c:pt>
                <c:pt idx="9">
                  <c:v>125286</c:v>
                </c:pt>
                <c:pt idx="10">
                  <c:v>124683</c:v>
                </c:pt>
                <c:pt idx="11">
                  <c:v>123141</c:v>
                </c:pt>
                <c:pt idx="12">
                  <c:v>121970</c:v>
                </c:pt>
                <c:pt idx="13">
                  <c:v>121323</c:v>
                </c:pt>
                <c:pt idx="14">
                  <c:v>120497</c:v>
                </c:pt>
                <c:pt idx="15">
                  <c:v>120847</c:v>
                </c:pt>
                <c:pt idx="16">
                  <c:v>120651</c:v>
                </c:pt>
                <c:pt idx="17">
                  <c:v>118920</c:v>
                </c:pt>
                <c:pt idx="18">
                  <c:v>119186</c:v>
                </c:pt>
                <c:pt idx="19">
                  <c:v>120157</c:v>
                </c:pt>
                <c:pt idx="20">
                  <c:v>120379</c:v>
                </c:pt>
                <c:pt idx="21">
                  <c:v>119605</c:v>
                </c:pt>
                <c:pt idx="22">
                  <c:v>119243</c:v>
                </c:pt>
                <c:pt idx="23">
                  <c:v>119606</c:v>
                </c:pt>
                <c:pt idx="24">
                  <c:v>118386</c:v>
                </c:pt>
                <c:pt idx="25">
                  <c:v>116222</c:v>
                </c:pt>
                <c:pt idx="26">
                  <c:v>117373</c:v>
                </c:pt>
                <c:pt idx="27">
                  <c:v>116512</c:v>
                </c:pt>
                <c:pt idx="28">
                  <c:v>114310</c:v>
                </c:pt>
                <c:pt idx="29">
                  <c:v>112784</c:v>
                </c:pt>
                <c:pt idx="30">
                  <c:v>110511</c:v>
                </c:pt>
                <c:pt idx="31">
                  <c:v>110817</c:v>
                </c:pt>
                <c:pt idx="32">
                  <c:v>111177</c:v>
                </c:pt>
                <c:pt idx="33">
                  <c:v>103943</c:v>
                </c:pt>
                <c:pt idx="34">
                  <c:v>102842</c:v>
                </c:pt>
                <c:pt idx="35">
                  <c:v>101645</c:v>
                </c:pt>
                <c:pt idx="36">
                  <c:v>100286</c:v>
                </c:pt>
                <c:pt idx="37">
                  <c:v>100543</c:v>
                </c:pt>
                <c:pt idx="38">
                  <c:v>102059</c:v>
                </c:pt>
                <c:pt idx="39">
                  <c:v>102532</c:v>
                </c:pt>
                <c:pt idx="40">
                  <c:v>102427</c:v>
                </c:pt>
                <c:pt idx="41">
                  <c:v>99901</c:v>
                </c:pt>
                <c:pt idx="42">
                  <c:v>98513</c:v>
                </c:pt>
                <c:pt idx="43">
                  <c:v>98531</c:v>
                </c:pt>
                <c:pt idx="44">
                  <c:v>97274</c:v>
                </c:pt>
                <c:pt idx="45">
                  <c:v>97380</c:v>
                </c:pt>
                <c:pt idx="46">
                  <c:v>98878</c:v>
                </c:pt>
                <c:pt idx="47">
                  <c:v>99315</c:v>
                </c:pt>
                <c:pt idx="48">
                  <c:v>98668</c:v>
                </c:pt>
                <c:pt idx="49">
                  <c:v>95950</c:v>
                </c:pt>
                <c:pt idx="50">
                  <c:v>95704</c:v>
                </c:pt>
                <c:pt idx="51">
                  <c:v>95941</c:v>
                </c:pt>
                <c:pt idx="52">
                  <c:v>95359</c:v>
                </c:pt>
                <c:pt idx="53">
                  <c:v>92784</c:v>
                </c:pt>
                <c:pt idx="54">
                  <c:v>91618</c:v>
                </c:pt>
                <c:pt idx="55">
                  <c:v>90787</c:v>
                </c:pt>
                <c:pt idx="56">
                  <c:v>90283</c:v>
                </c:pt>
                <c:pt idx="57">
                  <c:v>88465</c:v>
                </c:pt>
                <c:pt idx="58">
                  <c:v>88406</c:v>
                </c:pt>
                <c:pt idx="59">
                  <c:v>88258</c:v>
                </c:pt>
                <c:pt idx="60">
                  <c:v>88801</c:v>
                </c:pt>
                <c:pt idx="61">
                  <c:v>87899</c:v>
                </c:pt>
                <c:pt idx="62">
                  <c:v>88726</c:v>
                </c:pt>
                <c:pt idx="63">
                  <c:v>89039</c:v>
                </c:pt>
                <c:pt idx="64">
                  <c:v>88705</c:v>
                </c:pt>
                <c:pt idx="65">
                  <c:v>86377</c:v>
                </c:pt>
                <c:pt idx="66">
                  <c:v>86585</c:v>
                </c:pt>
                <c:pt idx="67">
                  <c:v>87417</c:v>
                </c:pt>
                <c:pt idx="68">
                  <c:v>86548</c:v>
                </c:pt>
                <c:pt idx="69">
                  <c:v>85342</c:v>
                </c:pt>
                <c:pt idx="70">
                  <c:v>84062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D0-4E16-87FB-F55B3A8F52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Sheet1!$A$2:$A$88</c:f>
              <c:numCache>
                <c:formatCode>General</c:formatCode>
                <c:ptCount val="87"/>
                <c:pt idx="3">
                  <c:v>2003</c:v>
                </c:pt>
                <c:pt idx="7">
                  <c:v>2004</c:v>
                </c:pt>
                <c:pt idx="11">
                  <c:v>2005</c:v>
                </c:pt>
                <c:pt idx="15">
                  <c:v>2006</c:v>
                </c:pt>
                <c:pt idx="19">
                  <c:v>2007</c:v>
                </c:pt>
                <c:pt idx="23">
                  <c:v>2008</c:v>
                </c:pt>
                <c:pt idx="27">
                  <c:v>2009</c:v>
                </c:pt>
                <c:pt idx="31">
                  <c:v>2010</c:v>
                </c:pt>
                <c:pt idx="35">
                  <c:v>2011</c:v>
                </c:pt>
                <c:pt idx="39">
                  <c:v>2012</c:v>
                </c:pt>
                <c:pt idx="43">
                  <c:v>2013</c:v>
                </c:pt>
                <c:pt idx="47">
                  <c:v>2014</c:v>
                </c:pt>
                <c:pt idx="51">
                  <c:v>2015</c:v>
                </c:pt>
                <c:pt idx="55">
                  <c:v>2016</c:v>
                </c:pt>
                <c:pt idx="59">
                  <c:v>2017</c:v>
                </c:pt>
                <c:pt idx="63">
                  <c:v>2018</c:v>
                </c:pt>
                <c:pt idx="67">
                  <c:v>2019</c:v>
                </c:pt>
                <c:pt idx="71">
                  <c:v>2020</c:v>
                </c:pt>
                <c:pt idx="75">
                  <c:v>2021</c:v>
                </c:pt>
                <c:pt idx="79">
                  <c:v>2022</c:v>
                </c:pt>
                <c:pt idx="83">
                  <c:v>2023</c:v>
                </c:pt>
              </c:numCache>
            </c:numRef>
          </c:cat>
          <c:val>
            <c:numRef>
              <c:f>Sheet1!$C$2:$C$88</c:f>
              <c:numCache>
                <c:formatCode>General</c:formatCode>
                <c:ptCount val="87"/>
                <c:pt idx="70">
                  <c:v>84062</c:v>
                </c:pt>
                <c:pt idx="71">
                  <c:v>77903</c:v>
                </c:pt>
                <c:pt idx="72">
                  <c:v>69733</c:v>
                </c:pt>
                <c:pt idx="73">
                  <c:v>69425</c:v>
                </c:pt>
                <c:pt idx="74">
                  <c:v>74832</c:v>
                </c:pt>
                <c:pt idx="75">
                  <c:v>82015</c:v>
                </c:pt>
                <c:pt idx="76">
                  <c:v>87904</c:v>
                </c:pt>
                <c:pt idx="77">
                  <c:v>90453</c:v>
                </c:pt>
                <c:pt idx="78">
                  <c:v>84205</c:v>
                </c:pt>
                <c:pt idx="79">
                  <c:v>79561</c:v>
                </c:pt>
                <c:pt idx="80">
                  <c:v>75992</c:v>
                </c:pt>
                <c:pt idx="81">
                  <c:v>69437</c:v>
                </c:pt>
                <c:pt idx="82">
                  <c:v>62862</c:v>
                </c:pt>
                <c:pt idx="83">
                  <c:v>57876</c:v>
                </c:pt>
                <c:pt idx="84">
                  <c:v>53287</c:v>
                </c:pt>
                <c:pt idx="85">
                  <c:v>44238</c:v>
                </c:pt>
                <c:pt idx="86">
                  <c:v>44338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DA-417D-92BB-4E9450BFC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670735"/>
        <c:axId val="1257359375"/>
      </c:lineChart>
      <c:catAx>
        <c:axId val="211867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359375"/>
        <c:crosses val="autoZero"/>
        <c:auto val="1"/>
        <c:lblAlgn val="ctr"/>
        <c:lblOffset val="100"/>
        <c:tickLblSkip val="1"/>
        <c:noMultiLvlLbl val="0"/>
      </c:catAx>
      <c:valAx>
        <c:axId val="1257359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67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6108C-3BBC-4323-AB2A-C21D0B91BEEB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E1591CE-0706-4CE1-B7B9-C30B9CCB54AE}">
      <dgm:prSet phldrT="[Text]" custT="1"/>
      <dgm:spPr/>
      <dgm:t>
        <a:bodyPr/>
        <a:lstStyle/>
        <a:p>
          <a:r>
            <a:rPr lang="en-GB" sz="1200" dirty="0"/>
            <a:t>More representative data</a:t>
          </a:r>
        </a:p>
      </dgm:t>
    </dgm:pt>
    <dgm:pt modelId="{E426C43F-B1CE-4492-BE66-25EAF0F13E4F}" type="parTrans" cxnId="{D5EEB201-67EF-412B-A06E-F13C9049F044}">
      <dgm:prSet/>
      <dgm:spPr/>
      <dgm:t>
        <a:bodyPr/>
        <a:lstStyle/>
        <a:p>
          <a:endParaRPr lang="en-GB" sz="1800"/>
        </a:p>
      </dgm:t>
    </dgm:pt>
    <dgm:pt modelId="{46B7574D-4078-428B-B09B-BEAE3B0777F5}" type="sibTrans" cxnId="{D5EEB201-67EF-412B-A06E-F13C9049F044}">
      <dgm:prSet/>
      <dgm:spPr/>
      <dgm:t>
        <a:bodyPr/>
        <a:lstStyle/>
        <a:p>
          <a:endParaRPr lang="en-GB" sz="1800"/>
        </a:p>
      </dgm:t>
    </dgm:pt>
    <dgm:pt modelId="{2475A201-D778-4955-A0B8-5F13861AF05B}">
      <dgm:prSet custT="1"/>
      <dgm:spPr/>
      <dgm:t>
        <a:bodyPr/>
        <a:lstStyle/>
        <a:p>
          <a:r>
            <a:rPr lang="en-GB" sz="1200"/>
            <a:t>More efficient operation</a:t>
          </a:r>
        </a:p>
      </dgm:t>
    </dgm:pt>
    <dgm:pt modelId="{7258F00A-FFAA-4CB4-8CC9-798D01089B5F}" type="parTrans" cxnId="{8F9602EC-391E-4CF2-8BA1-E92E128511A1}">
      <dgm:prSet/>
      <dgm:spPr/>
      <dgm:t>
        <a:bodyPr/>
        <a:lstStyle/>
        <a:p>
          <a:endParaRPr lang="en-GB" sz="1800"/>
        </a:p>
      </dgm:t>
    </dgm:pt>
    <dgm:pt modelId="{522EA719-71A0-4EE2-8AB1-DA7869FF2E3C}" type="sibTrans" cxnId="{8F9602EC-391E-4CF2-8BA1-E92E128511A1}">
      <dgm:prSet/>
      <dgm:spPr/>
      <dgm:t>
        <a:bodyPr/>
        <a:lstStyle/>
        <a:p>
          <a:endParaRPr lang="en-GB" sz="1800"/>
        </a:p>
      </dgm:t>
    </dgm:pt>
    <dgm:pt modelId="{BF549CBC-8B47-4BE0-AA68-3344225BB5BD}">
      <dgm:prSet custT="1"/>
      <dgm:spPr/>
      <dgm:t>
        <a:bodyPr/>
        <a:lstStyle/>
        <a:p>
          <a:r>
            <a:rPr lang="en-GB" sz="1200"/>
            <a:t>Reduced bias</a:t>
          </a:r>
        </a:p>
      </dgm:t>
    </dgm:pt>
    <dgm:pt modelId="{6DA416BC-0245-4A1B-B5FA-899FD0B74126}" type="parTrans" cxnId="{09685C44-9E1A-44B9-B14A-21C7F5BF5DB3}">
      <dgm:prSet/>
      <dgm:spPr/>
      <dgm:t>
        <a:bodyPr/>
        <a:lstStyle/>
        <a:p>
          <a:endParaRPr lang="en-GB" sz="1800"/>
        </a:p>
      </dgm:t>
    </dgm:pt>
    <dgm:pt modelId="{48DCF391-D831-4149-BE0C-E0B4582F3F31}" type="sibTrans" cxnId="{09685C44-9E1A-44B9-B14A-21C7F5BF5DB3}">
      <dgm:prSet/>
      <dgm:spPr/>
      <dgm:t>
        <a:bodyPr/>
        <a:lstStyle/>
        <a:p>
          <a:endParaRPr lang="en-GB" sz="1800"/>
        </a:p>
      </dgm:t>
    </dgm:pt>
    <dgm:pt modelId="{D8770254-8D94-4B1F-82AA-2844862C0C99}" type="pres">
      <dgm:prSet presAssocID="{4176108C-3BBC-4323-AB2A-C21D0B91BEE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0707A31-81BF-4121-926A-48B48B66FB6D}" type="pres">
      <dgm:prSet presAssocID="{2E1591CE-0706-4CE1-B7B9-C30B9CCB54AE}" presName="gear1" presStyleLbl="node1" presStyleIdx="0" presStyleCnt="3">
        <dgm:presLayoutVars>
          <dgm:chMax val="1"/>
          <dgm:bulletEnabled val="1"/>
        </dgm:presLayoutVars>
      </dgm:prSet>
      <dgm:spPr/>
    </dgm:pt>
    <dgm:pt modelId="{FA48B4C0-54C6-4D58-849A-D01FB4C38CE4}" type="pres">
      <dgm:prSet presAssocID="{2E1591CE-0706-4CE1-B7B9-C30B9CCB54AE}" presName="gear1srcNode" presStyleLbl="node1" presStyleIdx="0" presStyleCnt="3"/>
      <dgm:spPr/>
    </dgm:pt>
    <dgm:pt modelId="{8AA8742C-D2E8-4A65-82E4-FD21F4293BC9}" type="pres">
      <dgm:prSet presAssocID="{2E1591CE-0706-4CE1-B7B9-C30B9CCB54AE}" presName="gear1dstNode" presStyleLbl="node1" presStyleIdx="0" presStyleCnt="3"/>
      <dgm:spPr/>
    </dgm:pt>
    <dgm:pt modelId="{FF54B243-2E8F-4D45-B973-D2DFC042A29E}" type="pres">
      <dgm:prSet presAssocID="{2475A201-D778-4955-A0B8-5F13861AF05B}" presName="gear2" presStyleLbl="node1" presStyleIdx="1" presStyleCnt="3">
        <dgm:presLayoutVars>
          <dgm:chMax val="1"/>
          <dgm:bulletEnabled val="1"/>
        </dgm:presLayoutVars>
      </dgm:prSet>
      <dgm:spPr/>
    </dgm:pt>
    <dgm:pt modelId="{0C3A4581-C7DD-4606-BFA5-2EBD24EB9D23}" type="pres">
      <dgm:prSet presAssocID="{2475A201-D778-4955-A0B8-5F13861AF05B}" presName="gear2srcNode" presStyleLbl="node1" presStyleIdx="1" presStyleCnt="3"/>
      <dgm:spPr/>
    </dgm:pt>
    <dgm:pt modelId="{A2DEFD0A-9D81-427F-BFB3-3BCB946DDD58}" type="pres">
      <dgm:prSet presAssocID="{2475A201-D778-4955-A0B8-5F13861AF05B}" presName="gear2dstNode" presStyleLbl="node1" presStyleIdx="1" presStyleCnt="3"/>
      <dgm:spPr/>
    </dgm:pt>
    <dgm:pt modelId="{4AA11155-FA09-46A3-B10D-B85280AFB5BC}" type="pres">
      <dgm:prSet presAssocID="{BF549CBC-8B47-4BE0-AA68-3344225BB5BD}" presName="gear3" presStyleLbl="node1" presStyleIdx="2" presStyleCnt="3"/>
      <dgm:spPr/>
    </dgm:pt>
    <dgm:pt modelId="{79DD1726-E2B4-48E2-9194-6466A1B3D37E}" type="pres">
      <dgm:prSet presAssocID="{BF549CBC-8B47-4BE0-AA68-3344225BB5B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B9189A4-38D7-43E7-9739-724C78E5D5F1}" type="pres">
      <dgm:prSet presAssocID="{BF549CBC-8B47-4BE0-AA68-3344225BB5BD}" presName="gear3srcNode" presStyleLbl="node1" presStyleIdx="2" presStyleCnt="3"/>
      <dgm:spPr/>
    </dgm:pt>
    <dgm:pt modelId="{BB795360-F8A9-4A60-81A5-127072E520E2}" type="pres">
      <dgm:prSet presAssocID="{BF549CBC-8B47-4BE0-AA68-3344225BB5BD}" presName="gear3dstNode" presStyleLbl="node1" presStyleIdx="2" presStyleCnt="3"/>
      <dgm:spPr/>
    </dgm:pt>
    <dgm:pt modelId="{8EDC7208-2318-4C65-8F72-409D2FBB8655}" type="pres">
      <dgm:prSet presAssocID="{46B7574D-4078-428B-B09B-BEAE3B0777F5}" presName="connector1" presStyleLbl="sibTrans2D1" presStyleIdx="0" presStyleCnt="3"/>
      <dgm:spPr/>
    </dgm:pt>
    <dgm:pt modelId="{8A3CF44C-F952-494C-9DC6-AAD55B30CCB2}" type="pres">
      <dgm:prSet presAssocID="{522EA719-71A0-4EE2-8AB1-DA7869FF2E3C}" presName="connector2" presStyleLbl="sibTrans2D1" presStyleIdx="1" presStyleCnt="3"/>
      <dgm:spPr/>
    </dgm:pt>
    <dgm:pt modelId="{ACA22018-1D7F-4404-95CA-A99EC14EED94}" type="pres">
      <dgm:prSet presAssocID="{48DCF391-D831-4149-BE0C-E0B4582F3F31}" presName="connector3" presStyleLbl="sibTrans2D1" presStyleIdx="2" presStyleCnt="3"/>
      <dgm:spPr/>
    </dgm:pt>
  </dgm:ptLst>
  <dgm:cxnLst>
    <dgm:cxn modelId="{D5EEB201-67EF-412B-A06E-F13C9049F044}" srcId="{4176108C-3BBC-4323-AB2A-C21D0B91BEEB}" destId="{2E1591CE-0706-4CE1-B7B9-C30B9CCB54AE}" srcOrd="0" destOrd="0" parTransId="{E426C43F-B1CE-4492-BE66-25EAF0F13E4F}" sibTransId="{46B7574D-4078-428B-B09B-BEAE3B0777F5}"/>
    <dgm:cxn modelId="{D3512C04-2446-4B51-A83E-00E29D243669}" type="presOf" srcId="{522EA719-71A0-4EE2-8AB1-DA7869FF2E3C}" destId="{8A3CF44C-F952-494C-9DC6-AAD55B30CCB2}" srcOrd="0" destOrd="0" presId="urn:microsoft.com/office/officeart/2005/8/layout/gear1"/>
    <dgm:cxn modelId="{78BB3323-CEB5-41CE-8D66-63D7313FAF23}" type="presOf" srcId="{BF549CBC-8B47-4BE0-AA68-3344225BB5BD}" destId="{FB9189A4-38D7-43E7-9739-724C78E5D5F1}" srcOrd="2" destOrd="0" presId="urn:microsoft.com/office/officeart/2005/8/layout/gear1"/>
    <dgm:cxn modelId="{CE0F7842-DD5C-44F5-8C03-86B231EB7428}" type="presOf" srcId="{BF549CBC-8B47-4BE0-AA68-3344225BB5BD}" destId="{BB795360-F8A9-4A60-81A5-127072E520E2}" srcOrd="3" destOrd="0" presId="urn:microsoft.com/office/officeart/2005/8/layout/gear1"/>
    <dgm:cxn modelId="{09685C44-9E1A-44B9-B14A-21C7F5BF5DB3}" srcId="{4176108C-3BBC-4323-AB2A-C21D0B91BEEB}" destId="{BF549CBC-8B47-4BE0-AA68-3344225BB5BD}" srcOrd="2" destOrd="0" parTransId="{6DA416BC-0245-4A1B-B5FA-899FD0B74126}" sibTransId="{48DCF391-D831-4149-BE0C-E0B4582F3F31}"/>
    <dgm:cxn modelId="{DC25D470-60DF-4F69-93BA-EEF344565380}" type="presOf" srcId="{2E1591CE-0706-4CE1-B7B9-C30B9CCB54AE}" destId="{B0707A31-81BF-4121-926A-48B48B66FB6D}" srcOrd="0" destOrd="0" presId="urn:microsoft.com/office/officeart/2005/8/layout/gear1"/>
    <dgm:cxn modelId="{C7D0E159-AABE-4483-B508-E195DCFCDCD7}" type="presOf" srcId="{46B7574D-4078-428B-B09B-BEAE3B0777F5}" destId="{8EDC7208-2318-4C65-8F72-409D2FBB8655}" srcOrd="0" destOrd="0" presId="urn:microsoft.com/office/officeart/2005/8/layout/gear1"/>
    <dgm:cxn modelId="{C020D67C-C4BA-488A-878D-70A23BF8DAE9}" type="presOf" srcId="{4176108C-3BBC-4323-AB2A-C21D0B91BEEB}" destId="{D8770254-8D94-4B1F-82AA-2844862C0C99}" srcOrd="0" destOrd="0" presId="urn:microsoft.com/office/officeart/2005/8/layout/gear1"/>
    <dgm:cxn modelId="{5BCE0A94-421A-497E-A894-9F2A9545A3C1}" type="presOf" srcId="{2E1591CE-0706-4CE1-B7B9-C30B9CCB54AE}" destId="{FA48B4C0-54C6-4D58-849A-D01FB4C38CE4}" srcOrd="1" destOrd="0" presId="urn:microsoft.com/office/officeart/2005/8/layout/gear1"/>
    <dgm:cxn modelId="{0C8C28A6-145C-49EC-AEEE-259EA3F3F721}" type="presOf" srcId="{BF549CBC-8B47-4BE0-AA68-3344225BB5BD}" destId="{4AA11155-FA09-46A3-B10D-B85280AFB5BC}" srcOrd="0" destOrd="0" presId="urn:microsoft.com/office/officeart/2005/8/layout/gear1"/>
    <dgm:cxn modelId="{89B0E5A7-733D-4806-A784-30709D4A67CE}" type="presOf" srcId="{48DCF391-D831-4149-BE0C-E0B4582F3F31}" destId="{ACA22018-1D7F-4404-95CA-A99EC14EED94}" srcOrd="0" destOrd="0" presId="urn:microsoft.com/office/officeart/2005/8/layout/gear1"/>
    <dgm:cxn modelId="{1C3A1AC5-30A6-45D9-B1C1-F81C63D44C02}" type="presOf" srcId="{BF549CBC-8B47-4BE0-AA68-3344225BB5BD}" destId="{79DD1726-E2B4-48E2-9194-6466A1B3D37E}" srcOrd="1" destOrd="0" presId="urn:microsoft.com/office/officeart/2005/8/layout/gear1"/>
    <dgm:cxn modelId="{ED64F7C8-5F31-4676-9308-584AF6321087}" type="presOf" srcId="{2E1591CE-0706-4CE1-B7B9-C30B9CCB54AE}" destId="{8AA8742C-D2E8-4A65-82E4-FD21F4293BC9}" srcOrd="2" destOrd="0" presId="urn:microsoft.com/office/officeart/2005/8/layout/gear1"/>
    <dgm:cxn modelId="{47C401CF-2EED-46FE-B86A-C53DC36C231A}" type="presOf" srcId="{2475A201-D778-4955-A0B8-5F13861AF05B}" destId="{A2DEFD0A-9D81-427F-BFB3-3BCB946DDD58}" srcOrd="2" destOrd="0" presId="urn:microsoft.com/office/officeart/2005/8/layout/gear1"/>
    <dgm:cxn modelId="{FD4B5FD7-4AD9-495A-8D78-704D25C39A06}" type="presOf" srcId="{2475A201-D778-4955-A0B8-5F13861AF05B}" destId="{0C3A4581-C7DD-4606-BFA5-2EBD24EB9D23}" srcOrd="1" destOrd="0" presId="urn:microsoft.com/office/officeart/2005/8/layout/gear1"/>
    <dgm:cxn modelId="{8F9602EC-391E-4CF2-8BA1-E92E128511A1}" srcId="{4176108C-3BBC-4323-AB2A-C21D0B91BEEB}" destId="{2475A201-D778-4955-A0B8-5F13861AF05B}" srcOrd="1" destOrd="0" parTransId="{7258F00A-FFAA-4CB4-8CC9-798D01089B5F}" sibTransId="{522EA719-71A0-4EE2-8AB1-DA7869FF2E3C}"/>
    <dgm:cxn modelId="{B06327F5-5B01-4DBB-9210-2D7ED11E40C4}" type="presOf" srcId="{2475A201-D778-4955-A0B8-5F13861AF05B}" destId="{FF54B243-2E8F-4D45-B973-D2DFC042A29E}" srcOrd="0" destOrd="0" presId="urn:microsoft.com/office/officeart/2005/8/layout/gear1"/>
    <dgm:cxn modelId="{7A94DFDE-9FE6-4A0E-BF07-E16CA023025D}" type="presParOf" srcId="{D8770254-8D94-4B1F-82AA-2844862C0C99}" destId="{B0707A31-81BF-4121-926A-48B48B66FB6D}" srcOrd="0" destOrd="0" presId="urn:microsoft.com/office/officeart/2005/8/layout/gear1"/>
    <dgm:cxn modelId="{08ACCB74-583B-4081-9A92-6CE983E90247}" type="presParOf" srcId="{D8770254-8D94-4B1F-82AA-2844862C0C99}" destId="{FA48B4C0-54C6-4D58-849A-D01FB4C38CE4}" srcOrd="1" destOrd="0" presId="urn:microsoft.com/office/officeart/2005/8/layout/gear1"/>
    <dgm:cxn modelId="{DC9D24AB-D173-4CA8-823E-6DBC3F41E02F}" type="presParOf" srcId="{D8770254-8D94-4B1F-82AA-2844862C0C99}" destId="{8AA8742C-D2E8-4A65-82E4-FD21F4293BC9}" srcOrd="2" destOrd="0" presId="urn:microsoft.com/office/officeart/2005/8/layout/gear1"/>
    <dgm:cxn modelId="{E013527A-BE9D-4BBF-A561-6FE5286E8DF3}" type="presParOf" srcId="{D8770254-8D94-4B1F-82AA-2844862C0C99}" destId="{FF54B243-2E8F-4D45-B973-D2DFC042A29E}" srcOrd="3" destOrd="0" presId="urn:microsoft.com/office/officeart/2005/8/layout/gear1"/>
    <dgm:cxn modelId="{F5A55C81-B775-4ABC-AE49-0028378D3630}" type="presParOf" srcId="{D8770254-8D94-4B1F-82AA-2844862C0C99}" destId="{0C3A4581-C7DD-4606-BFA5-2EBD24EB9D23}" srcOrd="4" destOrd="0" presId="urn:microsoft.com/office/officeart/2005/8/layout/gear1"/>
    <dgm:cxn modelId="{2B86C971-190D-4605-B984-A79B9C56BA08}" type="presParOf" srcId="{D8770254-8D94-4B1F-82AA-2844862C0C99}" destId="{A2DEFD0A-9D81-427F-BFB3-3BCB946DDD58}" srcOrd="5" destOrd="0" presId="urn:microsoft.com/office/officeart/2005/8/layout/gear1"/>
    <dgm:cxn modelId="{60BD51AB-2B83-4F82-ABC2-00411ADDBA60}" type="presParOf" srcId="{D8770254-8D94-4B1F-82AA-2844862C0C99}" destId="{4AA11155-FA09-46A3-B10D-B85280AFB5BC}" srcOrd="6" destOrd="0" presId="urn:microsoft.com/office/officeart/2005/8/layout/gear1"/>
    <dgm:cxn modelId="{203EDD97-5BBF-4DE3-8E35-242E3DF4FB96}" type="presParOf" srcId="{D8770254-8D94-4B1F-82AA-2844862C0C99}" destId="{79DD1726-E2B4-48E2-9194-6466A1B3D37E}" srcOrd="7" destOrd="0" presId="urn:microsoft.com/office/officeart/2005/8/layout/gear1"/>
    <dgm:cxn modelId="{C18B1D43-D9A2-4DE3-90CB-5AA1859A28CD}" type="presParOf" srcId="{D8770254-8D94-4B1F-82AA-2844862C0C99}" destId="{FB9189A4-38D7-43E7-9739-724C78E5D5F1}" srcOrd="8" destOrd="0" presId="urn:microsoft.com/office/officeart/2005/8/layout/gear1"/>
    <dgm:cxn modelId="{0CFD9D5D-B30D-4E51-8DD5-0EB7DE9E4443}" type="presParOf" srcId="{D8770254-8D94-4B1F-82AA-2844862C0C99}" destId="{BB795360-F8A9-4A60-81A5-127072E520E2}" srcOrd="9" destOrd="0" presId="urn:microsoft.com/office/officeart/2005/8/layout/gear1"/>
    <dgm:cxn modelId="{35E8DF00-FDA9-4687-8499-4261DE8078AE}" type="presParOf" srcId="{D8770254-8D94-4B1F-82AA-2844862C0C99}" destId="{8EDC7208-2318-4C65-8F72-409D2FBB8655}" srcOrd="10" destOrd="0" presId="urn:microsoft.com/office/officeart/2005/8/layout/gear1"/>
    <dgm:cxn modelId="{339B72B4-9FBB-44FF-9FDA-0FF55706BC69}" type="presParOf" srcId="{D8770254-8D94-4B1F-82AA-2844862C0C99}" destId="{8A3CF44C-F952-494C-9DC6-AAD55B30CCB2}" srcOrd="11" destOrd="0" presId="urn:microsoft.com/office/officeart/2005/8/layout/gear1"/>
    <dgm:cxn modelId="{9E50C14A-29A6-4108-8535-66DFCFF6E097}" type="presParOf" srcId="{D8770254-8D94-4B1F-82AA-2844862C0C99}" destId="{ACA22018-1D7F-4404-95CA-A99EC14EED9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EA7DA3-61B9-44AF-A970-E92C7F6F555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B2DBEC-642F-4BD8-B1A2-5C1F5E570431}">
      <dgm:prSet phldrT="[Text]" custT="1"/>
      <dgm:spPr/>
      <dgm:t>
        <a:bodyPr/>
        <a:lstStyle/>
        <a:p>
          <a:r>
            <a:rPr lang="en-GB" sz="1100"/>
            <a:t>Original</a:t>
          </a:r>
        </a:p>
      </dgm:t>
    </dgm:pt>
    <dgm:pt modelId="{7C06730B-4B42-459E-85C8-993C0CF5D4F5}" type="parTrans" cxnId="{35F243B4-F4B7-4658-BA51-D552D8E46BCC}">
      <dgm:prSet/>
      <dgm:spPr/>
      <dgm:t>
        <a:bodyPr/>
        <a:lstStyle/>
        <a:p>
          <a:endParaRPr lang="en-GB" sz="1000"/>
        </a:p>
      </dgm:t>
    </dgm:pt>
    <dgm:pt modelId="{7C0D81C3-1826-427A-8A7D-520996863452}" type="sibTrans" cxnId="{35F243B4-F4B7-4658-BA51-D552D8E46BCC}">
      <dgm:prSet/>
      <dgm:spPr/>
      <dgm:t>
        <a:bodyPr/>
        <a:lstStyle/>
        <a:p>
          <a:endParaRPr lang="en-GB" sz="1000"/>
        </a:p>
      </dgm:t>
    </dgm:pt>
    <dgm:pt modelId="{42234E37-6336-400D-8564-E96C24BF0A21}">
      <dgm:prSet phldrT="[Text]" custT="1"/>
      <dgm:spPr/>
      <dgm:t>
        <a:bodyPr/>
        <a:lstStyle/>
        <a:p>
          <a:pPr>
            <a:buNone/>
          </a:pPr>
          <a:r>
            <a:rPr lang="en-GB" sz="1200"/>
            <a:t>Did you do </a:t>
          </a:r>
          <a:r>
            <a:rPr lang="en-GB" sz="1200">
              <a:solidFill>
                <a:srgbClr val="FF0000"/>
              </a:solidFill>
            </a:rPr>
            <a:t>any paid work </a:t>
          </a:r>
          <a:r>
            <a:rPr lang="en-GB" sz="1200"/>
            <a:t>in the week ending Sunday the [date], either as an employee or self-employed?</a:t>
          </a:r>
        </a:p>
      </dgm:t>
    </dgm:pt>
    <dgm:pt modelId="{5900531D-7158-435A-984E-1B6888B810EA}" type="parTrans" cxnId="{8C24D982-CBC7-41CD-AA95-54B2DF90849D}">
      <dgm:prSet/>
      <dgm:spPr/>
      <dgm:t>
        <a:bodyPr/>
        <a:lstStyle/>
        <a:p>
          <a:endParaRPr lang="en-GB" sz="1000"/>
        </a:p>
      </dgm:t>
    </dgm:pt>
    <dgm:pt modelId="{2DBFDB2E-DA78-45C6-BEF5-47DE6A912312}" type="sibTrans" cxnId="{8C24D982-CBC7-41CD-AA95-54B2DF90849D}">
      <dgm:prSet/>
      <dgm:spPr/>
      <dgm:t>
        <a:bodyPr/>
        <a:lstStyle/>
        <a:p>
          <a:endParaRPr lang="en-GB" sz="1000"/>
        </a:p>
      </dgm:t>
    </dgm:pt>
    <dgm:pt modelId="{3A16F1FF-3379-47E7-98AF-BAFA196CEB41}">
      <dgm:prSet phldrT="[Text]" custT="1"/>
      <dgm:spPr/>
      <dgm:t>
        <a:bodyPr/>
        <a:lstStyle/>
        <a:p>
          <a:r>
            <a:rPr lang="en-GB" sz="1100"/>
            <a:t>‘</a:t>
          </a:r>
          <a:r>
            <a:rPr lang="en-GB" sz="1100">
              <a:solidFill>
                <a:srgbClr val="0070C0"/>
              </a:solidFill>
            </a:rPr>
            <a:t>Paper work?’ ;    “No, just my normal job”</a:t>
          </a:r>
        </a:p>
      </dgm:t>
    </dgm:pt>
    <dgm:pt modelId="{0830C395-1DB3-438A-B8AF-2807C89EABD9}" type="parTrans" cxnId="{30DE5A2A-7C9A-4575-8ECF-9D6963A8BBF1}">
      <dgm:prSet/>
      <dgm:spPr/>
      <dgm:t>
        <a:bodyPr/>
        <a:lstStyle/>
        <a:p>
          <a:endParaRPr lang="en-GB" sz="1000"/>
        </a:p>
      </dgm:t>
    </dgm:pt>
    <dgm:pt modelId="{8377E16E-E591-4398-8B00-2BFDCC80525D}" type="sibTrans" cxnId="{30DE5A2A-7C9A-4575-8ECF-9D6963A8BBF1}">
      <dgm:prSet/>
      <dgm:spPr/>
      <dgm:t>
        <a:bodyPr/>
        <a:lstStyle/>
        <a:p>
          <a:endParaRPr lang="en-GB" sz="1000"/>
        </a:p>
      </dgm:t>
    </dgm:pt>
    <dgm:pt modelId="{17C8F9DA-F9FC-4EAF-A2BF-0D96F5DEBEDD}">
      <dgm:prSet phldrT="[Text]" custT="1"/>
      <dgm:spPr/>
      <dgm:t>
        <a:bodyPr/>
        <a:lstStyle/>
        <a:p>
          <a:r>
            <a:rPr lang="en-GB" sz="1100"/>
            <a:t>v.1</a:t>
          </a:r>
        </a:p>
      </dgm:t>
    </dgm:pt>
    <dgm:pt modelId="{1F9EB839-79BD-432D-8066-5AC1597A37C1}" type="parTrans" cxnId="{AED08B42-F4CE-451D-AC70-90BE04DEC474}">
      <dgm:prSet/>
      <dgm:spPr/>
      <dgm:t>
        <a:bodyPr/>
        <a:lstStyle/>
        <a:p>
          <a:endParaRPr lang="en-GB" sz="1000"/>
        </a:p>
      </dgm:t>
    </dgm:pt>
    <dgm:pt modelId="{779140E9-B336-49CB-B0C5-BAFEC68F2FD2}" type="sibTrans" cxnId="{AED08B42-F4CE-451D-AC70-90BE04DEC474}">
      <dgm:prSet/>
      <dgm:spPr/>
      <dgm:t>
        <a:bodyPr/>
        <a:lstStyle/>
        <a:p>
          <a:endParaRPr lang="en-GB" sz="1000"/>
        </a:p>
      </dgm:t>
    </dgm:pt>
    <dgm:pt modelId="{D8AF8BE3-FE13-44F0-98D1-0A1D8B63CD67}">
      <dgm:prSet phldrT="[Text]" custT="1"/>
      <dgm:spPr/>
      <dgm:t>
        <a:bodyPr/>
        <a:lstStyle/>
        <a:p>
          <a:pPr>
            <a:buNone/>
          </a:pPr>
          <a:r>
            <a:rPr lang="en-GB" sz="1200"/>
            <a:t>Did you do any work </a:t>
          </a:r>
          <a:r>
            <a:rPr lang="en-GB" sz="1200">
              <a:solidFill>
                <a:srgbClr val="FF0000"/>
              </a:solidFill>
            </a:rPr>
            <a:t>for payment or profit </a:t>
          </a:r>
          <a:r>
            <a:rPr lang="en-GB" sz="1200"/>
            <a:t>(including in self-employment) in the week ending Sunday [date], even for as little as one hour?</a:t>
          </a:r>
        </a:p>
      </dgm:t>
    </dgm:pt>
    <dgm:pt modelId="{679F6C51-FF00-47E4-966B-38D3A0F6B781}" type="parTrans" cxnId="{A051F9DB-2608-4594-AC12-91D4417CDFA5}">
      <dgm:prSet/>
      <dgm:spPr/>
      <dgm:t>
        <a:bodyPr/>
        <a:lstStyle/>
        <a:p>
          <a:endParaRPr lang="en-GB" sz="1000"/>
        </a:p>
      </dgm:t>
    </dgm:pt>
    <dgm:pt modelId="{E51D0C48-7041-4F1E-B887-9DDC2E6000F6}" type="sibTrans" cxnId="{A051F9DB-2608-4594-AC12-91D4417CDFA5}">
      <dgm:prSet/>
      <dgm:spPr/>
      <dgm:t>
        <a:bodyPr/>
        <a:lstStyle/>
        <a:p>
          <a:endParaRPr lang="en-GB" sz="1000"/>
        </a:p>
      </dgm:t>
    </dgm:pt>
    <dgm:pt modelId="{B4A71F92-D1FF-48DD-9734-48EC1BB88D32}">
      <dgm:prSet phldrT="[Text]" custT="1"/>
      <dgm:spPr/>
      <dgm:t>
        <a:bodyPr/>
        <a:lstStyle/>
        <a:p>
          <a:r>
            <a:rPr lang="en-GB" sz="1100" dirty="0">
              <a:solidFill>
                <a:srgbClr val="0070C0"/>
              </a:solidFill>
            </a:rPr>
            <a:t>National account definition;   “I would have said yes because they still get holiday pay”</a:t>
          </a:r>
        </a:p>
      </dgm:t>
    </dgm:pt>
    <dgm:pt modelId="{BF74EF9F-EEFB-4F9E-B53D-6E3445026335}" type="parTrans" cxnId="{A7D86658-A5C4-4171-9059-0CEB5EF9B0FA}">
      <dgm:prSet/>
      <dgm:spPr/>
      <dgm:t>
        <a:bodyPr/>
        <a:lstStyle/>
        <a:p>
          <a:endParaRPr lang="en-GB" sz="1000"/>
        </a:p>
      </dgm:t>
    </dgm:pt>
    <dgm:pt modelId="{AA3DD238-E3D6-45E1-B8AC-002CE477DF76}" type="sibTrans" cxnId="{A7D86658-A5C4-4171-9059-0CEB5EF9B0FA}">
      <dgm:prSet/>
      <dgm:spPr/>
      <dgm:t>
        <a:bodyPr/>
        <a:lstStyle/>
        <a:p>
          <a:endParaRPr lang="en-GB" sz="1000"/>
        </a:p>
      </dgm:t>
    </dgm:pt>
    <dgm:pt modelId="{AF5FBC69-6510-477B-A2C5-BE35F9C1847C}">
      <dgm:prSet phldrT="[Text]" custT="1"/>
      <dgm:spPr/>
      <dgm:t>
        <a:bodyPr/>
        <a:lstStyle/>
        <a:p>
          <a:r>
            <a:rPr lang="en-GB" sz="1100"/>
            <a:t>v.2</a:t>
          </a:r>
        </a:p>
      </dgm:t>
    </dgm:pt>
    <dgm:pt modelId="{E2D25C35-8D18-4336-A365-E7C0E16DEE50}" type="parTrans" cxnId="{895DFBDD-1349-4F8F-8B08-65D648D1537B}">
      <dgm:prSet/>
      <dgm:spPr/>
      <dgm:t>
        <a:bodyPr/>
        <a:lstStyle/>
        <a:p>
          <a:endParaRPr lang="en-GB" sz="1000"/>
        </a:p>
      </dgm:t>
    </dgm:pt>
    <dgm:pt modelId="{523460C2-C417-49B0-A2EF-A8AA008EE2C9}" type="sibTrans" cxnId="{895DFBDD-1349-4F8F-8B08-65D648D1537B}">
      <dgm:prSet/>
      <dgm:spPr/>
      <dgm:t>
        <a:bodyPr/>
        <a:lstStyle/>
        <a:p>
          <a:endParaRPr lang="en-GB" sz="1000"/>
        </a:p>
      </dgm:t>
    </dgm:pt>
    <dgm:pt modelId="{C3291CC8-F692-4424-B44D-E0CC35E49F22}">
      <dgm:prSet phldrT="[Text]" custT="1"/>
      <dgm:spPr/>
      <dgm:t>
        <a:bodyPr/>
        <a:lstStyle/>
        <a:p>
          <a:pPr>
            <a:buNone/>
          </a:pPr>
          <a:r>
            <a:rPr lang="en-GB" sz="1200"/>
            <a:t>Did you have a paid job or </a:t>
          </a:r>
          <a:r>
            <a:rPr lang="en-GB" sz="1200">
              <a:solidFill>
                <a:srgbClr val="FF0000"/>
              </a:solidFill>
            </a:rPr>
            <a:t>business</a:t>
          </a:r>
          <a:r>
            <a:rPr lang="en-GB" sz="1200"/>
            <a:t> in the week Monday [date] to Sunday…?</a:t>
          </a:r>
        </a:p>
      </dgm:t>
    </dgm:pt>
    <dgm:pt modelId="{A7DDBED0-95E3-4EED-B041-B9D7C0643AB0}" type="parTrans" cxnId="{70377003-A2FD-4A68-9E2D-6734E2E0B1D4}">
      <dgm:prSet/>
      <dgm:spPr/>
      <dgm:t>
        <a:bodyPr/>
        <a:lstStyle/>
        <a:p>
          <a:endParaRPr lang="en-GB" sz="1000"/>
        </a:p>
      </dgm:t>
    </dgm:pt>
    <dgm:pt modelId="{22F455B2-FE39-4E65-B2E0-0F962ADFEAD6}" type="sibTrans" cxnId="{70377003-A2FD-4A68-9E2D-6734E2E0B1D4}">
      <dgm:prSet/>
      <dgm:spPr/>
      <dgm:t>
        <a:bodyPr/>
        <a:lstStyle/>
        <a:p>
          <a:endParaRPr lang="en-GB" sz="1000"/>
        </a:p>
      </dgm:t>
    </dgm:pt>
    <dgm:pt modelId="{134BB576-DD4B-4BCE-B0DC-3480702F526B}">
      <dgm:prSet phldrT="[Text]" custT="1"/>
      <dgm:spPr/>
      <dgm:t>
        <a:bodyPr/>
        <a:lstStyle/>
        <a:p>
          <a:r>
            <a:rPr lang="en-GB" sz="1100">
              <a:solidFill>
                <a:srgbClr val="0070C0"/>
              </a:solidFill>
            </a:rPr>
            <a:t>Job easy concept; do not have to be present in Ref, or paid in Ref; </a:t>
          </a:r>
        </a:p>
      </dgm:t>
    </dgm:pt>
    <dgm:pt modelId="{032C595A-8CC6-4C2D-ABC5-E988FA3E12F5}" type="parTrans" cxnId="{AFB992E0-17EE-4A9D-91D9-8D21AA1E3F8C}">
      <dgm:prSet/>
      <dgm:spPr/>
      <dgm:t>
        <a:bodyPr/>
        <a:lstStyle/>
        <a:p>
          <a:endParaRPr lang="en-GB" sz="1000"/>
        </a:p>
      </dgm:t>
    </dgm:pt>
    <dgm:pt modelId="{E1F64552-41CE-4C0B-86E1-52D860A7609D}" type="sibTrans" cxnId="{AFB992E0-17EE-4A9D-91D9-8D21AA1E3F8C}">
      <dgm:prSet/>
      <dgm:spPr/>
      <dgm:t>
        <a:bodyPr/>
        <a:lstStyle/>
        <a:p>
          <a:endParaRPr lang="en-GB" sz="1000"/>
        </a:p>
      </dgm:t>
    </dgm:pt>
    <dgm:pt modelId="{A20D5076-8CCF-41BB-AEB5-85D7DD9A7804}">
      <dgm:prSet phldrT="[Text]" custT="1"/>
      <dgm:spPr/>
      <dgm:t>
        <a:bodyPr/>
        <a:lstStyle/>
        <a:p>
          <a:r>
            <a:rPr lang="en-GB" sz="1100"/>
            <a:t>v.3</a:t>
          </a:r>
        </a:p>
      </dgm:t>
    </dgm:pt>
    <dgm:pt modelId="{6E91A75A-1E63-4CE9-BAB1-F4F63C2B3B69}" type="parTrans" cxnId="{C8CB56FB-B080-4A4A-B412-6283C9B11633}">
      <dgm:prSet/>
      <dgm:spPr/>
      <dgm:t>
        <a:bodyPr/>
        <a:lstStyle/>
        <a:p>
          <a:endParaRPr lang="en-US" sz="1000"/>
        </a:p>
      </dgm:t>
    </dgm:pt>
    <dgm:pt modelId="{24725B35-28D9-4628-B8DB-2C286C062F10}" type="sibTrans" cxnId="{C8CB56FB-B080-4A4A-B412-6283C9B11633}">
      <dgm:prSet/>
      <dgm:spPr/>
      <dgm:t>
        <a:bodyPr/>
        <a:lstStyle/>
        <a:p>
          <a:endParaRPr lang="en-US" sz="1000"/>
        </a:p>
      </dgm:t>
    </dgm:pt>
    <dgm:pt modelId="{7AB0D430-1E49-44A5-A384-8103919DEBC6}">
      <dgm:prSet phldrT="[Text]" custT="1"/>
      <dgm:spPr/>
      <dgm:t>
        <a:bodyPr/>
        <a:lstStyle/>
        <a:p>
          <a:pPr>
            <a:buNone/>
          </a:pPr>
          <a:r>
            <a:rPr lang="en-GB" sz="1200"/>
            <a:t>Did you have a paid job, </a:t>
          </a:r>
          <a:r>
            <a:rPr lang="en-GB" sz="1200">
              <a:solidFill>
                <a:srgbClr val="FF0000"/>
              </a:solidFill>
            </a:rPr>
            <a:t>either as an employee or as self-employed</a:t>
          </a:r>
          <a:r>
            <a:rPr lang="en-GB" sz="1200"/>
            <a:t>, in the week Monday [date] to Sunday [date], [year]?</a:t>
          </a:r>
        </a:p>
      </dgm:t>
    </dgm:pt>
    <dgm:pt modelId="{A4DBEC6B-6D77-4089-9F69-7BC7BDC0B4FA}" type="parTrans" cxnId="{34FD7670-6E63-4769-9F0B-DB59ECBC09C7}">
      <dgm:prSet/>
      <dgm:spPr/>
      <dgm:t>
        <a:bodyPr/>
        <a:lstStyle/>
        <a:p>
          <a:endParaRPr lang="en-US" sz="1000"/>
        </a:p>
      </dgm:t>
    </dgm:pt>
    <dgm:pt modelId="{95A2CA4A-B852-4E01-A57D-44DF052D060B}" type="sibTrans" cxnId="{34FD7670-6E63-4769-9F0B-DB59ECBC09C7}">
      <dgm:prSet/>
      <dgm:spPr/>
      <dgm:t>
        <a:bodyPr/>
        <a:lstStyle/>
        <a:p>
          <a:endParaRPr lang="en-US" sz="1000"/>
        </a:p>
      </dgm:t>
    </dgm:pt>
    <dgm:pt modelId="{178555CD-AE73-46F1-BC8D-0E404BEF0047}">
      <dgm:prSet phldrT="[Text]" custT="1"/>
      <dgm:spPr/>
      <dgm:t>
        <a:bodyPr/>
        <a:lstStyle/>
        <a:p>
          <a:r>
            <a:rPr lang="en-GB" sz="1100">
              <a:solidFill>
                <a:srgbClr val="0070C0"/>
              </a:solidFill>
            </a:rPr>
            <a:t>Better captures different self-employed types;</a:t>
          </a:r>
        </a:p>
      </dgm:t>
    </dgm:pt>
    <dgm:pt modelId="{78431386-F80C-4063-B24B-46CFC78BDD08}" type="parTrans" cxnId="{AEA17F84-092E-4D77-BB06-A6BB227CE3FC}">
      <dgm:prSet/>
      <dgm:spPr/>
      <dgm:t>
        <a:bodyPr/>
        <a:lstStyle/>
        <a:p>
          <a:endParaRPr lang="en-US" sz="1000"/>
        </a:p>
      </dgm:t>
    </dgm:pt>
    <dgm:pt modelId="{F62D06B9-365F-417D-A24A-6B4032939177}" type="sibTrans" cxnId="{AEA17F84-092E-4D77-BB06-A6BB227CE3FC}">
      <dgm:prSet/>
      <dgm:spPr/>
      <dgm:t>
        <a:bodyPr/>
        <a:lstStyle/>
        <a:p>
          <a:endParaRPr lang="en-US" sz="1000"/>
        </a:p>
      </dgm:t>
    </dgm:pt>
    <dgm:pt modelId="{807B4F51-ABC6-4C93-9D39-50A9BE713CD4}">
      <dgm:prSet phldrT="[Text]" custT="1"/>
      <dgm:spPr/>
      <dgm:t>
        <a:bodyPr/>
        <a:lstStyle/>
        <a:p>
          <a:r>
            <a:rPr lang="en-GB" sz="1100">
              <a:solidFill>
                <a:srgbClr val="0070C0"/>
              </a:solidFill>
            </a:rPr>
            <a:t>“I was paying myself a wage but nobody was paying the company… the question is are you talking about it as a business or not?” – Sole traders</a:t>
          </a:r>
        </a:p>
      </dgm:t>
    </dgm:pt>
    <dgm:pt modelId="{D1909488-1D96-414D-946F-8A5A1F6AE723}" type="parTrans" cxnId="{9976AB00-4248-46D4-9E0F-D9F4ADF89264}">
      <dgm:prSet/>
      <dgm:spPr/>
      <dgm:t>
        <a:bodyPr/>
        <a:lstStyle/>
        <a:p>
          <a:endParaRPr lang="en-US" sz="1000"/>
        </a:p>
      </dgm:t>
    </dgm:pt>
    <dgm:pt modelId="{9D206C37-1A92-44FE-8D85-A805BC2D939F}" type="sibTrans" cxnId="{9976AB00-4248-46D4-9E0F-D9F4ADF89264}">
      <dgm:prSet/>
      <dgm:spPr/>
      <dgm:t>
        <a:bodyPr/>
        <a:lstStyle/>
        <a:p>
          <a:endParaRPr lang="en-US" sz="1000"/>
        </a:p>
      </dgm:t>
    </dgm:pt>
    <dgm:pt modelId="{1B9A4CBF-F356-424D-8281-CAE766043676}">
      <dgm:prSet phldrT="[Text]" custT="1"/>
      <dgm:spPr/>
      <dgm:t>
        <a:bodyPr/>
        <a:lstStyle/>
        <a:p>
          <a:r>
            <a:rPr lang="en-GB" sz="1100">
              <a:solidFill>
                <a:srgbClr val="0070C0"/>
              </a:solidFill>
            </a:rPr>
            <a:t>“but if it had been ‘self-employed’ that would have been a yes”</a:t>
          </a:r>
        </a:p>
      </dgm:t>
    </dgm:pt>
    <dgm:pt modelId="{8BCFE646-C1A0-451D-8DAB-6CA84EBD5CE5}" type="parTrans" cxnId="{57E91781-261E-430C-B52C-6CA8C11F3DD7}">
      <dgm:prSet/>
      <dgm:spPr/>
      <dgm:t>
        <a:bodyPr/>
        <a:lstStyle/>
        <a:p>
          <a:endParaRPr lang="en-US" sz="1000"/>
        </a:p>
      </dgm:t>
    </dgm:pt>
    <dgm:pt modelId="{514CC2F1-3C4E-4C2A-9DA2-1A2AEBACD269}" type="sibTrans" cxnId="{57E91781-261E-430C-B52C-6CA8C11F3DD7}">
      <dgm:prSet/>
      <dgm:spPr/>
      <dgm:t>
        <a:bodyPr/>
        <a:lstStyle/>
        <a:p>
          <a:endParaRPr lang="en-US" sz="1000"/>
        </a:p>
      </dgm:t>
    </dgm:pt>
    <dgm:pt modelId="{BBC52161-6B15-47B1-8695-E7B145F1A225}">
      <dgm:prSet phldrT="[Text]" custT="1"/>
      <dgm:spPr/>
      <dgm:t>
        <a:bodyPr/>
        <a:lstStyle/>
        <a:p>
          <a:r>
            <a:rPr lang="en-GB" sz="1100">
              <a:solidFill>
                <a:srgbClr val="0070C0"/>
              </a:solidFill>
            </a:rPr>
            <a:t>“Well I was on holiday so I was paid”</a:t>
          </a:r>
        </a:p>
      </dgm:t>
    </dgm:pt>
    <dgm:pt modelId="{C4A1C296-6738-436B-B42D-2A92DD9788A8}" type="parTrans" cxnId="{42C3637B-6535-4C48-BC66-7BFED2642A73}">
      <dgm:prSet/>
      <dgm:spPr/>
      <dgm:t>
        <a:bodyPr/>
        <a:lstStyle/>
        <a:p>
          <a:endParaRPr lang="en-GB" sz="1000"/>
        </a:p>
      </dgm:t>
    </dgm:pt>
    <dgm:pt modelId="{49462D99-F02E-45B6-852C-2BEAC3E30795}" type="sibTrans" cxnId="{42C3637B-6535-4C48-BC66-7BFED2642A73}">
      <dgm:prSet/>
      <dgm:spPr/>
      <dgm:t>
        <a:bodyPr/>
        <a:lstStyle/>
        <a:p>
          <a:endParaRPr lang="en-GB" sz="1000"/>
        </a:p>
      </dgm:t>
    </dgm:pt>
    <dgm:pt modelId="{50934A3E-C9BC-4A79-9E44-79FAC1DCDFA5}" type="pres">
      <dgm:prSet presAssocID="{2EEA7DA3-61B9-44AF-A970-E92C7F6F555A}" presName="linearFlow" presStyleCnt="0">
        <dgm:presLayoutVars>
          <dgm:dir/>
          <dgm:animLvl val="lvl"/>
          <dgm:resizeHandles val="exact"/>
        </dgm:presLayoutVars>
      </dgm:prSet>
      <dgm:spPr/>
    </dgm:pt>
    <dgm:pt modelId="{CBD04ECA-E307-424A-8C85-A70EF467D20B}" type="pres">
      <dgm:prSet presAssocID="{77B2DBEC-642F-4BD8-B1A2-5C1F5E570431}" presName="composite" presStyleCnt="0"/>
      <dgm:spPr/>
    </dgm:pt>
    <dgm:pt modelId="{3B5A4EBF-365E-481D-80DE-7F7C4468A1E5}" type="pres">
      <dgm:prSet presAssocID="{77B2DBEC-642F-4BD8-B1A2-5C1F5E57043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211F951-4C8E-4297-8848-D584095D1FF1}" type="pres">
      <dgm:prSet presAssocID="{77B2DBEC-642F-4BD8-B1A2-5C1F5E570431}" presName="descendantText" presStyleLbl="alignAcc1" presStyleIdx="0" presStyleCnt="4">
        <dgm:presLayoutVars>
          <dgm:bulletEnabled val="1"/>
        </dgm:presLayoutVars>
      </dgm:prSet>
      <dgm:spPr/>
    </dgm:pt>
    <dgm:pt modelId="{A3A7193B-CF5C-49F2-947B-A43BD7C63203}" type="pres">
      <dgm:prSet presAssocID="{7C0D81C3-1826-427A-8A7D-520996863452}" presName="sp" presStyleCnt="0"/>
      <dgm:spPr/>
    </dgm:pt>
    <dgm:pt modelId="{C9DA42F7-FB43-4F6E-9EC3-AFBB030D3CC7}" type="pres">
      <dgm:prSet presAssocID="{17C8F9DA-F9FC-4EAF-A2BF-0D96F5DEBEDD}" presName="composite" presStyleCnt="0"/>
      <dgm:spPr/>
    </dgm:pt>
    <dgm:pt modelId="{A0DFEE94-ABDE-40A3-B776-53390B84DFD4}" type="pres">
      <dgm:prSet presAssocID="{17C8F9DA-F9FC-4EAF-A2BF-0D96F5DEBEDD}" presName="parentText" presStyleLbl="alignNode1" presStyleIdx="1" presStyleCnt="4" custScaleY="118769">
        <dgm:presLayoutVars>
          <dgm:chMax val="1"/>
          <dgm:bulletEnabled val="1"/>
        </dgm:presLayoutVars>
      </dgm:prSet>
      <dgm:spPr/>
    </dgm:pt>
    <dgm:pt modelId="{204387A6-D2A6-4C19-ABB2-682C92A671A3}" type="pres">
      <dgm:prSet presAssocID="{17C8F9DA-F9FC-4EAF-A2BF-0D96F5DEBEDD}" presName="descendantText" presStyleLbl="alignAcc1" presStyleIdx="1" presStyleCnt="4" custScaleY="132887">
        <dgm:presLayoutVars>
          <dgm:bulletEnabled val="1"/>
        </dgm:presLayoutVars>
      </dgm:prSet>
      <dgm:spPr/>
    </dgm:pt>
    <dgm:pt modelId="{C2576A64-2B84-4266-AC7E-5A83D2AB6543}" type="pres">
      <dgm:prSet presAssocID="{779140E9-B336-49CB-B0C5-BAFEC68F2FD2}" presName="sp" presStyleCnt="0"/>
      <dgm:spPr/>
    </dgm:pt>
    <dgm:pt modelId="{13AFB5BA-D1FE-4D3F-8321-54EABBCF2174}" type="pres">
      <dgm:prSet presAssocID="{AF5FBC69-6510-477B-A2C5-BE35F9C1847C}" presName="composite" presStyleCnt="0"/>
      <dgm:spPr/>
    </dgm:pt>
    <dgm:pt modelId="{8417CBAA-F6C3-4547-BCCB-6626D0454ACF}" type="pres">
      <dgm:prSet presAssocID="{AF5FBC69-6510-477B-A2C5-BE35F9C1847C}" presName="parentText" presStyleLbl="alignNode1" presStyleIdx="2" presStyleCnt="4" custScaleY="129801" custLinFactNeighborY="-1213">
        <dgm:presLayoutVars>
          <dgm:chMax val="1"/>
          <dgm:bulletEnabled val="1"/>
        </dgm:presLayoutVars>
      </dgm:prSet>
      <dgm:spPr/>
    </dgm:pt>
    <dgm:pt modelId="{585FCB0D-B43F-4394-B3A2-4319C780E1C9}" type="pres">
      <dgm:prSet presAssocID="{AF5FBC69-6510-477B-A2C5-BE35F9C1847C}" presName="descendantText" presStyleLbl="alignAcc1" presStyleIdx="2" presStyleCnt="4" custScaleY="160621">
        <dgm:presLayoutVars>
          <dgm:bulletEnabled val="1"/>
        </dgm:presLayoutVars>
      </dgm:prSet>
      <dgm:spPr/>
    </dgm:pt>
    <dgm:pt modelId="{DDD956E0-BB52-428B-B374-D2210AECC69D}" type="pres">
      <dgm:prSet presAssocID="{523460C2-C417-49B0-A2EF-A8AA008EE2C9}" presName="sp" presStyleCnt="0"/>
      <dgm:spPr/>
    </dgm:pt>
    <dgm:pt modelId="{92FDD1BC-871C-4946-B9AA-C2D1AE376C8A}" type="pres">
      <dgm:prSet presAssocID="{A20D5076-8CCF-41BB-AEB5-85D7DD9A7804}" presName="composite" presStyleCnt="0"/>
      <dgm:spPr/>
    </dgm:pt>
    <dgm:pt modelId="{1D81DA25-97C3-4E77-A903-C26D00F8EB61}" type="pres">
      <dgm:prSet presAssocID="{A20D5076-8CCF-41BB-AEB5-85D7DD9A780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DEADD16-9E08-4EAF-BAEB-AA74B8536822}" type="pres">
      <dgm:prSet presAssocID="{A20D5076-8CCF-41BB-AEB5-85D7DD9A7804}" presName="descendantText" presStyleLbl="alignAcc1" presStyleIdx="3" presStyleCnt="4" custScaleY="127526">
        <dgm:presLayoutVars>
          <dgm:bulletEnabled val="1"/>
        </dgm:presLayoutVars>
      </dgm:prSet>
      <dgm:spPr/>
    </dgm:pt>
  </dgm:ptLst>
  <dgm:cxnLst>
    <dgm:cxn modelId="{9976AB00-4248-46D4-9E0F-D9F4ADF89264}" srcId="{AF5FBC69-6510-477B-A2C5-BE35F9C1847C}" destId="{807B4F51-ABC6-4C93-9D39-50A9BE713CD4}" srcOrd="2" destOrd="0" parTransId="{D1909488-1D96-414D-946F-8A5A1F6AE723}" sibTransId="{9D206C37-1A92-44FE-8D85-A805BC2D939F}"/>
    <dgm:cxn modelId="{70377003-A2FD-4A68-9E2D-6734E2E0B1D4}" srcId="{AF5FBC69-6510-477B-A2C5-BE35F9C1847C}" destId="{C3291CC8-F692-4424-B44D-E0CC35E49F22}" srcOrd="0" destOrd="0" parTransId="{A7DDBED0-95E3-4EED-B041-B9D7C0643AB0}" sibTransId="{22F455B2-FE39-4E65-B2E0-0F962ADFEAD6}"/>
    <dgm:cxn modelId="{F66A320C-6F05-4AD0-9E7D-E13AE9D92273}" type="presOf" srcId="{7AB0D430-1E49-44A5-A384-8103919DEBC6}" destId="{5DEADD16-9E08-4EAF-BAEB-AA74B8536822}" srcOrd="0" destOrd="0" presId="urn:microsoft.com/office/officeart/2005/8/layout/chevron2"/>
    <dgm:cxn modelId="{CF8B920E-EEE3-4D16-84FB-68D95AA5C550}" type="presOf" srcId="{17C8F9DA-F9FC-4EAF-A2BF-0D96F5DEBEDD}" destId="{A0DFEE94-ABDE-40A3-B776-53390B84DFD4}" srcOrd="0" destOrd="0" presId="urn:microsoft.com/office/officeart/2005/8/layout/chevron2"/>
    <dgm:cxn modelId="{1538C527-265B-4E9A-90D6-6BC21C1C6F1B}" type="presOf" srcId="{C3291CC8-F692-4424-B44D-E0CC35E49F22}" destId="{585FCB0D-B43F-4394-B3A2-4319C780E1C9}" srcOrd="0" destOrd="0" presId="urn:microsoft.com/office/officeart/2005/8/layout/chevron2"/>
    <dgm:cxn modelId="{30DE5A2A-7C9A-4575-8ECF-9D6963A8BBF1}" srcId="{77B2DBEC-642F-4BD8-B1A2-5C1F5E570431}" destId="{3A16F1FF-3379-47E7-98AF-BAFA196CEB41}" srcOrd="1" destOrd="0" parTransId="{0830C395-1DB3-438A-B8AF-2807C89EABD9}" sibTransId="{8377E16E-E591-4398-8B00-2BFDCC80525D}"/>
    <dgm:cxn modelId="{30670F3D-3FDC-4746-BB2A-A4BE70D9CB87}" type="presOf" srcId="{42234E37-6336-400D-8564-E96C24BF0A21}" destId="{C211F951-4C8E-4297-8848-D584095D1FF1}" srcOrd="0" destOrd="0" presId="urn:microsoft.com/office/officeart/2005/8/layout/chevron2"/>
    <dgm:cxn modelId="{AED08B42-F4CE-451D-AC70-90BE04DEC474}" srcId="{2EEA7DA3-61B9-44AF-A970-E92C7F6F555A}" destId="{17C8F9DA-F9FC-4EAF-A2BF-0D96F5DEBEDD}" srcOrd="1" destOrd="0" parTransId="{1F9EB839-79BD-432D-8066-5AC1597A37C1}" sibTransId="{779140E9-B336-49CB-B0C5-BAFEC68F2FD2}"/>
    <dgm:cxn modelId="{FCAD074D-A7E0-4584-866F-FE535CA115A6}" type="presOf" srcId="{AF5FBC69-6510-477B-A2C5-BE35F9C1847C}" destId="{8417CBAA-F6C3-4547-BCCB-6626D0454ACF}" srcOrd="0" destOrd="0" presId="urn:microsoft.com/office/officeart/2005/8/layout/chevron2"/>
    <dgm:cxn modelId="{16BE144E-BB5F-4DE2-9A45-20065001C27C}" type="presOf" srcId="{178555CD-AE73-46F1-BC8D-0E404BEF0047}" destId="{5DEADD16-9E08-4EAF-BAEB-AA74B8536822}" srcOrd="0" destOrd="1" presId="urn:microsoft.com/office/officeart/2005/8/layout/chevron2"/>
    <dgm:cxn modelId="{34FD7670-6E63-4769-9F0B-DB59ECBC09C7}" srcId="{A20D5076-8CCF-41BB-AEB5-85D7DD9A7804}" destId="{7AB0D430-1E49-44A5-A384-8103919DEBC6}" srcOrd="0" destOrd="0" parTransId="{A4DBEC6B-6D77-4089-9F69-7BC7BDC0B4FA}" sibTransId="{95A2CA4A-B852-4E01-A57D-44DF052D060B}"/>
    <dgm:cxn modelId="{F8B24051-D77A-4299-BC64-66344186A8FA}" type="presOf" srcId="{D8AF8BE3-FE13-44F0-98D1-0A1D8B63CD67}" destId="{204387A6-D2A6-4C19-ABB2-682C92A671A3}" srcOrd="0" destOrd="0" presId="urn:microsoft.com/office/officeart/2005/8/layout/chevron2"/>
    <dgm:cxn modelId="{9EF0D457-67DA-4612-B678-A713B91BE474}" type="presOf" srcId="{2EEA7DA3-61B9-44AF-A970-E92C7F6F555A}" destId="{50934A3E-C9BC-4A79-9E44-79FAC1DCDFA5}" srcOrd="0" destOrd="0" presId="urn:microsoft.com/office/officeart/2005/8/layout/chevron2"/>
    <dgm:cxn modelId="{A7D86658-A5C4-4171-9059-0CEB5EF9B0FA}" srcId="{17C8F9DA-F9FC-4EAF-A2BF-0D96F5DEBEDD}" destId="{B4A71F92-D1FF-48DD-9734-48EC1BB88D32}" srcOrd="1" destOrd="0" parTransId="{BF74EF9F-EEFB-4F9E-B53D-6E3445026335}" sibTransId="{AA3DD238-E3D6-45E1-B8AC-002CE477DF76}"/>
    <dgm:cxn modelId="{42C3637B-6535-4C48-BC66-7BFED2642A73}" srcId="{17C8F9DA-F9FC-4EAF-A2BF-0D96F5DEBEDD}" destId="{BBC52161-6B15-47B1-8695-E7B145F1A225}" srcOrd="2" destOrd="0" parTransId="{C4A1C296-6738-436B-B42D-2A92DD9788A8}" sibTransId="{49462D99-F02E-45B6-852C-2BEAC3E30795}"/>
    <dgm:cxn modelId="{09CE7C7C-3FBF-4D9B-A8F1-73704DC16DD9}" type="presOf" srcId="{1B9A4CBF-F356-424D-8281-CAE766043676}" destId="{5DEADD16-9E08-4EAF-BAEB-AA74B8536822}" srcOrd="0" destOrd="2" presId="urn:microsoft.com/office/officeart/2005/8/layout/chevron2"/>
    <dgm:cxn modelId="{F7F1237E-3B67-44DB-B482-A80760660D78}" type="presOf" srcId="{134BB576-DD4B-4BCE-B0DC-3480702F526B}" destId="{585FCB0D-B43F-4394-B3A2-4319C780E1C9}" srcOrd="0" destOrd="1" presId="urn:microsoft.com/office/officeart/2005/8/layout/chevron2"/>
    <dgm:cxn modelId="{1A134D7F-D4C2-4F57-A5BE-25E667D21B17}" type="presOf" srcId="{B4A71F92-D1FF-48DD-9734-48EC1BB88D32}" destId="{204387A6-D2A6-4C19-ABB2-682C92A671A3}" srcOrd="0" destOrd="1" presId="urn:microsoft.com/office/officeart/2005/8/layout/chevron2"/>
    <dgm:cxn modelId="{57E91781-261E-430C-B52C-6CA8C11F3DD7}" srcId="{A20D5076-8CCF-41BB-AEB5-85D7DD9A7804}" destId="{1B9A4CBF-F356-424D-8281-CAE766043676}" srcOrd="2" destOrd="0" parTransId="{8BCFE646-C1A0-451D-8DAB-6CA84EBD5CE5}" sibTransId="{514CC2F1-3C4E-4C2A-9DA2-1A2AEBACD269}"/>
    <dgm:cxn modelId="{8C24D982-CBC7-41CD-AA95-54B2DF90849D}" srcId="{77B2DBEC-642F-4BD8-B1A2-5C1F5E570431}" destId="{42234E37-6336-400D-8564-E96C24BF0A21}" srcOrd="0" destOrd="0" parTransId="{5900531D-7158-435A-984E-1B6888B810EA}" sibTransId="{2DBFDB2E-DA78-45C6-BEF5-47DE6A912312}"/>
    <dgm:cxn modelId="{AEA17F84-092E-4D77-BB06-A6BB227CE3FC}" srcId="{A20D5076-8CCF-41BB-AEB5-85D7DD9A7804}" destId="{178555CD-AE73-46F1-BC8D-0E404BEF0047}" srcOrd="1" destOrd="0" parTransId="{78431386-F80C-4063-B24B-46CFC78BDD08}" sibTransId="{F62D06B9-365F-417D-A24A-6B4032939177}"/>
    <dgm:cxn modelId="{82FE1788-24DE-433C-BD17-8241FCBBB637}" type="presOf" srcId="{807B4F51-ABC6-4C93-9D39-50A9BE713CD4}" destId="{585FCB0D-B43F-4394-B3A2-4319C780E1C9}" srcOrd="0" destOrd="2" presId="urn:microsoft.com/office/officeart/2005/8/layout/chevron2"/>
    <dgm:cxn modelId="{630442A1-3528-47F0-A41B-E8B4D0A2DFB5}" type="presOf" srcId="{77B2DBEC-642F-4BD8-B1A2-5C1F5E570431}" destId="{3B5A4EBF-365E-481D-80DE-7F7C4468A1E5}" srcOrd="0" destOrd="0" presId="urn:microsoft.com/office/officeart/2005/8/layout/chevron2"/>
    <dgm:cxn modelId="{DF846DA3-A6EE-476C-81DA-8EE79F2BC3BA}" type="presOf" srcId="{A20D5076-8CCF-41BB-AEB5-85D7DD9A7804}" destId="{1D81DA25-97C3-4E77-A903-C26D00F8EB61}" srcOrd="0" destOrd="0" presId="urn:microsoft.com/office/officeart/2005/8/layout/chevron2"/>
    <dgm:cxn modelId="{35F243B4-F4B7-4658-BA51-D552D8E46BCC}" srcId="{2EEA7DA3-61B9-44AF-A970-E92C7F6F555A}" destId="{77B2DBEC-642F-4BD8-B1A2-5C1F5E570431}" srcOrd="0" destOrd="0" parTransId="{7C06730B-4B42-459E-85C8-993C0CF5D4F5}" sibTransId="{7C0D81C3-1826-427A-8A7D-520996863452}"/>
    <dgm:cxn modelId="{A051F9DB-2608-4594-AC12-91D4417CDFA5}" srcId="{17C8F9DA-F9FC-4EAF-A2BF-0D96F5DEBEDD}" destId="{D8AF8BE3-FE13-44F0-98D1-0A1D8B63CD67}" srcOrd="0" destOrd="0" parTransId="{679F6C51-FF00-47E4-966B-38D3A0F6B781}" sibTransId="{E51D0C48-7041-4F1E-B887-9DDC2E6000F6}"/>
    <dgm:cxn modelId="{895DFBDD-1349-4F8F-8B08-65D648D1537B}" srcId="{2EEA7DA3-61B9-44AF-A970-E92C7F6F555A}" destId="{AF5FBC69-6510-477B-A2C5-BE35F9C1847C}" srcOrd="2" destOrd="0" parTransId="{E2D25C35-8D18-4336-A365-E7C0E16DEE50}" sibTransId="{523460C2-C417-49B0-A2EF-A8AA008EE2C9}"/>
    <dgm:cxn modelId="{AFB992E0-17EE-4A9D-91D9-8D21AA1E3F8C}" srcId="{AF5FBC69-6510-477B-A2C5-BE35F9C1847C}" destId="{134BB576-DD4B-4BCE-B0DC-3480702F526B}" srcOrd="1" destOrd="0" parTransId="{032C595A-8CC6-4C2D-ABC5-E988FA3E12F5}" sibTransId="{E1F64552-41CE-4C0B-86E1-52D860A7609D}"/>
    <dgm:cxn modelId="{E1DC39E1-9B0B-416F-ABA3-BA0CE380F781}" type="presOf" srcId="{BBC52161-6B15-47B1-8695-E7B145F1A225}" destId="{204387A6-D2A6-4C19-ABB2-682C92A671A3}" srcOrd="0" destOrd="2" presId="urn:microsoft.com/office/officeart/2005/8/layout/chevron2"/>
    <dgm:cxn modelId="{32FCBEEF-BC08-429F-AEC7-49BEA4A878B2}" type="presOf" srcId="{3A16F1FF-3379-47E7-98AF-BAFA196CEB41}" destId="{C211F951-4C8E-4297-8848-D584095D1FF1}" srcOrd="0" destOrd="1" presId="urn:microsoft.com/office/officeart/2005/8/layout/chevron2"/>
    <dgm:cxn modelId="{C8CB56FB-B080-4A4A-B412-6283C9B11633}" srcId="{2EEA7DA3-61B9-44AF-A970-E92C7F6F555A}" destId="{A20D5076-8CCF-41BB-AEB5-85D7DD9A7804}" srcOrd="3" destOrd="0" parTransId="{6E91A75A-1E63-4CE9-BAB1-F4F63C2B3B69}" sibTransId="{24725B35-28D9-4628-B8DB-2C286C062F10}"/>
    <dgm:cxn modelId="{BDD88D1A-F03C-46F0-B457-2E8294C27847}" type="presParOf" srcId="{50934A3E-C9BC-4A79-9E44-79FAC1DCDFA5}" destId="{CBD04ECA-E307-424A-8C85-A70EF467D20B}" srcOrd="0" destOrd="0" presId="urn:microsoft.com/office/officeart/2005/8/layout/chevron2"/>
    <dgm:cxn modelId="{A1DAF7AE-7B16-4FDE-8B08-61487444830D}" type="presParOf" srcId="{CBD04ECA-E307-424A-8C85-A70EF467D20B}" destId="{3B5A4EBF-365E-481D-80DE-7F7C4468A1E5}" srcOrd="0" destOrd="0" presId="urn:microsoft.com/office/officeart/2005/8/layout/chevron2"/>
    <dgm:cxn modelId="{F6D7026D-C766-4FC3-B956-A6683388AC2C}" type="presParOf" srcId="{CBD04ECA-E307-424A-8C85-A70EF467D20B}" destId="{C211F951-4C8E-4297-8848-D584095D1FF1}" srcOrd="1" destOrd="0" presId="urn:microsoft.com/office/officeart/2005/8/layout/chevron2"/>
    <dgm:cxn modelId="{772FC6F6-C868-4E40-821C-72C9DAB0BC8A}" type="presParOf" srcId="{50934A3E-C9BC-4A79-9E44-79FAC1DCDFA5}" destId="{A3A7193B-CF5C-49F2-947B-A43BD7C63203}" srcOrd="1" destOrd="0" presId="urn:microsoft.com/office/officeart/2005/8/layout/chevron2"/>
    <dgm:cxn modelId="{544969EA-0EF5-49DF-83B6-6FDE0EEED704}" type="presParOf" srcId="{50934A3E-C9BC-4A79-9E44-79FAC1DCDFA5}" destId="{C9DA42F7-FB43-4F6E-9EC3-AFBB030D3CC7}" srcOrd="2" destOrd="0" presId="urn:microsoft.com/office/officeart/2005/8/layout/chevron2"/>
    <dgm:cxn modelId="{12C30E77-41DB-4CE9-A42B-BE8ADAAC8618}" type="presParOf" srcId="{C9DA42F7-FB43-4F6E-9EC3-AFBB030D3CC7}" destId="{A0DFEE94-ABDE-40A3-B776-53390B84DFD4}" srcOrd="0" destOrd="0" presId="urn:microsoft.com/office/officeart/2005/8/layout/chevron2"/>
    <dgm:cxn modelId="{F9592070-4727-44D9-A757-C23B527A3110}" type="presParOf" srcId="{C9DA42F7-FB43-4F6E-9EC3-AFBB030D3CC7}" destId="{204387A6-D2A6-4C19-ABB2-682C92A671A3}" srcOrd="1" destOrd="0" presId="urn:microsoft.com/office/officeart/2005/8/layout/chevron2"/>
    <dgm:cxn modelId="{C6E6A039-7EBE-483C-A441-44A89A7D7F44}" type="presParOf" srcId="{50934A3E-C9BC-4A79-9E44-79FAC1DCDFA5}" destId="{C2576A64-2B84-4266-AC7E-5A83D2AB6543}" srcOrd="3" destOrd="0" presId="urn:microsoft.com/office/officeart/2005/8/layout/chevron2"/>
    <dgm:cxn modelId="{1D0FB92E-C809-47A7-88B9-1EA41370AD33}" type="presParOf" srcId="{50934A3E-C9BC-4A79-9E44-79FAC1DCDFA5}" destId="{13AFB5BA-D1FE-4D3F-8321-54EABBCF2174}" srcOrd="4" destOrd="0" presId="urn:microsoft.com/office/officeart/2005/8/layout/chevron2"/>
    <dgm:cxn modelId="{AA3BA735-6610-4D1B-993D-67C010323174}" type="presParOf" srcId="{13AFB5BA-D1FE-4D3F-8321-54EABBCF2174}" destId="{8417CBAA-F6C3-4547-BCCB-6626D0454ACF}" srcOrd="0" destOrd="0" presId="urn:microsoft.com/office/officeart/2005/8/layout/chevron2"/>
    <dgm:cxn modelId="{7D8F9B6B-67C0-4DDF-B08D-2E16292F059C}" type="presParOf" srcId="{13AFB5BA-D1FE-4D3F-8321-54EABBCF2174}" destId="{585FCB0D-B43F-4394-B3A2-4319C780E1C9}" srcOrd="1" destOrd="0" presId="urn:microsoft.com/office/officeart/2005/8/layout/chevron2"/>
    <dgm:cxn modelId="{3A506BA4-FD52-4D29-B361-0BB3A7FD2DCA}" type="presParOf" srcId="{50934A3E-C9BC-4A79-9E44-79FAC1DCDFA5}" destId="{DDD956E0-BB52-428B-B374-D2210AECC69D}" srcOrd="5" destOrd="0" presId="urn:microsoft.com/office/officeart/2005/8/layout/chevron2"/>
    <dgm:cxn modelId="{F132D8DD-8A2B-4722-8626-376C14FA36A5}" type="presParOf" srcId="{50934A3E-C9BC-4A79-9E44-79FAC1DCDFA5}" destId="{92FDD1BC-871C-4946-B9AA-C2D1AE376C8A}" srcOrd="6" destOrd="0" presId="urn:microsoft.com/office/officeart/2005/8/layout/chevron2"/>
    <dgm:cxn modelId="{14B9DE19-ABEA-4BA4-B4B9-F0B3CB75FE98}" type="presParOf" srcId="{92FDD1BC-871C-4946-B9AA-C2D1AE376C8A}" destId="{1D81DA25-97C3-4E77-A903-C26D00F8EB61}" srcOrd="0" destOrd="0" presId="urn:microsoft.com/office/officeart/2005/8/layout/chevron2"/>
    <dgm:cxn modelId="{506FC5D5-65DC-4EE4-908A-B8F5706D2F51}" type="presParOf" srcId="{92FDD1BC-871C-4946-B9AA-C2D1AE376C8A}" destId="{5DEADD16-9E08-4EAF-BAEB-AA74B85368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71B3F7-550D-4EE6-9306-0552402981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932473-FC64-4A98-99DE-5C324C109EA4}">
      <dgm:prSet phldrT="[Text]"/>
      <dgm:spPr/>
      <dgm:t>
        <a:bodyPr/>
        <a:lstStyle/>
        <a:p>
          <a:r>
            <a:rPr lang="en-GB" dirty="0"/>
            <a:t>July 2017 – Communications test</a:t>
          </a:r>
        </a:p>
      </dgm:t>
    </dgm:pt>
    <dgm:pt modelId="{CDA161A3-A83F-4E88-9A59-A4C9CE5F13D8}" type="parTrans" cxnId="{C94BD8E2-9F81-4F2A-A9D4-F4ADAE390D59}">
      <dgm:prSet/>
      <dgm:spPr/>
      <dgm:t>
        <a:bodyPr/>
        <a:lstStyle/>
        <a:p>
          <a:endParaRPr lang="en-GB"/>
        </a:p>
      </dgm:t>
    </dgm:pt>
    <dgm:pt modelId="{EB629261-3D92-4F0D-A80D-490DA3E263FA}" type="sibTrans" cxnId="{C94BD8E2-9F81-4F2A-A9D4-F4ADAE390D59}">
      <dgm:prSet/>
      <dgm:spPr/>
      <dgm:t>
        <a:bodyPr/>
        <a:lstStyle/>
        <a:p>
          <a:endParaRPr lang="en-GB"/>
        </a:p>
      </dgm:t>
    </dgm:pt>
    <dgm:pt modelId="{AF8401BB-0DBD-4046-A787-C09A339F23EA}">
      <dgm:prSet phldrT="[Text]"/>
      <dgm:spPr/>
      <dgm:t>
        <a:bodyPr/>
        <a:lstStyle/>
        <a:p>
          <a:r>
            <a:rPr lang="en-GB" dirty="0"/>
            <a:t>September/October 2017 – Incentives test</a:t>
          </a:r>
        </a:p>
      </dgm:t>
    </dgm:pt>
    <dgm:pt modelId="{D918A415-3475-4B80-AFCE-D6E6E5474D5B}" type="parTrans" cxnId="{154768E0-88F0-4953-B921-A32FDC20EC1C}">
      <dgm:prSet/>
      <dgm:spPr/>
      <dgm:t>
        <a:bodyPr/>
        <a:lstStyle/>
        <a:p>
          <a:endParaRPr lang="en-GB"/>
        </a:p>
      </dgm:t>
    </dgm:pt>
    <dgm:pt modelId="{5F5F5934-5F42-4E05-BE9A-39B3E87EAD1B}" type="sibTrans" cxnId="{154768E0-88F0-4953-B921-A32FDC20EC1C}">
      <dgm:prSet/>
      <dgm:spPr/>
      <dgm:t>
        <a:bodyPr/>
        <a:lstStyle/>
        <a:p>
          <a:endParaRPr lang="en-GB"/>
        </a:p>
      </dgm:t>
    </dgm:pt>
    <dgm:pt modelId="{6839D37E-56C7-4A4B-A070-9C0C378578DB}">
      <dgm:prSet phldrT="[Text]"/>
      <dgm:spPr/>
      <dgm:t>
        <a:bodyPr/>
        <a:lstStyle/>
        <a:p>
          <a:r>
            <a:rPr lang="en-GB" dirty="0"/>
            <a:t>October 2018 to April 2019 – Mixed-mode test</a:t>
          </a:r>
        </a:p>
      </dgm:t>
    </dgm:pt>
    <dgm:pt modelId="{CC08F393-C765-4370-9F5F-DA68D2C3B0E7}" type="parTrans" cxnId="{7F1E7894-D951-4789-B8D5-0916F38D42BE}">
      <dgm:prSet/>
      <dgm:spPr/>
      <dgm:t>
        <a:bodyPr/>
        <a:lstStyle/>
        <a:p>
          <a:endParaRPr lang="en-GB"/>
        </a:p>
      </dgm:t>
    </dgm:pt>
    <dgm:pt modelId="{94DA8E12-9A3E-47FE-AE72-667E411FCFEA}" type="sibTrans" cxnId="{7F1E7894-D951-4789-B8D5-0916F38D42BE}">
      <dgm:prSet/>
      <dgm:spPr/>
      <dgm:t>
        <a:bodyPr/>
        <a:lstStyle/>
        <a:p>
          <a:endParaRPr lang="en-GB"/>
        </a:p>
      </dgm:t>
    </dgm:pt>
    <dgm:pt modelId="{29D15668-9923-44B6-856B-6A6CFE41CB38}">
      <dgm:prSet phldrT="[Text]"/>
      <dgm:spPr/>
      <dgm:t>
        <a:bodyPr/>
        <a:lstStyle/>
        <a:p>
          <a:r>
            <a:rPr lang="en-GB" dirty="0"/>
            <a:t>Testing effectiveness of communication strategies</a:t>
          </a:r>
        </a:p>
      </dgm:t>
    </dgm:pt>
    <dgm:pt modelId="{D3D42EE8-8DCB-4FC0-813A-A1CC6E38C6C9}" type="parTrans" cxnId="{8C6072A8-8CF4-4ACA-BF3E-07D904303EC9}">
      <dgm:prSet/>
      <dgm:spPr/>
      <dgm:t>
        <a:bodyPr/>
        <a:lstStyle/>
        <a:p>
          <a:endParaRPr lang="en-GB"/>
        </a:p>
      </dgm:t>
    </dgm:pt>
    <dgm:pt modelId="{CE2F86F0-F601-4FD8-892C-80572C983395}" type="sibTrans" cxnId="{8C6072A8-8CF4-4ACA-BF3E-07D904303EC9}">
      <dgm:prSet/>
      <dgm:spPr/>
      <dgm:t>
        <a:bodyPr/>
        <a:lstStyle/>
        <a:p>
          <a:endParaRPr lang="en-GB"/>
        </a:p>
      </dgm:t>
    </dgm:pt>
    <dgm:pt modelId="{73959AC1-C081-4EEA-B4C7-D7043EC0CE99}">
      <dgm:prSet phldrT="[Text]"/>
      <dgm:spPr/>
      <dgm:t>
        <a:bodyPr/>
        <a:lstStyle/>
        <a:p>
          <a:r>
            <a:rPr lang="en-GB" dirty="0"/>
            <a:t>Included letter content, envelope colour, postal days, envelope branding</a:t>
          </a:r>
        </a:p>
      </dgm:t>
    </dgm:pt>
    <dgm:pt modelId="{5735D4C9-55AD-4A41-A08D-0F8DEA0E0403}" type="parTrans" cxnId="{84E524AE-98E5-4C01-B41B-EE15901E02E5}">
      <dgm:prSet/>
      <dgm:spPr/>
      <dgm:t>
        <a:bodyPr/>
        <a:lstStyle/>
        <a:p>
          <a:endParaRPr lang="en-GB"/>
        </a:p>
      </dgm:t>
    </dgm:pt>
    <dgm:pt modelId="{56E22B11-4C53-4E37-B419-22D9D75A8DC2}" type="sibTrans" cxnId="{84E524AE-98E5-4C01-B41B-EE15901E02E5}">
      <dgm:prSet/>
      <dgm:spPr/>
      <dgm:t>
        <a:bodyPr/>
        <a:lstStyle/>
        <a:p>
          <a:endParaRPr lang="en-GB"/>
        </a:p>
      </dgm:t>
    </dgm:pt>
    <dgm:pt modelId="{A6024DB1-EE6B-4B47-94B6-67BA5B2CE28F}">
      <dgm:prSet phldrT="[Text]"/>
      <dgm:spPr/>
      <dgm:t>
        <a:bodyPr/>
        <a:lstStyle/>
        <a:p>
          <a:r>
            <a:rPr lang="en-GB" dirty="0"/>
            <a:t>Unconditional vouchers</a:t>
          </a:r>
        </a:p>
      </dgm:t>
    </dgm:pt>
    <dgm:pt modelId="{7306575C-2EFC-4867-A39D-F9A0F08A2E8B}" type="parTrans" cxnId="{2225F8DA-86F3-43D7-B3D2-8974CEA3A587}">
      <dgm:prSet/>
      <dgm:spPr/>
      <dgm:t>
        <a:bodyPr/>
        <a:lstStyle/>
        <a:p>
          <a:endParaRPr lang="en-GB"/>
        </a:p>
      </dgm:t>
    </dgm:pt>
    <dgm:pt modelId="{F8A815E8-4ED5-4061-9476-20FB0FC0C6B1}" type="sibTrans" cxnId="{2225F8DA-86F3-43D7-B3D2-8974CEA3A587}">
      <dgm:prSet/>
      <dgm:spPr/>
      <dgm:t>
        <a:bodyPr/>
        <a:lstStyle/>
        <a:p>
          <a:endParaRPr lang="en-GB"/>
        </a:p>
      </dgm:t>
    </dgm:pt>
    <dgm:pt modelId="{36C4AE29-54BE-4B3E-AC36-3CAC09C7772E}">
      <dgm:prSet phldrT="[Text]"/>
      <dgm:spPr/>
      <dgm:t>
        <a:bodyPr/>
        <a:lstStyle/>
        <a:p>
          <a:r>
            <a:rPr lang="en-GB" dirty="0"/>
            <a:t>Conditional vouchers</a:t>
          </a:r>
        </a:p>
      </dgm:t>
    </dgm:pt>
    <dgm:pt modelId="{75DAEEE3-BD4E-4FC9-AD1E-64314AD8D782}" type="parTrans" cxnId="{D85F1D44-A90F-4365-8C0A-A1C61A4C2A95}">
      <dgm:prSet/>
      <dgm:spPr/>
      <dgm:t>
        <a:bodyPr/>
        <a:lstStyle/>
        <a:p>
          <a:endParaRPr lang="en-GB"/>
        </a:p>
      </dgm:t>
    </dgm:pt>
    <dgm:pt modelId="{14D06CB7-17EF-4452-A175-12EF7EAED90C}" type="sibTrans" cxnId="{D85F1D44-A90F-4365-8C0A-A1C61A4C2A95}">
      <dgm:prSet/>
      <dgm:spPr/>
      <dgm:t>
        <a:bodyPr/>
        <a:lstStyle/>
        <a:p>
          <a:endParaRPr lang="en-GB"/>
        </a:p>
      </dgm:t>
    </dgm:pt>
    <dgm:pt modelId="{11C2ADC2-B391-4773-A091-89E2A6B457D7}">
      <dgm:prSet phldrT="[Text]"/>
      <dgm:spPr/>
      <dgm:t>
        <a:bodyPr/>
        <a:lstStyle/>
        <a:p>
          <a:r>
            <a:rPr lang="en-GB" dirty="0"/>
            <a:t>Canvas tote bag</a:t>
          </a:r>
        </a:p>
      </dgm:t>
    </dgm:pt>
    <dgm:pt modelId="{B2002769-ECE5-4FD8-BABB-96F19D3D8B66}" type="parTrans" cxnId="{5AB1ADFC-460D-4FDB-804C-AB52BE800CFF}">
      <dgm:prSet/>
      <dgm:spPr/>
      <dgm:t>
        <a:bodyPr/>
        <a:lstStyle/>
        <a:p>
          <a:endParaRPr lang="en-GB"/>
        </a:p>
      </dgm:t>
    </dgm:pt>
    <dgm:pt modelId="{BD42727B-1BC2-4BB8-8390-F435D51164A5}" type="sibTrans" cxnId="{5AB1ADFC-460D-4FDB-804C-AB52BE800CFF}">
      <dgm:prSet/>
      <dgm:spPr/>
      <dgm:t>
        <a:bodyPr/>
        <a:lstStyle/>
        <a:p>
          <a:endParaRPr lang="en-GB"/>
        </a:p>
      </dgm:t>
    </dgm:pt>
    <dgm:pt modelId="{87EC24DC-A5AD-4B0D-B4A2-D30B2E5D120F}">
      <dgm:prSet phldrT="[Text]"/>
      <dgm:spPr/>
      <dgm:t>
        <a:bodyPr/>
        <a:lstStyle/>
        <a:p>
          <a:r>
            <a:rPr lang="en-GB" dirty="0"/>
            <a:t>Online first approach</a:t>
          </a:r>
        </a:p>
      </dgm:t>
    </dgm:pt>
    <dgm:pt modelId="{81656468-675F-4F79-BAA7-199CC782D39F}" type="parTrans" cxnId="{B3AF8516-9EAF-4B28-9503-AD0FCDB570EF}">
      <dgm:prSet/>
      <dgm:spPr/>
      <dgm:t>
        <a:bodyPr/>
        <a:lstStyle/>
        <a:p>
          <a:endParaRPr lang="en-GB"/>
        </a:p>
      </dgm:t>
    </dgm:pt>
    <dgm:pt modelId="{DEDD62F4-4637-4D1D-AA3D-8A724A74716E}" type="sibTrans" cxnId="{B3AF8516-9EAF-4B28-9503-AD0FCDB570EF}">
      <dgm:prSet/>
      <dgm:spPr/>
      <dgm:t>
        <a:bodyPr/>
        <a:lstStyle/>
        <a:p>
          <a:endParaRPr lang="en-GB"/>
        </a:p>
      </dgm:t>
    </dgm:pt>
    <dgm:pt modelId="{2EB5EDF4-588F-4AF8-AB3F-F8954DE97456}">
      <dgm:prSet phldrT="[Text]"/>
      <dgm:spPr/>
      <dgm:t>
        <a:bodyPr/>
        <a:lstStyle/>
        <a:p>
          <a:r>
            <a:rPr lang="en-GB" dirty="0"/>
            <a:t>Follow-up with face-to-face interview if no response</a:t>
          </a:r>
        </a:p>
      </dgm:t>
    </dgm:pt>
    <dgm:pt modelId="{1AECBBBE-D202-40CA-B9DF-FE451D3580F3}" type="parTrans" cxnId="{1C111478-26FF-41AF-BED3-F1A297923EE0}">
      <dgm:prSet/>
      <dgm:spPr/>
      <dgm:t>
        <a:bodyPr/>
        <a:lstStyle/>
        <a:p>
          <a:endParaRPr lang="en-GB"/>
        </a:p>
      </dgm:t>
    </dgm:pt>
    <dgm:pt modelId="{D5030B6B-1F8B-401C-900C-BDEAC71B5F57}" type="sibTrans" cxnId="{1C111478-26FF-41AF-BED3-F1A297923EE0}">
      <dgm:prSet/>
      <dgm:spPr/>
      <dgm:t>
        <a:bodyPr/>
        <a:lstStyle/>
        <a:p>
          <a:endParaRPr lang="en-GB"/>
        </a:p>
      </dgm:t>
    </dgm:pt>
    <dgm:pt modelId="{88B22CA7-FF5B-43AF-ADF3-1D64458AE8DE}">
      <dgm:prSet phldrT="[Text]"/>
      <dgm:spPr/>
      <dgm:t>
        <a:bodyPr/>
        <a:lstStyle/>
        <a:p>
          <a:r>
            <a:rPr lang="en-GB" dirty="0"/>
            <a:t>Collected demographic data, labour market status and highest qualification</a:t>
          </a:r>
        </a:p>
      </dgm:t>
    </dgm:pt>
    <dgm:pt modelId="{5535BECC-E2DF-4F54-AA34-315057676419}" type="parTrans" cxnId="{51EE014D-F269-4449-AA1C-450A8142C0D1}">
      <dgm:prSet/>
      <dgm:spPr/>
      <dgm:t>
        <a:bodyPr/>
        <a:lstStyle/>
        <a:p>
          <a:endParaRPr lang="en-GB"/>
        </a:p>
      </dgm:t>
    </dgm:pt>
    <dgm:pt modelId="{3F9F34A0-87F2-49B7-83EB-B31CFDAF4581}" type="sibTrans" cxnId="{51EE014D-F269-4449-AA1C-450A8142C0D1}">
      <dgm:prSet/>
      <dgm:spPr/>
      <dgm:t>
        <a:bodyPr/>
        <a:lstStyle/>
        <a:p>
          <a:endParaRPr lang="en-GB"/>
        </a:p>
      </dgm:t>
    </dgm:pt>
    <dgm:pt modelId="{7E23F2E9-AF4B-4ADB-A925-B7996A63EA46}" type="pres">
      <dgm:prSet presAssocID="{5871B3F7-550D-4EE6-9306-0552402981C9}" presName="linear" presStyleCnt="0">
        <dgm:presLayoutVars>
          <dgm:dir/>
          <dgm:animLvl val="lvl"/>
          <dgm:resizeHandles val="exact"/>
        </dgm:presLayoutVars>
      </dgm:prSet>
      <dgm:spPr/>
    </dgm:pt>
    <dgm:pt modelId="{E87E57BA-4544-4A6B-867A-BEA8594B893F}" type="pres">
      <dgm:prSet presAssocID="{18932473-FC64-4A98-99DE-5C324C109EA4}" presName="parentLin" presStyleCnt="0"/>
      <dgm:spPr/>
    </dgm:pt>
    <dgm:pt modelId="{2C73EB1D-2EF0-45F2-8685-855AAD5518EA}" type="pres">
      <dgm:prSet presAssocID="{18932473-FC64-4A98-99DE-5C324C109EA4}" presName="parentLeftMargin" presStyleLbl="node1" presStyleIdx="0" presStyleCnt="3"/>
      <dgm:spPr/>
    </dgm:pt>
    <dgm:pt modelId="{35FB2996-3E2B-4749-8677-BDAC9C81C4AB}" type="pres">
      <dgm:prSet presAssocID="{18932473-FC64-4A98-99DE-5C324C109EA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293357-1860-4261-938F-6717C6B51B2F}" type="pres">
      <dgm:prSet presAssocID="{18932473-FC64-4A98-99DE-5C324C109EA4}" presName="negativeSpace" presStyleCnt="0"/>
      <dgm:spPr/>
    </dgm:pt>
    <dgm:pt modelId="{599243A9-7B86-43DD-A31F-B0F5A8B486BD}" type="pres">
      <dgm:prSet presAssocID="{18932473-FC64-4A98-99DE-5C324C109EA4}" presName="childText" presStyleLbl="conFgAcc1" presStyleIdx="0" presStyleCnt="3">
        <dgm:presLayoutVars>
          <dgm:bulletEnabled val="1"/>
        </dgm:presLayoutVars>
      </dgm:prSet>
      <dgm:spPr/>
    </dgm:pt>
    <dgm:pt modelId="{F12A6CE7-27E9-4AD9-8BAF-125261CBA725}" type="pres">
      <dgm:prSet presAssocID="{EB629261-3D92-4F0D-A80D-490DA3E263FA}" presName="spaceBetweenRectangles" presStyleCnt="0"/>
      <dgm:spPr/>
    </dgm:pt>
    <dgm:pt modelId="{A24E586A-462A-4695-92C8-662EB68D4EB3}" type="pres">
      <dgm:prSet presAssocID="{AF8401BB-0DBD-4046-A787-C09A339F23EA}" presName="parentLin" presStyleCnt="0"/>
      <dgm:spPr/>
    </dgm:pt>
    <dgm:pt modelId="{3BC53ED7-9B9B-4DAC-9B73-F9C69A51F0CE}" type="pres">
      <dgm:prSet presAssocID="{AF8401BB-0DBD-4046-A787-C09A339F23EA}" presName="parentLeftMargin" presStyleLbl="node1" presStyleIdx="0" presStyleCnt="3"/>
      <dgm:spPr/>
    </dgm:pt>
    <dgm:pt modelId="{F3B583C3-BFAC-4A10-BC25-24029B131A8D}" type="pres">
      <dgm:prSet presAssocID="{AF8401BB-0DBD-4046-A787-C09A339F23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7343B2-D14A-4BEB-AD6F-FF710BD5AD8D}" type="pres">
      <dgm:prSet presAssocID="{AF8401BB-0DBD-4046-A787-C09A339F23EA}" presName="negativeSpace" presStyleCnt="0"/>
      <dgm:spPr/>
    </dgm:pt>
    <dgm:pt modelId="{9CFCCA8C-F62B-474E-8339-AB32CCAEB60B}" type="pres">
      <dgm:prSet presAssocID="{AF8401BB-0DBD-4046-A787-C09A339F23EA}" presName="childText" presStyleLbl="conFgAcc1" presStyleIdx="1" presStyleCnt="3">
        <dgm:presLayoutVars>
          <dgm:bulletEnabled val="1"/>
        </dgm:presLayoutVars>
      </dgm:prSet>
      <dgm:spPr/>
    </dgm:pt>
    <dgm:pt modelId="{310E2896-4500-48E8-A6DF-DDC5CB434078}" type="pres">
      <dgm:prSet presAssocID="{5F5F5934-5F42-4E05-BE9A-39B3E87EAD1B}" presName="spaceBetweenRectangles" presStyleCnt="0"/>
      <dgm:spPr/>
    </dgm:pt>
    <dgm:pt modelId="{A864E4B3-4E44-4B16-B5FD-0048CD0FDFA2}" type="pres">
      <dgm:prSet presAssocID="{6839D37E-56C7-4A4B-A070-9C0C378578DB}" presName="parentLin" presStyleCnt="0"/>
      <dgm:spPr/>
    </dgm:pt>
    <dgm:pt modelId="{6FD132CA-CFF6-4CC5-AC44-88D2FA02156C}" type="pres">
      <dgm:prSet presAssocID="{6839D37E-56C7-4A4B-A070-9C0C378578DB}" presName="parentLeftMargin" presStyleLbl="node1" presStyleIdx="1" presStyleCnt="3"/>
      <dgm:spPr/>
    </dgm:pt>
    <dgm:pt modelId="{FA84939E-D579-4522-8A43-CD6843057FCA}" type="pres">
      <dgm:prSet presAssocID="{6839D37E-56C7-4A4B-A070-9C0C378578D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6E3DCB5-CE74-4066-8184-004090D8CE71}" type="pres">
      <dgm:prSet presAssocID="{6839D37E-56C7-4A4B-A070-9C0C378578DB}" presName="negativeSpace" presStyleCnt="0"/>
      <dgm:spPr/>
    </dgm:pt>
    <dgm:pt modelId="{D6AF4F71-C92A-4EC6-82A3-8A1EDF687CA4}" type="pres">
      <dgm:prSet presAssocID="{6839D37E-56C7-4A4B-A070-9C0C378578D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8F9F90C-E97E-4CD2-8D76-487D238D8448}" type="presOf" srcId="{6839D37E-56C7-4A4B-A070-9C0C378578DB}" destId="{6FD132CA-CFF6-4CC5-AC44-88D2FA02156C}" srcOrd="0" destOrd="0" presId="urn:microsoft.com/office/officeart/2005/8/layout/list1"/>
    <dgm:cxn modelId="{B3AF8516-9EAF-4B28-9503-AD0FCDB570EF}" srcId="{6839D37E-56C7-4A4B-A070-9C0C378578DB}" destId="{87EC24DC-A5AD-4B0D-B4A2-D30B2E5D120F}" srcOrd="0" destOrd="0" parTransId="{81656468-675F-4F79-BAA7-199CC782D39F}" sibTransId="{DEDD62F4-4637-4D1D-AA3D-8A724A74716E}"/>
    <dgm:cxn modelId="{BCA16F1E-B7F6-45A3-BC59-82905A8404D3}" type="presOf" srcId="{18932473-FC64-4A98-99DE-5C324C109EA4}" destId="{2C73EB1D-2EF0-45F2-8685-855AAD5518EA}" srcOrd="0" destOrd="0" presId="urn:microsoft.com/office/officeart/2005/8/layout/list1"/>
    <dgm:cxn modelId="{AAB49A1F-75ED-4E67-B8A6-DD439BBB5CE6}" type="presOf" srcId="{A6024DB1-EE6B-4B47-94B6-67BA5B2CE28F}" destId="{9CFCCA8C-F62B-474E-8339-AB32CCAEB60B}" srcOrd="0" destOrd="0" presId="urn:microsoft.com/office/officeart/2005/8/layout/list1"/>
    <dgm:cxn modelId="{B9E3BE20-D9AD-40FF-AB44-BDAE4C710145}" type="presOf" srcId="{88B22CA7-FF5B-43AF-ADF3-1D64458AE8DE}" destId="{D6AF4F71-C92A-4EC6-82A3-8A1EDF687CA4}" srcOrd="0" destOrd="2" presId="urn:microsoft.com/office/officeart/2005/8/layout/list1"/>
    <dgm:cxn modelId="{5E54F52C-3DFE-4312-9D90-B71360E0663E}" type="presOf" srcId="{73959AC1-C081-4EEA-B4C7-D7043EC0CE99}" destId="{599243A9-7B86-43DD-A31F-B0F5A8B486BD}" srcOrd="0" destOrd="1" presId="urn:microsoft.com/office/officeart/2005/8/layout/list1"/>
    <dgm:cxn modelId="{0C28862E-B788-43B7-BD3A-37D486E229DD}" type="presOf" srcId="{18932473-FC64-4A98-99DE-5C324C109EA4}" destId="{35FB2996-3E2B-4749-8677-BDAC9C81C4AB}" srcOrd="1" destOrd="0" presId="urn:microsoft.com/office/officeart/2005/8/layout/list1"/>
    <dgm:cxn modelId="{D85F1D44-A90F-4365-8C0A-A1C61A4C2A95}" srcId="{AF8401BB-0DBD-4046-A787-C09A339F23EA}" destId="{36C4AE29-54BE-4B3E-AC36-3CAC09C7772E}" srcOrd="1" destOrd="0" parTransId="{75DAEEE3-BD4E-4FC9-AD1E-64314AD8D782}" sibTransId="{14D06CB7-17EF-4452-A175-12EF7EAED90C}"/>
    <dgm:cxn modelId="{B4677247-8A3A-417F-BAF0-8F0AA6D5DC70}" type="presOf" srcId="{11C2ADC2-B391-4773-A091-89E2A6B457D7}" destId="{9CFCCA8C-F62B-474E-8339-AB32CCAEB60B}" srcOrd="0" destOrd="2" presId="urn:microsoft.com/office/officeart/2005/8/layout/list1"/>
    <dgm:cxn modelId="{51EE014D-F269-4449-AA1C-450A8142C0D1}" srcId="{6839D37E-56C7-4A4B-A070-9C0C378578DB}" destId="{88B22CA7-FF5B-43AF-ADF3-1D64458AE8DE}" srcOrd="2" destOrd="0" parTransId="{5535BECC-E2DF-4F54-AA34-315057676419}" sibTransId="{3F9F34A0-87F2-49B7-83EB-B31CFDAF4581}"/>
    <dgm:cxn modelId="{A1493F75-3727-41A1-B74D-CA3CE2F077AE}" type="presOf" srcId="{5871B3F7-550D-4EE6-9306-0552402981C9}" destId="{7E23F2E9-AF4B-4ADB-A925-B7996A63EA46}" srcOrd="0" destOrd="0" presId="urn:microsoft.com/office/officeart/2005/8/layout/list1"/>
    <dgm:cxn modelId="{1C111478-26FF-41AF-BED3-F1A297923EE0}" srcId="{6839D37E-56C7-4A4B-A070-9C0C378578DB}" destId="{2EB5EDF4-588F-4AF8-AB3F-F8954DE97456}" srcOrd="1" destOrd="0" parTransId="{1AECBBBE-D202-40CA-B9DF-FE451D3580F3}" sibTransId="{D5030B6B-1F8B-401C-900C-BDEAC71B5F57}"/>
    <dgm:cxn modelId="{079A217E-8B10-4A48-BC7C-93B9C8338635}" type="presOf" srcId="{36C4AE29-54BE-4B3E-AC36-3CAC09C7772E}" destId="{9CFCCA8C-F62B-474E-8339-AB32CCAEB60B}" srcOrd="0" destOrd="1" presId="urn:microsoft.com/office/officeart/2005/8/layout/list1"/>
    <dgm:cxn modelId="{7F1E7894-D951-4789-B8D5-0916F38D42BE}" srcId="{5871B3F7-550D-4EE6-9306-0552402981C9}" destId="{6839D37E-56C7-4A4B-A070-9C0C378578DB}" srcOrd="2" destOrd="0" parTransId="{CC08F393-C765-4370-9F5F-DA68D2C3B0E7}" sibTransId="{94DA8E12-9A3E-47FE-AE72-667E411FCFEA}"/>
    <dgm:cxn modelId="{3096229A-9D8C-4011-8F52-485A14CA9114}" type="presOf" srcId="{29D15668-9923-44B6-856B-6A6CFE41CB38}" destId="{599243A9-7B86-43DD-A31F-B0F5A8B486BD}" srcOrd="0" destOrd="0" presId="urn:microsoft.com/office/officeart/2005/8/layout/list1"/>
    <dgm:cxn modelId="{5EB68A9E-45A7-4468-9E27-1B9338D98C2C}" type="presOf" srcId="{87EC24DC-A5AD-4B0D-B4A2-D30B2E5D120F}" destId="{D6AF4F71-C92A-4EC6-82A3-8A1EDF687CA4}" srcOrd="0" destOrd="0" presId="urn:microsoft.com/office/officeart/2005/8/layout/list1"/>
    <dgm:cxn modelId="{8C6072A8-8CF4-4ACA-BF3E-07D904303EC9}" srcId="{18932473-FC64-4A98-99DE-5C324C109EA4}" destId="{29D15668-9923-44B6-856B-6A6CFE41CB38}" srcOrd="0" destOrd="0" parTransId="{D3D42EE8-8DCB-4FC0-813A-A1CC6E38C6C9}" sibTransId="{CE2F86F0-F601-4FD8-892C-80572C983395}"/>
    <dgm:cxn modelId="{84E524AE-98E5-4C01-B41B-EE15901E02E5}" srcId="{18932473-FC64-4A98-99DE-5C324C109EA4}" destId="{73959AC1-C081-4EEA-B4C7-D7043EC0CE99}" srcOrd="1" destOrd="0" parTransId="{5735D4C9-55AD-4A41-A08D-0F8DEA0E0403}" sibTransId="{56E22B11-4C53-4E37-B419-22D9D75A8DC2}"/>
    <dgm:cxn modelId="{2225F8DA-86F3-43D7-B3D2-8974CEA3A587}" srcId="{AF8401BB-0DBD-4046-A787-C09A339F23EA}" destId="{A6024DB1-EE6B-4B47-94B6-67BA5B2CE28F}" srcOrd="0" destOrd="0" parTransId="{7306575C-2EFC-4867-A39D-F9A0F08A2E8B}" sibTransId="{F8A815E8-4ED5-4061-9476-20FB0FC0C6B1}"/>
    <dgm:cxn modelId="{3E6CB5DC-38E4-4036-83F1-F9A66F7651A3}" type="presOf" srcId="{6839D37E-56C7-4A4B-A070-9C0C378578DB}" destId="{FA84939E-D579-4522-8A43-CD6843057FCA}" srcOrd="1" destOrd="0" presId="urn:microsoft.com/office/officeart/2005/8/layout/list1"/>
    <dgm:cxn modelId="{154768E0-88F0-4953-B921-A32FDC20EC1C}" srcId="{5871B3F7-550D-4EE6-9306-0552402981C9}" destId="{AF8401BB-0DBD-4046-A787-C09A339F23EA}" srcOrd="1" destOrd="0" parTransId="{D918A415-3475-4B80-AFCE-D6E6E5474D5B}" sibTransId="{5F5F5934-5F42-4E05-BE9A-39B3E87EAD1B}"/>
    <dgm:cxn modelId="{C94BD8E2-9F81-4F2A-A9D4-F4ADAE390D59}" srcId="{5871B3F7-550D-4EE6-9306-0552402981C9}" destId="{18932473-FC64-4A98-99DE-5C324C109EA4}" srcOrd="0" destOrd="0" parTransId="{CDA161A3-A83F-4E88-9A59-A4C9CE5F13D8}" sibTransId="{EB629261-3D92-4F0D-A80D-490DA3E263FA}"/>
    <dgm:cxn modelId="{4E20EBE5-13C9-4621-BBD6-63C17DEB7977}" type="presOf" srcId="{AF8401BB-0DBD-4046-A787-C09A339F23EA}" destId="{3BC53ED7-9B9B-4DAC-9B73-F9C69A51F0CE}" srcOrd="0" destOrd="0" presId="urn:microsoft.com/office/officeart/2005/8/layout/list1"/>
    <dgm:cxn modelId="{4F0CBBED-81D9-40EA-9F5D-E0E95703CD8E}" type="presOf" srcId="{AF8401BB-0DBD-4046-A787-C09A339F23EA}" destId="{F3B583C3-BFAC-4A10-BC25-24029B131A8D}" srcOrd="1" destOrd="0" presId="urn:microsoft.com/office/officeart/2005/8/layout/list1"/>
    <dgm:cxn modelId="{F83F3FF0-016E-40DF-A6A1-8AD1980552A0}" type="presOf" srcId="{2EB5EDF4-588F-4AF8-AB3F-F8954DE97456}" destId="{D6AF4F71-C92A-4EC6-82A3-8A1EDF687CA4}" srcOrd="0" destOrd="1" presId="urn:microsoft.com/office/officeart/2005/8/layout/list1"/>
    <dgm:cxn modelId="{5AB1ADFC-460D-4FDB-804C-AB52BE800CFF}" srcId="{AF8401BB-0DBD-4046-A787-C09A339F23EA}" destId="{11C2ADC2-B391-4773-A091-89E2A6B457D7}" srcOrd="2" destOrd="0" parTransId="{B2002769-ECE5-4FD8-BABB-96F19D3D8B66}" sibTransId="{BD42727B-1BC2-4BB8-8390-F435D51164A5}"/>
    <dgm:cxn modelId="{B6A1C898-75C1-4B21-A4E3-613ED3DD78A9}" type="presParOf" srcId="{7E23F2E9-AF4B-4ADB-A925-B7996A63EA46}" destId="{E87E57BA-4544-4A6B-867A-BEA8594B893F}" srcOrd="0" destOrd="0" presId="urn:microsoft.com/office/officeart/2005/8/layout/list1"/>
    <dgm:cxn modelId="{A10FD243-1086-4283-9F6D-6FA4A899189C}" type="presParOf" srcId="{E87E57BA-4544-4A6B-867A-BEA8594B893F}" destId="{2C73EB1D-2EF0-45F2-8685-855AAD5518EA}" srcOrd="0" destOrd="0" presId="urn:microsoft.com/office/officeart/2005/8/layout/list1"/>
    <dgm:cxn modelId="{0A7D2866-C326-4347-B8E1-8B9718B5121E}" type="presParOf" srcId="{E87E57BA-4544-4A6B-867A-BEA8594B893F}" destId="{35FB2996-3E2B-4749-8677-BDAC9C81C4AB}" srcOrd="1" destOrd="0" presId="urn:microsoft.com/office/officeart/2005/8/layout/list1"/>
    <dgm:cxn modelId="{27C445F0-2B1B-435A-808A-2DECF7224F45}" type="presParOf" srcId="{7E23F2E9-AF4B-4ADB-A925-B7996A63EA46}" destId="{42293357-1860-4261-938F-6717C6B51B2F}" srcOrd="1" destOrd="0" presId="urn:microsoft.com/office/officeart/2005/8/layout/list1"/>
    <dgm:cxn modelId="{97EB567D-B760-424B-B5F7-58538A1CF334}" type="presParOf" srcId="{7E23F2E9-AF4B-4ADB-A925-B7996A63EA46}" destId="{599243A9-7B86-43DD-A31F-B0F5A8B486BD}" srcOrd="2" destOrd="0" presId="urn:microsoft.com/office/officeart/2005/8/layout/list1"/>
    <dgm:cxn modelId="{02C1F22B-3A33-4542-9B1D-DD9A30DAACB5}" type="presParOf" srcId="{7E23F2E9-AF4B-4ADB-A925-B7996A63EA46}" destId="{F12A6CE7-27E9-4AD9-8BAF-125261CBA725}" srcOrd="3" destOrd="0" presId="urn:microsoft.com/office/officeart/2005/8/layout/list1"/>
    <dgm:cxn modelId="{A4185B08-D277-4428-917E-DF583302D34F}" type="presParOf" srcId="{7E23F2E9-AF4B-4ADB-A925-B7996A63EA46}" destId="{A24E586A-462A-4695-92C8-662EB68D4EB3}" srcOrd="4" destOrd="0" presId="urn:microsoft.com/office/officeart/2005/8/layout/list1"/>
    <dgm:cxn modelId="{A3654FD0-7E21-4F95-BD37-423ADF36D3EF}" type="presParOf" srcId="{A24E586A-462A-4695-92C8-662EB68D4EB3}" destId="{3BC53ED7-9B9B-4DAC-9B73-F9C69A51F0CE}" srcOrd="0" destOrd="0" presId="urn:microsoft.com/office/officeart/2005/8/layout/list1"/>
    <dgm:cxn modelId="{D7DF577A-5ACB-48E1-A0B4-612006427CE3}" type="presParOf" srcId="{A24E586A-462A-4695-92C8-662EB68D4EB3}" destId="{F3B583C3-BFAC-4A10-BC25-24029B131A8D}" srcOrd="1" destOrd="0" presId="urn:microsoft.com/office/officeart/2005/8/layout/list1"/>
    <dgm:cxn modelId="{D92805C3-631E-4EDB-90E1-90CD83ED5107}" type="presParOf" srcId="{7E23F2E9-AF4B-4ADB-A925-B7996A63EA46}" destId="{FB7343B2-D14A-4BEB-AD6F-FF710BD5AD8D}" srcOrd="5" destOrd="0" presId="urn:microsoft.com/office/officeart/2005/8/layout/list1"/>
    <dgm:cxn modelId="{EF4FD6DB-B675-464E-914F-EE29045220BD}" type="presParOf" srcId="{7E23F2E9-AF4B-4ADB-A925-B7996A63EA46}" destId="{9CFCCA8C-F62B-474E-8339-AB32CCAEB60B}" srcOrd="6" destOrd="0" presId="urn:microsoft.com/office/officeart/2005/8/layout/list1"/>
    <dgm:cxn modelId="{3E6712AA-43CB-4932-A09D-F1AE90D79D63}" type="presParOf" srcId="{7E23F2E9-AF4B-4ADB-A925-B7996A63EA46}" destId="{310E2896-4500-48E8-A6DF-DDC5CB434078}" srcOrd="7" destOrd="0" presId="urn:microsoft.com/office/officeart/2005/8/layout/list1"/>
    <dgm:cxn modelId="{8D5B7F1C-26D0-4AD7-9A4C-4C7C88AC9000}" type="presParOf" srcId="{7E23F2E9-AF4B-4ADB-A925-B7996A63EA46}" destId="{A864E4B3-4E44-4B16-B5FD-0048CD0FDFA2}" srcOrd="8" destOrd="0" presId="urn:microsoft.com/office/officeart/2005/8/layout/list1"/>
    <dgm:cxn modelId="{7C98E1D6-A31C-4CA6-B9A6-410F1F3E8ABE}" type="presParOf" srcId="{A864E4B3-4E44-4B16-B5FD-0048CD0FDFA2}" destId="{6FD132CA-CFF6-4CC5-AC44-88D2FA02156C}" srcOrd="0" destOrd="0" presId="urn:microsoft.com/office/officeart/2005/8/layout/list1"/>
    <dgm:cxn modelId="{57F94A80-B64B-4F75-AA80-AC281DBF15E7}" type="presParOf" srcId="{A864E4B3-4E44-4B16-B5FD-0048CD0FDFA2}" destId="{FA84939E-D579-4522-8A43-CD6843057FCA}" srcOrd="1" destOrd="0" presId="urn:microsoft.com/office/officeart/2005/8/layout/list1"/>
    <dgm:cxn modelId="{D9C2F191-BA22-4EB5-A353-51C3278D1B6D}" type="presParOf" srcId="{7E23F2E9-AF4B-4ADB-A925-B7996A63EA46}" destId="{26E3DCB5-CE74-4066-8184-004090D8CE71}" srcOrd="9" destOrd="0" presId="urn:microsoft.com/office/officeart/2005/8/layout/list1"/>
    <dgm:cxn modelId="{6DB0CB31-41EB-4DFD-A391-A4FD784DB855}" type="presParOf" srcId="{7E23F2E9-AF4B-4ADB-A925-B7996A63EA46}" destId="{D6AF4F71-C92A-4EC6-82A3-8A1EDF687C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E7EE0E-B897-44A0-9E44-82739134EAE4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60DF5C8-B9BB-441F-A934-A226ECE22DAD}">
      <dgm:prSet phldrT="[Text]" custT="1"/>
      <dgm:spPr>
        <a:xfrm>
          <a:off x="5189" y="525985"/>
          <a:ext cx="3020859" cy="1208343"/>
        </a:xfrm>
        <a:prstGeom prst="chevron">
          <a:avLst/>
        </a:prstGeom>
        <a:solidFill>
          <a:srgbClr val="118C7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Invite all to take part </a:t>
          </a:r>
          <a:r>
            <a:rPr lang="en-GB" sz="1200" b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online</a:t>
          </a:r>
        </a:p>
      </dgm:t>
    </dgm:pt>
    <dgm:pt modelId="{0DF8C244-6285-4E48-8097-32412FA57100}" type="parTrans" cxnId="{4EEA3747-F868-438D-8243-2D1C65669130}">
      <dgm:prSet/>
      <dgm:spPr/>
      <dgm:t>
        <a:bodyPr/>
        <a:lstStyle/>
        <a:p>
          <a:endParaRPr lang="en-GB" sz="2000"/>
        </a:p>
      </dgm:t>
    </dgm:pt>
    <dgm:pt modelId="{C8F26D5F-EE55-4DDA-BAEF-EE1A5BA52E6E}" type="sibTrans" cxnId="{4EEA3747-F868-438D-8243-2D1C65669130}">
      <dgm:prSet/>
      <dgm:spPr/>
      <dgm:t>
        <a:bodyPr/>
        <a:lstStyle/>
        <a:p>
          <a:endParaRPr lang="en-GB" sz="2000"/>
        </a:p>
      </dgm:t>
    </dgm:pt>
    <dgm:pt modelId="{3274212E-BB7D-4F7A-9D74-884A47DDFDF8}">
      <dgm:prSet phldrT="[Text]" custT="1"/>
      <dgm:spPr>
        <a:xfrm>
          <a:off x="2723962" y="525985"/>
          <a:ext cx="3020859" cy="1208343"/>
        </a:xfrm>
        <a:prstGeom prst="chevron">
          <a:avLst/>
        </a:prstGeom>
        <a:solidFill>
          <a:srgbClr val="118C7B">
            <a:hueOff val="-2041767"/>
            <a:satOff val="-8432"/>
            <a:lumOff val="5882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Promote </a:t>
          </a:r>
          <a:r>
            <a:rPr lang="en-GB" sz="1200" b="1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telephone</a:t>
          </a:r>
          <a:r>
            <a:rPr lang="en-GB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capture for those who haven’t responded</a:t>
          </a:r>
        </a:p>
      </dgm:t>
    </dgm:pt>
    <dgm:pt modelId="{C246B958-8907-4035-B751-17920957E9F2}" type="parTrans" cxnId="{500B9E05-08FB-4EDF-81A3-DC653A885B28}">
      <dgm:prSet/>
      <dgm:spPr/>
      <dgm:t>
        <a:bodyPr/>
        <a:lstStyle/>
        <a:p>
          <a:endParaRPr lang="en-GB" sz="2000"/>
        </a:p>
      </dgm:t>
    </dgm:pt>
    <dgm:pt modelId="{C4CEC602-9D85-436E-B347-D9EA09751CE5}" type="sibTrans" cxnId="{500B9E05-08FB-4EDF-81A3-DC653A885B28}">
      <dgm:prSet/>
      <dgm:spPr/>
      <dgm:t>
        <a:bodyPr/>
        <a:lstStyle/>
        <a:p>
          <a:endParaRPr lang="en-GB" sz="2000"/>
        </a:p>
      </dgm:t>
    </dgm:pt>
    <dgm:pt modelId="{10B80B9F-EA53-4D83-8199-2BBA82DF8661}">
      <dgm:prSet custT="1"/>
      <dgm:spPr>
        <a:xfrm>
          <a:off x="5442736" y="525985"/>
          <a:ext cx="3020859" cy="1208343"/>
        </a:xfrm>
        <a:prstGeom prst="chevron">
          <a:avLst/>
        </a:prstGeom>
        <a:solidFill>
          <a:srgbClr val="118C7B">
            <a:hueOff val="-4083535"/>
            <a:satOff val="-16863"/>
            <a:lumOff val="11763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Follow-up on </a:t>
          </a:r>
          <a:r>
            <a:rPr lang="en-GB" sz="1200" b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doorstep</a:t>
          </a:r>
          <a:r>
            <a:rPr lang="en-GB" sz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(knock-to-nudge), targeted at under-represented areas</a:t>
          </a:r>
        </a:p>
      </dgm:t>
    </dgm:pt>
    <dgm:pt modelId="{8A9C213A-705E-4637-9589-1DE494994C5B}" type="parTrans" cxnId="{45F93628-7990-45B0-9049-0BEF70D5724D}">
      <dgm:prSet/>
      <dgm:spPr/>
      <dgm:t>
        <a:bodyPr/>
        <a:lstStyle/>
        <a:p>
          <a:endParaRPr lang="en-GB" sz="2000"/>
        </a:p>
      </dgm:t>
    </dgm:pt>
    <dgm:pt modelId="{9EF378C4-9C35-4981-B0B2-F8BDCD960DCB}" type="sibTrans" cxnId="{45F93628-7990-45B0-9049-0BEF70D5724D}">
      <dgm:prSet/>
      <dgm:spPr/>
      <dgm:t>
        <a:bodyPr/>
        <a:lstStyle/>
        <a:p>
          <a:endParaRPr lang="en-GB" sz="2000"/>
        </a:p>
      </dgm:t>
    </dgm:pt>
    <dgm:pt modelId="{AFE35C7B-BD90-4EAB-A257-B18A05473A14}" type="pres">
      <dgm:prSet presAssocID="{0BE7EE0E-B897-44A0-9E44-82739134EAE4}" presName="Name0" presStyleCnt="0">
        <dgm:presLayoutVars>
          <dgm:dir/>
          <dgm:animLvl val="lvl"/>
          <dgm:resizeHandles val="exact"/>
        </dgm:presLayoutVars>
      </dgm:prSet>
      <dgm:spPr/>
    </dgm:pt>
    <dgm:pt modelId="{F059728A-578A-4FC2-9DD8-B8AAD53F62D9}" type="pres">
      <dgm:prSet presAssocID="{B60DF5C8-B9BB-441F-A934-A226ECE22DAD}" presName="parTxOnly" presStyleLbl="node1" presStyleIdx="0" presStyleCnt="3" custScaleY="81136">
        <dgm:presLayoutVars>
          <dgm:chMax val="0"/>
          <dgm:chPref val="0"/>
          <dgm:bulletEnabled val="1"/>
        </dgm:presLayoutVars>
      </dgm:prSet>
      <dgm:spPr/>
    </dgm:pt>
    <dgm:pt modelId="{F6ED991E-89DC-4896-9487-661144F570FA}" type="pres">
      <dgm:prSet presAssocID="{C8F26D5F-EE55-4DDA-BAEF-EE1A5BA52E6E}" presName="parTxOnlySpace" presStyleCnt="0"/>
      <dgm:spPr/>
    </dgm:pt>
    <dgm:pt modelId="{515498B4-E030-47F6-B10A-C5A959D3F1F2}" type="pres">
      <dgm:prSet presAssocID="{3274212E-BB7D-4F7A-9D74-884A47DDFDF8}" presName="parTxOnly" presStyleLbl="node1" presStyleIdx="1" presStyleCnt="3" custScaleY="81136">
        <dgm:presLayoutVars>
          <dgm:chMax val="0"/>
          <dgm:chPref val="0"/>
          <dgm:bulletEnabled val="1"/>
        </dgm:presLayoutVars>
      </dgm:prSet>
      <dgm:spPr/>
    </dgm:pt>
    <dgm:pt modelId="{17B7B9D3-B238-4D20-9C16-BFA7C6DDDBA3}" type="pres">
      <dgm:prSet presAssocID="{C4CEC602-9D85-436E-B347-D9EA09751CE5}" presName="parTxOnlySpace" presStyleCnt="0"/>
      <dgm:spPr/>
    </dgm:pt>
    <dgm:pt modelId="{F7DEAD38-E73E-47EE-A8E9-D8C88BAC4146}" type="pres">
      <dgm:prSet presAssocID="{10B80B9F-EA53-4D83-8199-2BBA82DF8661}" presName="parTxOnly" presStyleLbl="node1" presStyleIdx="2" presStyleCnt="3" custScaleY="81136">
        <dgm:presLayoutVars>
          <dgm:chMax val="0"/>
          <dgm:chPref val="0"/>
          <dgm:bulletEnabled val="1"/>
        </dgm:presLayoutVars>
      </dgm:prSet>
      <dgm:spPr/>
    </dgm:pt>
  </dgm:ptLst>
  <dgm:cxnLst>
    <dgm:cxn modelId="{500B9E05-08FB-4EDF-81A3-DC653A885B28}" srcId="{0BE7EE0E-B897-44A0-9E44-82739134EAE4}" destId="{3274212E-BB7D-4F7A-9D74-884A47DDFDF8}" srcOrd="1" destOrd="0" parTransId="{C246B958-8907-4035-B751-17920957E9F2}" sibTransId="{C4CEC602-9D85-436E-B347-D9EA09751CE5}"/>
    <dgm:cxn modelId="{B3BDD10E-7435-4972-B79D-31335CF575AA}" type="presOf" srcId="{B60DF5C8-B9BB-441F-A934-A226ECE22DAD}" destId="{F059728A-578A-4FC2-9DD8-B8AAD53F62D9}" srcOrd="0" destOrd="0" presId="urn:microsoft.com/office/officeart/2005/8/layout/chevron1"/>
    <dgm:cxn modelId="{45F93628-7990-45B0-9049-0BEF70D5724D}" srcId="{0BE7EE0E-B897-44A0-9E44-82739134EAE4}" destId="{10B80B9F-EA53-4D83-8199-2BBA82DF8661}" srcOrd="2" destOrd="0" parTransId="{8A9C213A-705E-4637-9589-1DE494994C5B}" sibTransId="{9EF378C4-9C35-4981-B0B2-F8BDCD960DCB}"/>
    <dgm:cxn modelId="{4EEA3747-F868-438D-8243-2D1C65669130}" srcId="{0BE7EE0E-B897-44A0-9E44-82739134EAE4}" destId="{B60DF5C8-B9BB-441F-A934-A226ECE22DAD}" srcOrd="0" destOrd="0" parTransId="{0DF8C244-6285-4E48-8097-32412FA57100}" sibTransId="{C8F26D5F-EE55-4DDA-BAEF-EE1A5BA52E6E}"/>
    <dgm:cxn modelId="{F8A1DA4D-F0F9-48B0-9791-B0640A667C30}" type="presOf" srcId="{10B80B9F-EA53-4D83-8199-2BBA82DF8661}" destId="{F7DEAD38-E73E-47EE-A8E9-D8C88BAC4146}" srcOrd="0" destOrd="0" presId="urn:microsoft.com/office/officeart/2005/8/layout/chevron1"/>
    <dgm:cxn modelId="{F66E509C-BD10-42FF-9B1E-C3C304ADF4E4}" type="presOf" srcId="{3274212E-BB7D-4F7A-9D74-884A47DDFDF8}" destId="{515498B4-E030-47F6-B10A-C5A959D3F1F2}" srcOrd="0" destOrd="0" presId="urn:microsoft.com/office/officeart/2005/8/layout/chevron1"/>
    <dgm:cxn modelId="{691DC3D0-130B-46FB-9257-EAFF57192F02}" type="presOf" srcId="{0BE7EE0E-B897-44A0-9E44-82739134EAE4}" destId="{AFE35C7B-BD90-4EAB-A257-B18A05473A14}" srcOrd="0" destOrd="0" presId="urn:microsoft.com/office/officeart/2005/8/layout/chevron1"/>
    <dgm:cxn modelId="{34646286-2356-4383-8899-AB2B633EEFB8}" type="presParOf" srcId="{AFE35C7B-BD90-4EAB-A257-B18A05473A14}" destId="{F059728A-578A-4FC2-9DD8-B8AAD53F62D9}" srcOrd="0" destOrd="0" presId="urn:microsoft.com/office/officeart/2005/8/layout/chevron1"/>
    <dgm:cxn modelId="{FD6A3EAE-1014-42AA-9198-A8932B901015}" type="presParOf" srcId="{AFE35C7B-BD90-4EAB-A257-B18A05473A14}" destId="{F6ED991E-89DC-4896-9487-661144F570FA}" srcOrd="1" destOrd="0" presId="urn:microsoft.com/office/officeart/2005/8/layout/chevron1"/>
    <dgm:cxn modelId="{15D2ABFB-EC78-46B5-A54C-7DF5B85492B9}" type="presParOf" srcId="{AFE35C7B-BD90-4EAB-A257-B18A05473A14}" destId="{515498B4-E030-47F6-B10A-C5A959D3F1F2}" srcOrd="2" destOrd="0" presId="urn:microsoft.com/office/officeart/2005/8/layout/chevron1"/>
    <dgm:cxn modelId="{3A50153E-47FD-4912-95B8-857AB1FB3053}" type="presParOf" srcId="{AFE35C7B-BD90-4EAB-A257-B18A05473A14}" destId="{17B7B9D3-B238-4D20-9C16-BFA7C6DDDBA3}" srcOrd="3" destOrd="0" presId="urn:microsoft.com/office/officeart/2005/8/layout/chevron1"/>
    <dgm:cxn modelId="{007B4559-7692-4258-8203-571599D96254}" type="presParOf" srcId="{AFE35C7B-BD90-4EAB-A257-B18A05473A14}" destId="{F7DEAD38-E73E-47EE-A8E9-D8C88BAC414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ADD5FA-F707-4CF3-B1B7-5215B90CBE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9EF4E6-B2EF-456A-831A-CBAB9E1D4207}">
      <dgm:prSet phldrT="[Text]"/>
      <dgm:spPr/>
      <dgm:t>
        <a:bodyPr/>
        <a:lstStyle/>
        <a:p>
          <a:r>
            <a:rPr lang="en-GB" dirty="0"/>
            <a:t>Issue</a:t>
          </a:r>
        </a:p>
      </dgm:t>
    </dgm:pt>
    <dgm:pt modelId="{4D68EBE6-17CA-4D8E-872C-CEF8C9EF11CD}" type="parTrans" cxnId="{9D8A366D-5782-41B8-BA34-EF75629BE421}">
      <dgm:prSet/>
      <dgm:spPr/>
      <dgm:t>
        <a:bodyPr/>
        <a:lstStyle/>
        <a:p>
          <a:endParaRPr lang="en-GB"/>
        </a:p>
      </dgm:t>
    </dgm:pt>
    <dgm:pt modelId="{E5A1C473-F69E-43AA-BF31-E13396D67825}" type="sibTrans" cxnId="{9D8A366D-5782-41B8-BA34-EF75629BE421}">
      <dgm:prSet/>
      <dgm:spPr/>
      <dgm:t>
        <a:bodyPr/>
        <a:lstStyle/>
        <a:p>
          <a:endParaRPr lang="en-GB"/>
        </a:p>
      </dgm:t>
    </dgm:pt>
    <dgm:pt modelId="{DDF910AF-9B3E-4978-8819-B15BE780B345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New survey results show lower levels of employment and self-employment compared with both LFS and admin data</a:t>
          </a:r>
          <a:endParaRPr lang="en-GB" dirty="0"/>
        </a:p>
      </dgm:t>
    </dgm:pt>
    <dgm:pt modelId="{396DE9BE-077D-434B-9657-73029DE2F550}" type="parTrans" cxnId="{699021EA-F05B-4DF1-90FF-7846224475AD}">
      <dgm:prSet/>
      <dgm:spPr/>
      <dgm:t>
        <a:bodyPr/>
        <a:lstStyle/>
        <a:p>
          <a:endParaRPr lang="en-GB"/>
        </a:p>
      </dgm:t>
    </dgm:pt>
    <dgm:pt modelId="{2DE79B4D-97AA-472A-B2C3-1EF923CBB1B0}" type="sibTrans" cxnId="{699021EA-F05B-4DF1-90FF-7846224475AD}">
      <dgm:prSet/>
      <dgm:spPr/>
      <dgm:t>
        <a:bodyPr/>
        <a:lstStyle/>
        <a:p>
          <a:endParaRPr lang="en-GB"/>
        </a:p>
      </dgm:t>
    </dgm:pt>
    <dgm:pt modelId="{96CF38FE-1638-49A0-ABA2-73B5B3ED0DD6}">
      <dgm:prSet phldrT="[Text]"/>
      <dgm:spPr/>
      <dgm:t>
        <a:bodyPr/>
        <a:lstStyle/>
        <a:p>
          <a:r>
            <a:rPr lang="en-GB" dirty="0"/>
            <a:t>Cause</a:t>
          </a:r>
        </a:p>
      </dgm:t>
    </dgm:pt>
    <dgm:pt modelId="{C39093F7-542E-4FC4-B27A-3161DFFC87A0}" type="parTrans" cxnId="{5837E813-BF3C-4925-B7BA-BC608304FFE1}">
      <dgm:prSet/>
      <dgm:spPr/>
      <dgm:t>
        <a:bodyPr/>
        <a:lstStyle/>
        <a:p>
          <a:endParaRPr lang="en-GB"/>
        </a:p>
      </dgm:t>
    </dgm:pt>
    <dgm:pt modelId="{46D64987-9177-4AF9-81E4-B1DC068E16EE}" type="sibTrans" cxnId="{5837E813-BF3C-4925-B7BA-BC608304FFE1}">
      <dgm:prSet/>
      <dgm:spPr/>
      <dgm:t>
        <a:bodyPr/>
        <a:lstStyle/>
        <a:p>
          <a:endParaRPr lang="en-GB"/>
        </a:p>
      </dgm:t>
    </dgm:pt>
    <dgm:pt modelId="{4AD4C3FB-53C4-450B-AB40-D25D8F54B31C}">
      <dgm:prSet phldrT="[Text]"/>
      <dgm:spPr/>
      <dgm:t>
        <a:bodyPr/>
        <a:lstStyle/>
        <a:p>
          <a:r>
            <a:rPr lang="en-GB" dirty="0"/>
            <a:t>Fewer self-employed people answering initial employment question</a:t>
          </a:r>
        </a:p>
      </dgm:t>
    </dgm:pt>
    <dgm:pt modelId="{3D52BF21-6A8A-4D72-983F-EB8BCA514B68}" type="parTrans" cxnId="{AB4C289F-CBF9-4006-A0ED-5FF423C72F45}">
      <dgm:prSet/>
      <dgm:spPr/>
      <dgm:t>
        <a:bodyPr/>
        <a:lstStyle/>
        <a:p>
          <a:endParaRPr lang="en-GB"/>
        </a:p>
      </dgm:t>
    </dgm:pt>
    <dgm:pt modelId="{212990B9-5A4B-40DD-BA27-54DBAE54910D}" type="sibTrans" cxnId="{AB4C289F-CBF9-4006-A0ED-5FF423C72F45}">
      <dgm:prSet/>
      <dgm:spPr/>
      <dgm:t>
        <a:bodyPr/>
        <a:lstStyle/>
        <a:p>
          <a:endParaRPr lang="en-GB"/>
        </a:p>
      </dgm:t>
    </dgm:pt>
    <dgm:pt modelId="{4249A269-530A-45E5-88ED-255C9AA0825F}">
      <dgm:prSet phldrT="[Text]"/>
      <dgm:spPr/>
      <dgm:t>
        <a:bodyPr/>
        <a:lstStyle/>
        <a:p>
          <a:r>
            <a:rPr lang="en-GB" dirty="0"/>
            <a:t>Resolution</a:t>
          </a:r>
        </a:p>
      </dgm:t>
    </dgm:pt>
    <dgm:pt modelId="{A7B15D4A-99DF-457C-80BE-CC59BCF45D32}" type="parTrans" cxnId="{263807AA-CC0D-4AD8-8654-E4E1FA1B1389}">
      <dgm:prSet/>
      <dgm:spPr/>
      <dgm:t>
        <a:bodyPr/>
        <a:lstStyle/>
        <a:p>
          <a:endParaRPr lang="en-GB"/>
        </a:p>
      </dgm:t>
    </dgm:pt>
    <dgm:pt modelId="{92874D0B-C920-4895-8E06-654DF3E3E3CB}" type="sibTrans" cxnId="{263807AA-CC0D-4AD8-8654-E4E1FA1B1389}">
      <dgm:prSet/>
      <dgm:spPr/>
      <dgm:t>
        <a:bodyPr/>
        <a:lstStyle/>
        <a:p>
          <a:endParaRPr lang="en-GB"/>
        </a:p>
      </dgm:t>
    </dgm:pt>
    <dgm:pt modelId="{3E595437-11DA-4007-AB2D-4D11A01C69C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dirty="0">
              <a:solidFill>
                <a:schemeClr val="tx1"/>
              </a:solidFill>
              <a:latin typeface="Arial"/>
              <a:cs typeface="Arial"/>
            </a:rPr>
            <a:t>Question added to better identify people who indicate they did not have a 'paid job' in the reference week but are self-employed because they operate a business.</a:t>
          </a:r>
          <a:endParaRPr lang="en-GB" dirty="0"/>
        </a:p>
      </dgm:t>
    </dgm:pt>
    <dgm:pt modelId="{FD0506B6-15D2-48C8-A813-C59E522A022C}" type="parTrans" cxnId="{EE751DD5-BADE-428E-9F97-9527E5CE814E}">
      <dgm:prSet/>
      <dgm:spPr/>
      <dgm:t>
        <a:bodyPr/>
        <a:lstStyle/>
        <a:p>
          <a:endParaRPr lang="en-GB"/>
        </a:p>
      </dgm:t>
    </dgm:pt>
    <dgm:pt modelId="{44624ACE-871A-4ABF-95B6-7198743DA4FC}" type="sibTrans" cxnId="{EE751DD5-BADE-428E-9F97-9527E5CE814E}">
      <dgm:prSet/>
      <dgm:spPr/>
      <dgm:t>
        <a:bodyPr/>
        <a:lstStyle/>
        <a:p>
          <a:endParaRPr lang="en-GB"/>
        </a:p>
      </dgm:t>
    </dgm:pt>
    <dgm:pt modelId="{4CEDB48F-1184-4F34-9454-7ABA70BD58E7}" type="pres">
      <dgm:prSet presAssocID="{26ADD5FA-F707-4CF3-B1B7-5215B90CBE80}" presName="linearFlow" presStyleCnt="0">
        <dgm:presLayoutVars>
          <dgm:dir/>
          <dgm:animLvl val="lvl"/>
          <dgm:resizeHandles val="exact"/>
        </dgm:presLayoutVars>
      </dgm:prSet>
      <dgm:spPr/>
    </dgm:pt>
    <dgm:pt modelId="{001DCC7B-90B2-4B25-82AE-9507784A60DE}" type="pres">
      <dgm:prSet presAssocID="{E19EF4E6-B2EF-456A-831A-CBAB9E1D4207}" presName="composite" presStyleCnt="0"/>
      <dgm:spPr/>
    </dgm:pt>
    <dgm:pt modelId="{015A37AA-34EB-4204-9F91-CB80EC2EEFE6}" type="pres">
      <dgm:prSet presAssocID="{E19EF4E6-B2EF-456A-831A-CBAB9E1D420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BAB4811-BA99-4427-AEBA-280AF57C3300}" type="pres">
      <dgm:prSet presAssocID="{E19EF4E6-B2EF-456A-831A-CBAB9E1D4207}" presName="descendantText" presStyleLbl="alignAcc1" presStyleIdx="0" presStyleCnt="3">
        <dgm:presLayoutVars>
          <dgm:bulletEnabled val="1"/>
        </dgm:presLayoutVars>
      </dgm:prSet>
      <dgm:spPr/>
    </dgm:pt>
    <dgm:pt modelId="{DD9E38DA-0335-43C1-A8E7-CD7241ED1816}" type="pres">
      <dgm:prSet presAssocID="{E5A1C473-F69E-43AA-BF31-E13396D67825}" presName="sp" presStyleCnt="0"/>
      <dgm:spPr/>
    </dgm:pt>
    <dgm:pt modelId="{224B17E5-88EF-4BEF-989E-0C4BA2BC9BE4}" type="pres">
      <dgm:prSet presAssocID="{96CF38FE-1638-49A0-ABA2-73B5B3ED0DD6}" presName="composite" presStyleCnt="0"/>
      <dgm:spPr/>
    </dgm:pt>
    <dgm:pt modelId="{A6BDED09-F785-4D31-A775-49890B5860A5}" type="pres">
      <dgm:prSet presAssocID="{96CF38FE-1638-49A0-ABA2-73B5B3ED0DD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FA40B82-2625-4172-A8CF-7CEEF31CA628}" type="pres">
      <dgm:prSet presAssocID="{96CF38FE-1638-49A0-ABA2-73B5B3ED0DD6}" presName="descendantText" presStyleLbl="alignAcc1" presStyleIdx="1" presStyleCnt="3">
        <dgm:presLayoutVars>
          <dgm:bulletEnabled val="1"/>
        </dgm:presLayoutVars>
      </dgm:prSet>
      <dgm:spPr/>
    </dgm:pt>
    <dgm:pt modelId="{7246B5B1-4913-46E8-A7D3-082B996AD1C5}" type="pres">
      <dgm:prSet presAssocID="{46D64987-9177-4AF9-81E4-B1DC068E16EE}" presName="sp" presStyleCnt="0"/>
      <dgm:spPr/>
    </dgm:pt>
    <dgm:pt modelId="{57747FEB-FCC2-4C0A-B75E-73CB1E4D27FD}" type="pres">
      <dgm:prSet presAssocID="{4249A269-530A-45E5-88ED-255C9AA0825F}" presName="composite" presStyleCnt="0"/>
      <dgm:spPr/>
    </dgm:pt>
    <dgm:pt modelId="{49B511DE-C570-485B-95D6-E160E7EFB696}" type="pres">
      <dgm:prSet presAssocID="{4249A269-530A-45E5-88ED-255C9AA0825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2D3EE2D-9749-4456-A66B-69DF1C63EEF3}" type="pres">
      <dgm:prSet presAssocID="{4249A269-530A-45E5-88ED-255C9AA0825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FA55403-EBFF-4E24-8838-1B63B37B5A38}" type="presOf" srcId="{4249A269-530A-45E5-88ED-255C9AA0825F}" destId="{49B511DE-C570-485B-95D6-E160E7EFB696}" srcOrd="0" destOrd="0" presId="urn:microsoft.com/office/officeart/2005/8/layout/chevron2"/>
    <dgm:cxn modelId="{5837E813-BF3C-4925-B7BA-BC608304FFE1}" srcId="{26ADD5FA-F707-4CF3-B1B7-5215B90CBE80}" destId="{96CF38FE-1638-49A0-ABA2-73B5B3ED0DD6}" srcOrd="1" destOrd="0" parTransId="{C39093F7-542E-4FC4-B27A-3161DFFC87A0}" sibTransId="{46D64987-9177-4AF9-81E4-B1DC068E16EE}"/>
    <dgm:cxn modelId="{C68B9B24-26AE-4968-91CC-DA14669A9BCF}" type="presOf" srcId="{3E595437-11DA-4007-AB2D-4D11A01C69CB}" destId="{92D3EE2D-9749-4456-A66B-69DF1C63EEF3}" srcOrd="0" destOrd="0" presId="urn:microsoft.com/office/officeart/2005/8/layout/chevron2"/>
    <dgm:cxn modelId="{4722AE29-A2C0-4AFA-A172-53ED3D5899A8}" type="presOf" srcId="{96CF38FE-1638-49A0-ABA2-73B5B3ED0DD6}" destId="{A6BDED09-F785-4D31-A775-49890B5860A5}" srcOrd="0" destOrd="0" presId="urn:microsoft.com/office/officeart/2005/8/layout/chevron2"/>
    <dgm:cxn modelId="{6DB9813A-8E93-4292-9EDC-B12D78052250}" type="presOf" srcId="{DDF910AF-9B3E-4978-8819-B15BE780B345}" destId="{5BAB4811-BA99-4427-AEBA-280AF57C3300}" srcOrd="0" destOrd="0" presId="urn:microsoft.com/office/officeart/2005/8/layout/chevron2"/>
    <dgm:cxn modelId="{F9FAB746-1B32-4742-8B03-9860EDD4F2A7}" type="presOf" srcId="{4AD4C3FB-53C4-450B-AB40-D25D8F54B31C}" destId="{2FA40B82-2625-4172-A8CF-7CEEF31CA628}" srcOrd="0" destOrd="0" presId="urn:microsoft.com/office/officeart/2005/8/layout/chevron2"/>
    <dgm:cxn modelId="{9D8A366D-5782-41B8-BA34-EF75629BE421}" srcId="{26ADD5FA-F707-4CF3-B1B7-5215B90CBE80}" destId="{E19EF4E6-B2EF-456A-831A-CBAB9E1D4207}" srcOrd="0" destOrd="0" parTransId="{4D68EBE6-17CA-4D8E-872C-CEF8C9EF11CD}" sibTransId="{E5A1C473-F69E-43AA-BF31-E13396D67825}"/>
    <dgm:cxn modelId="{B0C38570-EDEC-441A-B502-273826B44227}" type="presOf" srcId="{E19EF4E6-B2EF-456A-831A-CBAB9E1D4207}" destId="{015A37AA-34EB-4204-9F91-CB80EC2EEFE6}" srcOrd="0" destOrd="0" presId="urn:microsoft.com/office/officeart/2005/8/layout/chevron2"/>
    <dgm:cxn modelId="{AB4C289F-CBF9-4006-A0ED-5FF423C72F45}" srcId="{96CF38FE-1638-49A0-ABA2-73B5B3ED0DD6}" destId="{4AD4C3FB-53C4-450B-AB40-D25D8F54B31C}" srcOrd="0" destOrd="0" parTransId="{3D52BF21-6A8A-4D72-983F-EB8BCA514B68}" sibTransId="{212990B9-5A4B-40DD-BA27-54DBAE54910D}"/>
    <dgm:cxn modelId="{263807AA-CC0D-4AD8-8654-E4E1FA1B1389}" srcId="{26ADD5FA-F707-4CF3-B1B7-5215B90CBE80}" destId="{4249A269-530A-45E5-88ED-255C9AA0825F}" srcOrd="2" destOrd="0" parTransId="{A7B15D4A-99DF-457C-80BE-CC59BCF45D32}" sibTransId="{92874D0B-C920-4895-8E06-654DF3E3E3CB}"/>
    <dgm:cxn modelId="{EE751DD5-BADE-428E-9F97-9527E5CE814E}" srcId="{4249A269-530A-45E5-88ED-255C9AA0825F}" destId="{3E595437-11DA-4007-AB2D-4D11A01C69CB}" srcOrd="0" destOrd="0" parTransId="{FD0506B6-15D2-48C8-A813-C59E522A022C}" sibTransId="{44624ACE-871A-4ABF-95B6-7198743DA4FC}"/>
    <dgm:cxn modelId="{699021EA-F05B-4DF1-90FF-7846224475AD}" srcId="{E19EF4E6-B2EF-456A-831A-CBAB9E1D4207}" destId="{DDF910AF-9B3E-4978-8819-B15BE780B345}" srcOrd="0" destOrd="0" parTransId="{396DE9BE-077D-434B-9657-73029DE2F550}" sibTransId="{2DE79B4D-97AA-472A-B2C3-1EF923CBB1B0}"/>
    <dgm:cxn modelId="{71F630F8-326A-4565-A742-FCFB1CAFEB9F}" type="presOf" srcId="{26ADD5FA-F707-4CF3-B1B7-5215B90CBE80}" destId="{4CEDB48F-1184-4F34-9454-7ABA70BD58E7}" srcOrd="0" destOrd="0" presId="urn:microsoft.com/office/officeart/2005/8/layout/chevron2"/>
    <dgm:cxn modelId="{A777BE53-EFD7-47A0-AFCB-0B2993B624C0}" type="presParOf" srcId="{4CEDB48F-1184-4F34-9454-7ABA70BD58E7}" destId="{001DCC7B-90B2-4B25-82AE-9507784A60DE}" srcOrd="0" destOrd="0" presId="urn:microsoft.com/office/officeart/2005/8/layout/chevron2"/>
    <dgm:cxn modelId="{BC2676BE-6819-4C5E-B00A-306B3E062D8B}" type="presParOf" srcId="{001DCC7B-90B2-4B25-82AE-9507784A60DE}" destId="{015A37AA-34EB-4204-9F91-CB80EC2EEFE6}" srcOrd="0" destOrd="0" presId="urn:microsoft.com/office/officeart/2005/8/layout/chevron2"/>
    <dgm:cxn modelId="{F7267599-DD54-4DD6-84C8-9E047F479829}" type="presParOf" srcId="{001DCC7B-90B2-4B25-82AE-9507784A60DE}" destId="{5BAB4811-BA99-4427-AEBA-280AF57C3300}" srcOrd="1" destOrd="0" presId="urn:microsoft.com/office/officeart/2005/8/layout/chevron2"/>
    <dgm:cxn modelId="{DDF13881-005C-4BD7-BF81-50DCE7B5F96F}" type="presParOf" srcId="{4CEDB48F-1184-4F34-9454-7ABA70BD58E7}" destId="{DD9E38DA-0335-43C1-A8E7-CD7241ED1816}" srcOrd="1" destOrd="0" presId="urn:microsoft.com/office/officeart/2005/8/layout/chevron2"/>
    <dgm:cxn modelId="{1E9DB089-C38C-46A4-837E-E272A0A9037B}" type="presParOf" srcId="{4CEDB48F-1184-4F34-9454-7ABA70BD58E7}" destId="{224B17E5-88EF-4BEF-989E-0C4BA2BC9BE4}" srcOrd="2" destOrd="0" presId="urn:microsoft.com/office/officeart/2005/8/layout/chevron2"/>
    <dgm:cxn modelId="{33CF651F-4B79-472B-9761-EFA01A3A5FC7}" type="presParOf" srcId="{224B17E5-88EF-4BEF-989E-0C4BA2BC9BE4}" destId="{A6BDED09-F785-4D31-A775-49890B5860A5}" srcOrd="0" destOrd="0" presId="urn:microsoft.com/office/officeart/2005/8/layout/chevron2"/>
    <dgm:cxn modelId="{A16AEF05-DB22-47A1-B5ED-3D42A260257C}" type="presParOf" srcId="{224B17E5-88EF-4BEF-989E-0C4BA2BC9BE4}" destId="{2FA40B82-2625-4172-A8CF-7CEEF31CA628}" srcOrd="1" destOrd="0" presId="urn:microsoft.com/office/officeart/2005/8/layout/chevron2"/>
    <dgm:cxn modelId="{FBBE1CA2-E554-4A21-B42A-6DE220169F9C}" type="presParOf" srcId="{4CEDB48F-1184-4F34-9454-7ABA70BD58E7}" destId="{7246B5B1-4913-46E8-A7D3-082B996AD1C5}" srcOrd="3" destOrd="0" presId="urn:microsoft.com/office/officeart/2005/8/layout/chevron2"/>
    <dgm:cxn modelId="{2E909134-B4E3-4F7F-8F37-EC0E386349A4}" type="presParOf" srcId="{4CEDB48F-1184-4F34-9454-7ABA70BD58E7}" destId="{57747FEB-FCC2-4C0A-B75E-73CB1E4D27FD}" srcOrd="4" destOrd="0" presId="urn:microsoft.com/office/officeart/2005/8/layout/chevron2"/>
    <dgm:cxn modelId="{A9490E2C-78CA-4B6C-BEAF-EC5A24A9C183}" type="presParOf" srcId="{57747FEB-FCC2-4C0A-B75E-73CB1E4D27FD}" destId="{49B511DE-C570-485B-95D6-E160E7EFB696}" srcOrd="0" destOrd="0" presId="urn:microsoft.com/office/officeart/2005/8/layout/chevron2"/>
    <dgm:cxn modelId="{6D0247B0-086C-4CDA-A5D6-0CC405D27B09}" type="presParOf" srcId="{57747FEB-FCC2-4C0A-B75E-73CB1E4D27FD}" destId="{92D3EE2D-9749-4456-A66B-69DF1C63EE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ADD5FA-F707-4CF3-B1B7-5215B90CBE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9EF4E6-B2EF-456A-831A-CBAB9E1D4207}">
      <dgm:prSet phldrT="[Text]"/>
      <dgm:spPr/>
      <dgm:t>
        <a:bodyPr/>
        <a:lstStyle/>
        <a:p>
          <a:r>
            <a:rPr lang="en-GB" dirty="0"/>
            <a:t>Issue</a:t>
          </a:r>
        </a:p>
      </dgm:t>
    </dgm:pt>
    <dgm:pt modelId="{4D68EBE6-17CA-4D8E-872C-CEF8C9EF11CD}" type="parTrans" cxnId="{9D8A366D-5782-41B8-BA34-EF75629BE421}">
      <dgm:prSet/>
      <dgm:spPr/>
      <dgm:t>
        <a:bodyPr/>
        <a:lstStyle/>
        <a:p>
          <a:endParaRPr lang="en-GB"/>
        </a:p>
      </dgm:t>
    </dgm:pt>
    <dgm:pt modelId="{E5A1C473-F69E-43AA-BF31-E13396D67825}" type="sibTrans" cxnId="{9D8A366D-5782-41B8-BA34-EF75629BE421}">
      <dgm:prSet/>
      <dgm:spPr/>
      <dgm:t>
        <a:bodyPr/>
        <a:lstStyle/>
        <a:p>
          <a:endParaRPr lang="en-GB"/>
        </a:p>
      </dgm:t>
    </dgm:pt>
    <dgm:pt modelId="{DDF910AF-9B3E-4978-8819-B15BE780B345}">
      <dgm:prSet phldrT="[Text]"/>
      <dgm:spPr/>
      <dgm:t>
        <a:bodyPr/>
        <a:lstStyle/>
        <a:p>
          <a:r>
            <a:rPr kumimoji="0" lang="en-GB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New survey results show approximately 10% of responses for disability status questions are “don’t know/prefer not to say” (cf. 1% for LFS)</a:t>
          </a:r>
          <a:endParaRPr lang="en-GB" dirty="0"/>
        </a:p>
      </dgm:t>
    </dgm:pt>
    <dgm:pt modelId="{396DE9BE-077D-434B-9657-73029DE2F550}" type="parTrans" cxnId="{699021EA-F05B-4DF1-90FF-7846224475AD}">
      <dgm:prSet/>
      <dgm:spPr/>
      <dgm:t>
        <a:bodyPr/>
        <a:lstStyle/>
        <a:p>
          <a:endParaRPr lang="en-GB"/>
        </a:p>
      </dgm:t>
    </dgm:pt>
    <dgm:pt modelId="{2DE79B4D-97AA-472A-B2C3-1EF923CBB1B0}" type="sibTrans" cxnId="{699021EA-F05B-4DF1-90FF-7846224475AD}">
      <dgm:prSet/>
      <dgm:spPr/>
      <dgm:t>
        <a:bodyPr/>
        <a:lstStyle/>
        <a:p>
          <a:endParaRPr lang="en-GB"/>
        </a:p>
      </dgm:t>
    </dgm:pt>
    <dgm:pt modelId="{96CF38FE-1638-49A0-ABA2-73B5B3ED0DD6}">
      <dgm:prSet phldrT="[Text]"/>
      <dgm:spPr/>
      <dgm:t>
        <a:bodyPr/>
        <a:lstStyle/>
        <a:p>
          <a:r>
            <a:rPr lang="en-GB" dirty="0"/>
            <a:t>Cause</a:t>
          </a:r>
        </a:p>
      </dgm:t>
    </dgm:pt>
    <dgm:pt modelId="{C39093F7-542E-4FC4-B27A-3161DFFC87A0}" type="parTrans" cxnId="{5837E813-BF3C-4925-B7BA-BC608304FFE1}">
      <dgm:prSet/>
      <dgm:spPr/>
      <dgm:t>
        <a:bodyPr/>
        <a:lstStyle/>
        <a:p>
          <a:endParaRPr lang="en-GB"/>
        </a:p>
      </dgm:t>
    </dgm:pt>
    <dgm:pt modelId="{46D64987-9177-4AF9-81E4-B1DC068E16EE}" type="sibTrans" cxnId="{5837E813-BF3C-4925-B7BA-BC608304FFE1}">
      <dgm:prSet/>
      <dgm:spPr/>
      <dgm:t>
        <a:bodyPr/>
        <a:lstStyle/>
        <a:p>
          <a:endParaRPr lang="en-GB"/>
        </a:p>
      </dgm:t>
    </dgm:pt>
    <dgm:pt modelId="{4AD4C3FB-53C4-450B-AB40-D25D8F54B31C}">
      <dgm:prSet phldrT="[Text]"/>
      <dgm:spPr/>
      <dgm:t>
        <a:bodyPr/>
        <a:lstStyle/>
        <a:p>
          <a:r>
            <a:rPr lang="en-GB" dirty="0"/>
            <a:t>Increased number of people selecting “don’t know” option</a:t>
          </a:r>
        </a:p>
      </dgm:t>
    </dgm:pt>
    <dgm:pt modelId="{3D52BF21-6A8A-4D72-983F-EB8BCA514B68}" type="parTrans" cxnId="{AB4C289F-CBF9-4006-A0ED-5FF423C72F45}">
      <dgm:prSet/>
      <dgm:spPr/>
      <dgm:t>
        <a:bodyPr/>
        <a:lstStyle/>
        <a:p>
          <a:endParaRPr lang="en-GB"/>
        </a:p>
      </dgm:t>
    </dgm:pt>
    <dgm:pt modelId="{212990B9-5A4B-40DD-BA27-54DBAE54910D}" type="sibTrans" cxnId="{AB4C289F-CBF9-4006-A0ED-5FF423C72F45}">
      <dgm:prSet/>
      <dgm:spPr/>
      <dgm:t>
        <a:bodyPr/>
        <a:lstStyle/>
        <a:p>
          <a:endParaRPr lang="en-GB"/>
        </a:p>
      </dgm:t>
    </dgm:pt>
    <dgm:pt modelId="{4249A269-530A-45E5-88ED-255C9AA0825F}">
      <dgm:prSet phldrT="[Text]"/>
      <dgm:spPr/>
      <dgm:t>
        <a:bodyPr/>
        <a:lstStyle/>
        <a:p>
          <a:r>
            <a:rPr lang="en-GB" dirty="0"/>
            <a:t>Resolution</a:t>
          </a:r>
        </a:p>
      </dgm:t>
    </dgm:pt>
    <dgm:pt modelId="{A7B15D4A-99DF-457C-80BE-CC59BCF45D32}" type="parTrans" cxnId="{263807AA-CC0D-4AD8-8654-E4E1FA1B1389}">
      <dgm:prSet/>
      <dgm:spPr/>
      <dgm:t>
        <a:bodyPr/>
        <a:lstStyle/>
        <a:p>
          <a:endParaRPr lang="en-GB"/>
        </a:p>
      </dgm:t>
    </dgm:pt>
    <dgm:pt modelId="{92874D0B-C920-4895-8E06-654DF3E3E3CB}" type="sibTrans" cxnId="{263807AA-CC0D-4AD8-8654-E4E1FA1B1389}">
      <dgm:prSet/>
      <dgm:spPr/>
      <dgm:t>
        <a:bodyPr/>
        <a:lstStyle/>
        <a:p>
          <a:endParaRPr lang="en-GB"/>
        </a:p>
      </dgm:t>
    </dgm:pt>
    <dgm:pt modelId="{3E595437-11DA-4007-AB2D-4D11A01C69C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kumimoji="0" lang="en-GB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rPr>
            <a:t>The placement of ‘don’t know/prefer not to say’ is no longer an upfront option, and early results indicate this has reduce some missingness</a:t>
          </a:r>
          <a:endParaRPr lang="en-GB" dirty="0"/>
        </a:p>
      </dgm:t>
    </dgm:pt>
    <dgm:pt modelId="{FD0506B6-15D2-48C8-A813-C59E522A022C}" type="parTrans" cxnId="{EE751DD5-BADE-428E-9F97-9527E5CE814E}">
      <dgm:prSet/>
      <dgm:spPr/>
      <dgm:t>
        <a:bodyPr/>
        <a:lstStyle/>
        <a:p>
          <a:endParaRPr lang="en-GB"/>
        </a:p>
      </dgm:t>
    </dgm:pt>
    <dgm:pt modelId="{44624ACE-871A-4ABF-95B6-7198743DA4FC}" type="sibTrans" cxnId="{EE751DD5-BADE-428E-9F97-9527E5CE814E}">
      <dgm:prSet/>
      <dgm:spPr/>
      <dgm:t>
        <a:bodyPr/>
        <a:lstStyle/>
        <a:p>
          <a:endParaRPr lang="en-GB"/>
        </a:p>
      </dgm:t>
    </dgm:pt>
    <dgm:pt modelId="{4CEDB48F-1184-4F34-9454-7ABA70BD58E7}" type="pres">
      <dgm:prSet presAssocID="{26ADD5FA-F707-4CF3-B1B7-5215B90CBE80}" presName="linearFlow" presStyleCnt="0">
        <dgm:presLayoutVars>
          <dgm:dir/>
          <dgm:animLvl val="lvl"/>
          <dgm:resizeHandles val="exact"/>
        </dgm:presLayoutVars>
      </dgm:prSet>
      <dgm:spPr/>
    </dgm:pt>
    <dgm:pt modelId="{001DCC7B-90B2-4B25-82AE-9507784A60DE}" type="pres">
      <dgm:prSet presAssocID="{E19EF4E6-B2EF-456A-831A-CBAB9E1D4207}" presName="composite" presStyleCnt="0"/>
      <dgm:spPr/>
    </dgm:pt>
    <dgm:pt modelId="{015A37AA-34EB-4204-9F91-CB80EC2EEFE6}" type="pres">
      <dgm:prSet presAssocID="{E19EF4E6-B2EF-456A-831A-CBAB9E1D420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BAB4811-BA99-4427-AEBA-280AF57C3300}" type="pres">
      <dgm:prSet presAssocID="{E19EF4E6-B2EF-456A-831A-CBAB9E1D4207}" presName="descendantText" presStyleLbl="alignAcc1" presStyleIdx="0" presStyleCnt="3">
        <dgm:presLayoutVars>
          <dgm:bulletEnabled val="1"/>
        </dgm:presLayoutVars>
      </dgm:prSet>
      <dgm:spPr/>
    </dgm:pt>
    <dgm:pt modelId="{DD9E38DA-0335-43C1-A8E7-CD7241ED1816}" type="pres">
      <dgm:prSet presAssocID="{E5A1C473-F69E-43AA-BF31-E13396D67825}" presName="sp" presStyleCnt="0"/>
      <dgm:spPr/>
    </dgm:pt>
    <dgm:pt modelId="{224B17E5-88EF-4BEF-989E-0C4BA2BC9BE4}" type="pres">
      <dgm:prSet presAssocID="{96CF38FE-1638-49A0-ABA2-73B5B3ED0DD6}" presName="composite" presStyleCnt="0"/>
      <dgm:spPr/>
    </dgm:pt>
    <dgm:pt modelId="{A6BDED09-F785-4D31-A775-49890B5860A5}" type="pres">
      <dgm:prSet presAssocID="{96CF38FE-1638-49A0-ABA2-73B5B3ED0DD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FA40B82-2625-4172-A8CF-7CEEF31CA628}" type="pres">
      <dgm:prSet presAssocID="{96CF38FE-1638-49A0-ABA2-73B5B3ED0DD6}" presName="descendantText" presStyleLbl="alignAcc1" presStyleIdx="1" presStyleCnt="3">
        <dgm:presLayoutVars>
          <dgm:bulletEnabled val="1"/>
        </dgm:presLayoutVars>
      </dgm:prSet>
      <dgm:spPr/>
    </dgm:pt>
    <dgm:pt modelId="{7246B5B1-4913-46E8-A7D3-082B996AD1C5}" type="pres">
      <dgm:prSet presAssocID="{46D64987-9177-4AF9-81E4-B1DC068E16EE}" presName="sp" presStyleCnt="0"/>
      <dgm:spPr/>
    </dgm:pt>
    <dgm:pt modelId="{57747FEB-FCC2-4C0A-B75E-73CB1E4D27FD}" type="pres">
      <dgm:prSet presAssocID="{4249A269-530A-45E5-88ED-255C9AA0825F}" presName="composite" presStyleCnt="0"/>
      <dgm:spPr/>
    </dgm:pt>
    <dgm:pt modelId="{49B511DE-C570-485B-95D6-E160E7EFB696}" type="pres">
      <dgm:prSet presAssocID="{4249A269-530A-45E5-88ED-255C9AA0825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2D3EE2D-9749-4456-A66B-69DF1C63EEF3}" type="pres">
      <dgm:prSet presAssocID="{4249A269-530A-45E5-88ED-255C9AA0825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FA55403-EBFF-4E24-8838-1B63B37B5A38}" type="presOf" srcId="{4249A269-530A-45E5-88ED-255C9AA0825F}" destId="{49B511DE-C570-485B-95D6-E160E7EFB696}" srcOrd="0" destOrd="0" presId="urn:microsoft.com/office/officeart/2005/8/layout/chevron2"/>
    <dgm:cxn modelId="{5837E813-BF3C-4925-B7BA-BC608304FFE1}" srcId="{26ADD5FA-F707-4CF3-B1B7-5215B90CBE80}" destId="{96CF38FE-1638-49A0-ABA2-73B5B3ED0DD6}" srcOrd="1" destOrd="0" parTransId="{C39093F7-542E-4FC4-B27A-3161DFFC87A0}" sibTransId="{46D64987-9177-4AF9-81E4-B1DC068E16EE}"/>
    <dgm:cxn modelId="{C68B9B24-26AE-4968-91CC-DA14669A9BCF}" type="presOf" srcId="{3E595437-11DA-4007-AB2D-4D11A01C69CB}" destId="{92D3EE2D-9749-4456-A66B-69DF1C63EEF3}" srcOrd="0" destOrd="0" presId="urn:microsoft.com/office/officeart/2005/8/layout/chevron2"/>
    <dgm:cxn modelId="{4722AE29-A2C0-4AFA-A172-53ED3D5899A8}" type="presOf" srcId="{96CF38FE-1638-49A0-ABA2-73B5B3ED0DD6}" destId="{A6BDED09-F785-4D31-A775-49890B5860A5}" srcOrd="0" destOrd="0" presId="urn:microsoft.com/office/officeart/2005/8/layout/chevron2"/>
    <dgm:cxn modelId="{6DB9813A-8E93-4292-9EDC-B12D78052250}" type="presOf" srcId="{DDF910AF-9B3E-4978-8819-B15BE780B345}" destId="{5BAB4811-BA99-4427-AEBA-280AF57C3300}" srcOrd="0" destOrd="0" presId="urn:microsoft.com/office/officeart/2005/8/layout/chevron2"/>
    <dgm:cxn modelId="{F9FAB746-1B32-4742-8B03-9860EDD4F2A7}" type="presOf" srcId="{4AD4C3FB-53C4-450B-AB40-D25D8F54B31C}" destId="{2FA40B82-2625-4172-A8CF-7CEEF31CA628}" srcOrd="0" destOrd="0" presId="urn:microsoft.com/office/officeart/2005/8/layout/chevron2"/>
    <dgm:cxn modelId="{9D8A366D-5782-41B8-BA34-EF75629BE421}" srcId="{26ADD5FA-F707-4CF3-B1B7-5215B90CBE80}" destId="{E19EF4E6-B2EF-456A-831A-CBAB9E1D4207}" srcOrd="0" destOrd="0" parTransId="{4D68EBE6-17CA-4D8E-872C-CEF8C9EF11CD}" sibTransId="{E5A1C473-F69E-43AA-BF31-E13396D67825}"/>
    <dgm:cxn modelId="{B0C38570-EDEC-441A-B502-273826B44227}" type="presOf" srcId="{E19EF4E6-B2EF-456A-831A-CBAB9E1D4207}" destId="{015A37AA-34EB-4204-9F91-CB80EC2EEFE6}" srcOrd="0" destOrd="0" presId="urn:microsoft.com/office/officeart/2005/8/layout/chevron2"/>
    <dgm:cxn modelId="{AB4C289F-CBF9-4006-A0ED-5FF423C72F45}" srcId="{96CF38FE-1638-49A0-ABA2-73B5B3ED0DD6}" destId="{4AD4C3FB-53C4-450B-AB40-D25D8F54B31C}" srcOrd="0" destOrd="0" parTransId="{3D52BF21-6A8A-4D72-983F-EB8BCA514B68}" sibTransId="{212990B9-5A4B-40DD-BA27-54DBAE54910D}"/>
    <dgm:cxn modelId="{263807AA-CC0D-4AD8-8654-E4E1FA1B1389}" srcId="{26ADD5FA-F707-4CF3-B1B7-5215B90CBE80}" destId="{4249A269-530A-45E5-88ED-255C9AA0825F}" srcOrd="2" destOrd="0" parTransId="{A7B15D4A-99DF-457C-80BE-CC59BCF45D32}" sibTransId="{92874D0B-C920-4895-8E06-654DF3E3E3CB}"/>
    <dgm:cxn modelId="{EE751DD5-BADE-428E-9F97-9527E5CE814E}" srcId="{4249A269-530A-45E5-88ED-255C9AA0825F}" destId="{3E595437-11DA-4007-AB2D-4D11A01C69CB}" srcOrd="0" destOrd="0" parTransId="{FD0506B6-15D2-48C8-A813-C59E522A022C}" sibTransId="{44624ACE-871A-4ABF-95B6-7198743DA4FC}"/>
    <dgm:cxn modelId="{699021EA-F05B-4DF1-90FF-7846224475AD}" srcId="{E19EF4E6-B2EF-456A-831A-CBAB9E1D4207}" destId="{DDF910AF-9B3E-4978-8819-B15BE780B345}" srcOrd="0" destOrd="0" parTransId="{396DE9BE-077D-434B-9657-73029DE2F550}" sibTransId="{2DE79B4D-97AA-472A-B2C3-1EF923CBB1B0}"/>
    <dgm:cxn modelId="{71F630F8-326A-4565-A742-FCFB1CAFEB9F}" type="presOf" srcId="{26ADD5FA-F707-4CF3-B1B7-5215B90CBE80}" destId="{4CEDB48F-1184-4F34-9454-7ABA70BD58E7}" srcOrd="0" destOrd="0" presId="urn:microsoft.com/office/officeart/2005/8/layout/chevron2"/>
    <dgm:cxn modelId="{A777BE53-EFD7-47A0-AFCB-0B2993B624C0}" type="presParOf" srcId="{4CEDB48F-1184-4F34-9454-7ABA70BD58E7}" destId="{001DCC7B-90B2-4B25-82AE-9507784A60DE}" srcOrd="0" destOrd="0" presId="urn:microsoft.com/office/officeart/2005/8/layout/chevron2"/>
    <dgm:cxn modelId="{BC2676BE-6819-4C5E-B00A-306B3E062D8B}" type="presParOf" srcId="{001DCC7B-90B2-4B25-82AE-9507784A60DE}" destId="{015A37AA-34EB-4204-9F91-CB80EC2EEFE6}" srcOrd="0" destOrd="0" presId="urn:microsoft.com/office/officeart/2005/8/layout/chevron2"/>
    <dgm:cxn modelId="{F7267599-DD54-4DD6-84C8-9E047F479829}" type="presParOf" srcId="{001DCC7B-90B2-4B25-82AE-9507784A60DE}" destId="{5BAB4811-BA99-4427-AEBA-280AF57C3300}" srcOrd="1" destOrd="0" presId="urn:microsoft.com/office/officeart/2005/8/layout/chevron2"/>
    <dgm:cxn modelId="{DDF13881-005C-4BD7-BF81-50DCE7B5F96F}" type="presParOf" srcId="{4CEDB48F-1184-4F34-9454-7ABA70BD58E7}" destId="{DD9E38DA-0335-43C1-A8E7-CD7241ED1816}" srcOrd="1" destOrd="0" presId="urn:microsoft.com/office/officeart/2005/8/layout/chevron2"/>
    <dgm:cxn modelId="{1E9DB089-C38C-46A4-837E-E272A0A9037B}" type="presParOf" srcId="{4CEDB48F-1184-4F34-9454-7ABA70BD58E7}" destId="{224B17E5-88EF-4BEF-989E-0C4BA2BC9BE4}" srcOrd="2" destOrd="0" presId="urn:microsoft.com/office/officeart/2005/8/layout/chevron2"/>
    <dgm:cxn modelId="{33CF651F-4B79-472B-9761-EFA01A3A5FC7}" type="presParOf" srcId="{224B17E5-88EF-4BEF-989E-0C4BA2BC9BE4}" destId="{A6BDED09-F785-4D31-A775-49890B5860A5}" srcOrd="0" destOrd="0" presId="urn:microsoft.com/office/officeart/2005/8/layout/chevron2"/>
    <dgm:cxn modelId="{A16AEF05-DB22-47A1-B5ED-3D42A260257C}" type="presParOf" srcId="{224B17E5-88EF-4BEF-989E-0C4BA2BC9BE4}" destId="{2FA40B82-2625-4172-A8CF-7CEEF31CA628}" srcOrd="1" destOrd="0" presId="urn:microsoft.com/office/officeart/2005/8/layout/chevron2"/>
    <dgm:cxn modelId="{FBBE1CA2-E554-4A21-B42A-6DE220169F9C}" type="presParOf" srcId="{4CEDB48F-1184-4F34-9454-7ABA70BD58E7}" destId="{7246B5B1-4913-46E8-A7D3-082B996AD1C5}" srcOrd="3" destOrd="0" presId="urn:microsoft.com/office/officeart/2005/8/layout/chevron2"/>
    <dgm:cxn modelId="{2E909134-B4E3-4F7F-8F37-EC0E386349A4}" type="presParOf" srcId="{4CEDB48F-1184-4F34-9454-7ABA70BD58E7}" destId="{57747FEB-FCC2-4C0A-B75E-73CB1E4D27FD}" srcOrd="4" destOrd="0" presId="urn:microsoft.com/office/officeart/2005/8/layout/chevron2"/>
    <dgm:cxn modelId="{A9490E2C-78CA-4B6C-BEAF-EC5A24A9C183}" type="presParOf" srcId="{57747FEB-FCC2-4C0A-B75E-73CB1E4D27FD}" destId="{49B511DE-C570-485B-95D6-E160E7EFB696}" srcOrd="0" destOrd="0" presId="urn:microsoft.com/office/officeart/2005/8/layout/chevron2"/>
    <dgm:cxn modelId="{6D0247B0-086C-4CDA-A5D6-0CC405D27B09}" type="presParOf" srcId="{57747FEB-FCC2-4C0A-B75E-73CB1E4D27FD}" destId="{92D3EE2D-9749-4456-A66B-69DF1C63EE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ADD5FA-F707-4CF3-B1B7-5215B90CBE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9EF4E6-B2EF-456A-831A-CBAB9E1D4207}">
      <dgm:prSet phldrT="[Text]"/>
      <dgm:spPr/>
      <dgm:t>
        <a:bodyPr/>
        <a:lstStyle/>
        <a:p>
          <a:r>
            <a:rPr lang="en-GB" dirty="0"/>
            <a:t>Issue</a:t>
          </a:r>
        </a:p>
      </dgm:t>
    </dgm:pt>
    <dgm:pt modelId="{4D68EBE6-17CA-4D8E-872C-CEF8C9EF11CD}" type="parTrans" cxnId="{9D8A366D-5782-41B8-BA34-EF75629BE421}">
      <dgm:prSet/>
      <dgm:spPr/>
      <dgm:t>
        <a:bodyPr/>
        <a:lstStyle/>
        <a:p>
          <a:endParaRPr lang="en-GB"/>
        </a:p>
      </dgm:t>
    </dgm:pt>
    <dgm:pt modelId="{E5A1C473-F69E-43AA-BF31-E13396D67825}" type="sibTrans" cxnId="{9D8A366D-5782-41B8-BA34-EF75629BE421}">
      <dgm:prSet/>
      <dgm:spPr/>
      <dgm:t>
        <a:bodyPr/>
        <a:lstStyle/>
        <a:p>
          <a:endParaRPr lang="en-GB"/>
        </a:p>
      </dgm:t>
    </dgm:pt>
    <dgm:pt modelId="{DDF910AF-9B3E-4978-8819-B15BE780B345}">
      <dgm:prSet phldrT="[Text]"/>
      <dgm:spPr/>
      <dgm:t>
        <a:bodyPr/>
        <a:lstStyle/>
        <a:p>
          <a:r>
            <a:rPr kumimoji="0" lang="en-GB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Increase in the number and proportion of single person households</a:t>
          </a:r>
          <a:endParaRPr lang="en-GB" dirty="0"/>
        </a:p>
      </dgm:t>
    </dgm:pt>
    <dgm:pt modelId="{396DE9BE-077D-434B-9657-73029DE2F550}" type="parTrans" cxnId="{699021EA-F05B-4DF1-90FF-7846224475AD}">
      <dgm:prSet/>
      <dgm:spPr/>
      <dgm:t>
        <a:bodyPr/>
        <a:lstStyle/>
        <a:p>
          <a:endParaRPr lang="en-GB"/>
        </a:p>
      </dgm:t>
    </dgm:pt>
    <dgm:pt modelId="{2DE79B4D-97AA-472A-B2C3-1EF923CBB1B0}" type="sibTrans" cxnId="{699021EA-F05B-4DF1-90FF-7846224475AD}">
      <dgm:prSet/>
      <dgm:spPr/>
      <dgm:t>
        <a:bodyPr/>
        <a:lstStyle/>
        <a:p>
          <a:endParaRPr lang="en-GB"/>
        </a:p>
      </dgm:t>
    </dgm:pt>
    <dgm:pt modelId="{96CF38FE-1638-49A0-ABA2-73B5B3ED0DD6}">
      <dgm:prSet phldrT="[Text]"/>
      <dgm:spPr/>
      <dgm:t>
        <a:bodyPr/>
        <a:lstStyle/>
        <a:p>
          <a:r>
            <a:rPr lang="en-GB" dirty="0"/>
            <a:t>Cause</a:t>
          </a:r>
        </a:p>
      </dgm:t>
    </dgm:pt>
    <dgm:pt modelId="{C39093F7-542E-4FC4-B27A-3161DFFC87A0}" type="parTrans" cxnId="{5837E813-BF3C-4925-B7BA-BC608304FFE1}">
      <dgm:prSet/>
      <dgm:spPr/>
      <dgm:t>
        <a:bodyPr/>
        <a:lstStyle/>
        <a:p>
          <a:endParaRPr lang="en-GB"/>
        </a:p>
      </dgm:t>
    </dgm:pt>
    <dgm:pt modelId="{46D64987-9177-4AF9-81E4-B1DC068E16EE}" type="sibTrans" cxnId="{5837E813-BF3C-4925-B7BA-BC608304FFE1}">
      <dgm:prSet/>
      <dgm:spPr/>
      <dgm:t>
        <a:bodyPr/>
        <a:lstStyle/>
        <a:p>
          <a:endParaRPr lang="en-GB"/>
        </a:p>
      </dgm:t>
    </dgm:pt>
    <dgm:pt modelId="{4AD4C3FB-53C4-450B-AB40-D25D8F54B31C}">
      <dgm:prSet phldrT="[Text]"/>
      <dgm:spPr/>
      <dgm:t>
        <a:bodyPr/>
        <a:lstStyle/>
        <a:p>
          <a:r>
            <a:rPr lang="en-GB" dirty="0"/>
            <a:t>Respondents dropping off survey before they provide information about other people in the household</a:t>
          </a:r>
        </a:p>
      </dgm:t>
    </dgm:pt>
    <dgm:pt modelId="{3D52BF21-6A8A-4D72-983F-EB8BCA514B68}" type="parTrans" cxnId="{AB4C289F-CBF9-4006-A0ED-5FF423C72F45}">
      <dgm:prSet/>
      <dgm:spPr/>
      <dgm:t>
        <a:bodyPr/>
        <a:lstStyle/>
        <a:p>
          <a:endParaRPr lang="en-GB"/>
        </a:p>
      </dgm:t>
    </dgm:pt>
    <dgm:pt modelId="{212990B9-5A4B-40DD-BA27-54DBAE54910D}" type="sibTrans" cxnId="{AB4C289F-CBF9-4006-A0ED-5FF423C72F45}">
      <dgm:prSet/>
      <dgm:spPr/>
      <dgm:t>
        <a:bodyPr/>
        <a:lstStyle/>
        <a:p>
          <a:endParaRPr lang="en-GB"/>
        </a:p>
      </dgm:t>
    </dgm:pt>
    <dgm:pt modelId="{4249A269-530A-45E5-88ED-255C9AA0825F}">
      <dgm:prSet phldrT="[Text]"/>
      <dgm:spPr/>
      <dgm:t>
        <a:bodyPr/>
        <a:lstStyle/>
        <a:p>
          <a:r>
            <a:rPr lang="en-GB" dirty="0"/>
            <a:t>Resolution</a:t>
          </a:r>
        </a:p>
      </dgm:t>
    </dgm:pt>
    <dgm:pt modelId="{A7B15D4A-99DF-457C-80BE-CC59BCF45D32}" type="parTrans" cxnId="{263807AA-CC0D-4AD8-8654-E4E1FA1B1389}">
      <dgm:prSet/>
      <dgm:spPr/>
      <dgm:t>
        <a:bodyPr/>
        <a:lstStyle/>
        <a:p>
          <a:endParaRPr lang="en-GB"/>
        </a:p>
      </dgm:t>
    </dgm:pt>
    <dgm:pt modelId="{92874D0B-C920-4895-8E06-654DF3E3E3CB}" type="sibTrans" cxnId="{263807AA-CC0D-4AD8-8654-E4E1FA1B1389}">
      <dgm:prSet/>
      <dgm:spPr/>
      <dgm:t>
        <a:bodyPr/>
        <a:lstStyle/>
        <a:p>
          <a:endParaRPr lang="en-GB"/>
        </a:p>
      </dgm:t>
    </dgm:pt>
    <dgm:pt modelId="{3E595437-11DA-4007-AB2D-4D11A01C69C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kumimoji="0" lang="en-GB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rPr>
            <a:t>Moved collection of household information closer to start of the survey</a:t>
          </a:r>
          <a:endParaRPr lang="en-GB" dirty="0"/>
        </a:p>
      </dgm:t>
    </dgm:pt>
    <dgm:pt modelId="{FD0506B6-15D2-48C8-A813-C59E522A022C}" type="parTrans" cxnId="{EE751DD5-BADE-428E-9F97-9527E5CE814E}">
      <dgm:prSet/>
      <dgm:spPr/>
      <dgm:t>
        <a:bodyPr/>
        <a:lstStyle/>
        <a:p>
          <a:endParaRPr lang="en-GB"/>
        </a:p>
      </dgm:t>
    </dgm:pt>
    <dgm:pt modelId="{44624ACE-871A-4ABF-95B6-7198743DA4FC}" type="sibTrans" cxnId="{EE751DD5-BADE-428E-9F97-9527E5CE814E}">
      <dgm:prSet/>
      <dgm:spPr/>
      <dgm:t>
        <a:bodyPr/>
        <a:lstStyle/>
        <a:p>
          <a:endParaRPr lang="en-GB"/>
        </a:p>
      </dgm:t>
    </dgm:pt>
    <dgm:pt modelId="{743092F0-C84E-4EA2-83B5-8CD737F1783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>
              <a:solidFill>
                <a:prstClr val="black"/>
              </a:solidFill>
              <a:latin typeface="Arial"/>
              <a:cs typeface="Arial"/>
            </a:rPr>
            <a:t>Allows imputation for “missing” household members</a:t>
          </a:r>
        </a:p>
      </dgm:t>
    </dgm:pt>
    <dgm:pt modelId="{A61E7781-3834-4C18-A610-5F22C6451569}" type="parTrans" cxnId="{06506014-E28C-4CCA-9459-C504B493A5A7}">
      <dgm:prSet/>
      <dgm:spPr/>
      <dgm:t>
        <a:bodyPr/>
        <a:lstStyle/>
        <a:p>
          <a:endParaRPr lang="en-GB"/>
        </a:p>
      </dgm:t>
    </dgm:pt>
    <dgm:pt modelId="{F4E5E250-571D-43E5-931D-6F9DD2C367AB}" type="sibTrans" cxnId="{06506014-E28C-4CCA-9459-C504B493A5A7}">
      <dgm:prSet/>
      <dgm:spPr/>
      <dgm:t>
        <a:bodyPr/>
        <a:lstStyle/>
        <a:p>
          <a:endParaRPr lang="en-GB"/>
        </a:p>
      </dgm:t>
    </dgm:pt>
    <dgm:pt modelId="{4CEDB48F-1184-4F34-9454-7ABA70BD58E7}" type="pres">
      <dgm:prSet presAssocID="{26ADD5FA-F707-4CF3-B1B7-5215B90CBE80}" presName="linearFlow" presStyleCnt="0">
        <dgm:presLayoutVars>
          <dgm:dir/>
          <dgm:animLvl val="lvl"/>
          <dgm:resizeHandles val="exact"/>
        </dgm:presLayoutVars>
      </dgm:prSet>
      <dgm:spPr/>
    </dgm:pt>
    <dgm:pt modelId="{001DCC7B-90B2-4B25-82AE-9507784A60DE}" type="pres">
      <dgm:prSet presAssocID="{E19EF4E6-B2EF-456A-831A-CBAB9E1D4207}" presName="composite" presStyleCnt="0"/>
      <dgm:spPr/>
    </dgm:pt>
    <dgm:pt modelId="{015A37AA-34EB-4204-9F91-CB80EC2EEFE6}" type="pres">
      <dgm:prSet presAssocID="{E19EF4E6-B2EF-456A-831A-CBAB9E1D420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BAB4811-BA99-4427-AEBA-280AF57C3300}" type="pres">
      <dgm:prSet presAssocID="{E19EF4E6-B2EF-456A-831A-CBAB9E1D4207}" presName="descendantText" presStyleLbl="alignAcc1" presStyleIdx="0" presStyleCnt="3">
        <dgm:presLayoutVars>
          <dgm:bulletEnabled val="1"/>
        </dgm:presLayoutVars>
      </dgm:prSet>
      <dgm:spPr/>
    </dgm:pt>
    <dgm:pt modelId="{DD9E38DA-0335-43C1-A8E7-CD7241ED1816}" type="pres">
      <dgm:prSet presAssocID="{E5A1C473-F69E-43AA-BF31-E13396D67825}" presName="sp" presStyleCnt="0"/>
      <dgm:spPr/>
    </dgm:pt>
    <dgm:pt modelId="{224B17E5-88EF-4BEF-989E-0C4BA2BC9BE4}" type="pres">
      <dgm:prSet presAssocID="{96CF38FE-1638-49A0-ABA2-73B5B3ED0DD6}" presName="composite" presStyleCnt="0"/>
      <dgm:spPr/>
    </dgm:pt>
    <dgm:pt modelId="{A6BDED09-F785-4D31-A775-49890B5860A5}" type="pres">
      <dgm:prSet presAssocID="{96CF38FE-1638-49A0-ABA2-73B5B3ED0DD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FA40B82-2625-4172-A8CF-7CEEF31CA628}" type="pres">
      <dgm:prSet presAssocID="{96CF38FE-1638-49A0-ABA2-73B5B3ED0DD6}" presName="descendantText" presStyleLbl="alignAcc1" presStyleIdx="1" presStyleCnt="3">
        <dgm:presLayoutVars>
          <dgm:bulletEnabled val="1"/>
        </dgm:presLayoutVars>
      </dgm:prSet>
      <dgm:spPr/>
    </dgm:pt>
    <dgm:pt modelId="{7246B5B1-4913-46E8-A7D3-082B996AD1C5}" type="pres">
      <dgm:prSet presAssocID="{46D64987-9177-4AF9-81E4-B1DC068E16EE}" presName="sp" presStyleCnt="0"/>
      <dgm:spPr/>
    </dgm:pt>
    <dgm:pt modelId="{57747FEB-FCC2-4C0A-B75E-73CB1E4D27FD}" type="pres">
      <dgm:prSet presAssocID="{4249A269-530A-45E5-88ED-255C9AA0825F}" presName="composite" presStyleCnt="0"/>
      <dgm:spPr/>
    </dgm:pt>
    <dgm:pt modelId="{49B511DE-C570-485B-95D6-E160E7EFB696}" type="pres">
      <dgm:prSet presAssocID="{4249A269-530A-45E5-88ED-255C9AA0825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2D3EE2D-9749-4456-A66B-69DF1C63EEF3}" type="pres">
      <dgm:prSet presAssocID="{4249A269-530A-45E5-88ED-255C9AA0825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FA55403-EBFF-4E24-8838-1B63B37B5A38}" type="presOf" srcId="{4249A269-530A-45E5-88ED-255C9AA0825F}" destId="{49B511DE-C570-485B-95D6-E160E7EFB696}" srcOrd="0" destOrd="0" presId="urn:microsoft.com/office/officeart/2005/8/layout/chevron2"/>
    <dgm:cxn modelId="{5837E813-BF3C-4925-B7BA-BC608304FFE1}" srcId="{26ADD5FA-F707-4CF3-B1B7-5215B90CBE80}" destId="{96CF38FE-1638-49A0-ABA2-73B5B3ED0DD6}" srcOrd="1" destOrd="0" parTransId="{C39093F7-542E-4FC4-B27A-3161DFFC87A0}" sibTransId="{46D64987-9177-4AF9-81E4-B1DC068E16EE}"/>
    <dgm:cxn modelId="{06506014-E28C-4CCA-9459-C504B493A5A7}" srcId="{4249A269-530A-45E5-88ED-255C9AA0825F}" destId="{743092F0-C84E-4EA2-83B5-8CD737F1783D}" srcOrd="1" destOrd="0" parTransId="{A61E7781-3834-4C18-A610-5F22C6451569}" sibTransId="{F4E5E250-571D-43E5-931D-6F9DD2C367AB}"/>
    <dgm:cxn modelId="{C68B9B24-26AE-4968-91CC-DA14669A9BCF}" type="presOf" srcId="{3E595437-11DA-4007-AB2D-4D11A01C69CB}" destId="{92D3EE2D-9749-4456-A66B-69DF1C63EEF3}" srcOrd="0" destOrd="0" presId="urn:microsoft.com/office/officeart/2005/8/layout/chevron2"/>
    <dgm:cxn modelId="{64BDB525-DF40-48F1-8E56-73B96C435610}" type="presOf" srcId="{743092F0-C84E-4EA2-83B5-8CD737F1783D}" destId="{92D3EE2D-9749-4456-A66B-69DF1C63EEF3}" srcOrd="0" destOrd="1" presId="urn:microsoft.com/office/officeart/2005/8/layout/chevron2"/>
    <dgm:cxn modelId="{4722AE29-A2C0-4AFA-A172-53ED3D5899A8}" type="presOf" srcId="{96CF38FE-1638-49A0-ABA2-73B5B3ED0DD6}" destId="{A6BDED09-F785-4D31-A775-49890B5860A5}" srcOrd="0" destOrd="0" presId="urn:microsoft.com/office/officeart/2005/8/layout/chevron2"/>
    <dgm:cxn modelId="{6DB9813A-8E93-4292-9EDC-B12D78052250}" type="presOf" srcId="{DDF910AF-9B3E-4978-8819-B15BE780B345}" destId="{5BAB4811-BA99-4427-AEBA-280AF57C3300}" srcOrd="0" destOrd="0" presId="urn:microsoft.com/office/officeart/2005/8/layout/chevron2"/>
    <dgm:cxn modelId="{F9FAB746-1B32-4742-8B03-9860EDD4F2A7}" type="presOf" srcId="{4AD4C3FB-53C4-450B-AB40-D25D8F54B31C}" destId="{2FA40B82-2625-4172-A8CF-7CEEF31CA628}" srcOrd="0" destOrd="0" presId="urn:microsoft.com/office/officeart/2005/8/layout/chevron2"/>
    <dgm:cxn modelId="{9D8A366D-5782-41B8-BA34-EF75629BE421}" srcId="{26ADD5FA-F707-4CF3-B1B7-5215B90CBE80}" destId="{E19EF4E6-B2EF-456A-831A-CBAB9E1D4207}" srcOrd="0" destOrd="0" parTransId="{4D68EBE6-17CA-4D8E-872C-CEF8C9EF11CD}" sibTransId="{E5A1C473-F69E-43AA-BF31-E13396D67825}"/>
    <dgm:cxn modelId="{B0C38570-EDEC-441A-B502-273826B44227}" type="presOf" srcId="{E19EF4E6-B2EF-456A-831A-CBAB9E1D4207}" destId="{015A37AA-34EB-4204-9F91-CB80EC2EEFE6}" srcOrd="0" destOrd="0" presId="urn:microsoft.com/office/officeart/2005/8/layout/chevron2"/>
    <dgm:cxn modelId="{AB4C289F-CBF9-4006-A0ED-5FF423C72F45}" srcId="{96CF38FE-1638-49A0-ABA2-73B5B3ED0DD6}" destId="{4AD4C3FB-53C4-450B-AB40-D25D8F54B31C}" srcOrd="0" destOrd="0" parTransId="{3D52BF21-6A8A-4D72-983F-EB8BCA514B68}" sibTransId="{212990B9-5A4B-40DD-BA27-54DBAE54910D}"/>
    <dgm:cxn modelId="{263807AA-CC0D-4AD8-8654-E4E1FA1B1389}" srcId="{26ADD5FA-F707-4CF3-B1B7-5215B90CBE80}" destId="{4249A269-530A-45E5-88ED-255C9AA0825F}" srcOrd="2" destOrd="0" parTransId="{A7B15D4A-99DF-457C-80BE-CC59BCF45D32}" sibTransId="{92874D0B-C920-4895-8E06-654DF3E3E3CB}"/>
    <dgm:cxn modelId="{EE751DD5-BADE-428E-9F97-9527E5CE814E}" srcId="{4249A269-530A-45E5-88ED-255C9AA0825F}" destId="{3E595437-11DA-4007-AB2D-4D11A01C69CB}" srcOrd="0" destOrd="0" parTransId="{FD0506B6-15D2-48C8-A813-C59E522A022C}" sibTransId="{44624ACE-871A-4ABF-95B6-7198743DA4FC}"/>
    <dgm:cxn modelId="{699021EA-F05B-4DF1-90FF-7846224475AD}" srcId="{E19EF4E6-B2EF-456A-831A-CBAB9E1D4207}" destId="{DDF910AF-9B3E-4978-8819-B15BE780B345}" srcOrd="0" destOrd="0" parTransId="{396DE9BE-077D-434B-9657-73029DE2F550}" sibTransId="{2DE79B4D-97AA-472A-B2C3-1EF923CBB1B0}"/>
    <dgm:cxn modelId="{71F630F8-326A-4565-A742-FCFB1CAFEB9F}" type="presOf" srcId="{26ADD5FA-F707-4CF3-B1B7-5215B90CBE80}" destId="{4CEDB48F-1184-4F34-9454-7ABA70BD58E7}" srcOrd="0" destOrd="0" presId="urn:microsoft.com/office/officeart/2005/8/layout/chevron2"/>
    <dgm:cxn modelId="{A777BE53-EFD7-47A0-AFCB-0B2993B624C0}" type="presParOf" srcId="{4CEDB48F-1184-4F34-9454-7ABA70BD58E7}" destId="{001DCC7B-90B2-4B25-82AE-9507784A60DE}" srcOrd="0" destOrd="0" presId="urn:microsoft.com/office/officeart/2005/8/layout/chevron2"/>
    <dgm:cxn modelId="{BC2676BE-6819-4C5E-B00A-306B3E062D8B}" type="presParOf" srcId="{001DCC7B-90B2-4B25-82AE-9507784A60DE}" destId="{015A37AA-34EB-4204-9F91-CB80EC2EEFE6}" srcOrd="0" destOrd="0" presId="urn:microsoft.com/office/officeart/2005/8/layout/chevron2"/>
    <dgm:cxn modelId="{F7267599-DD54-4DD6-84C8-9E047F479829}" type="presParOf" srcId="{001DCC7B-90B2-4B25-82AE-9507784A60DE}" destId="{5BAB4811-BA99-4427-AEBA-280AF57C3300}" srcOrd="1" destOrd="0" presId="urn:microsoft.com/office/officeart/2005/8/layout/chevron2"/>
    <dgm:cxn modelId="{DDF13881-005C-4BD7-BF81-50DCE7B5F96F}" type="presParOf" srcId="{4CEDB48F-1184-4F34-9454-7ABA70BD58E7}" destId="{DD9E38DA-0335-43C1-A8E7-CD7241ED1816}" srcOrd="1" destOrd="0" presId="urn:microsoft.com/office/officeart/2005/8/layout/chevron2"/>
    <dgm:cxn modelId="{1E9DB089-C38C-46A4-837E-E272A0A9037B}" type="presParOf" srcId="{4CEDB48F-1184-4F34-9454-7ABA70BD58E7}" destId="{224B17E5-88EF-4BEF-989E-0C4BA2BC9BE4}" srcOrd="2" destOrd="0" presId="urn:microsoft.com/office/officeart/2005/8/layout/chevron2"/>
    <dgm:cxn modelId="{33CF651F-4B79-472B-9761-EFA01A3A5FC7}" type="presParOf" srcId="{224B17E5-88EF-4BEF-989E-0C4BA2BC9BE4}" destId="{A6BDED09-F785-4D31-A775-49890B5860A5}" srcOrd="0" destOrd="0" presId="urn:microsoft.com/office/officeart/2005/8/layout/chevron2"/>
    <dgm:cxn modelId="{A16AEF05-DB22-47A1-B5ED-3D42A260257C}" type="presParOf" srcId="{224B17E5-88EF-4BEF-989E-0C4BA2BC9BE4}" destId="{2FA40B82-2625-4172-A8CF-7CEEF31CA628}" srcOrd="1" destOrd="0" presId="urn:microsoft.com/office/officeart/2005/8/layout/chevron2"/>
    <dgm:cxn modelId="{FBBE1CA2-E554-4A21-B42A-6DE220169F9C}" type="presParOf" srcId="{4CEDB48F-1184-4F34-9454-7ABA70BD58E7}" destId="{7246B5B1-4913-46E8-A7D3-082B996AD1C5}" srcOrd="3" destOrd="0" presId="urn:microsoft.com/office/officeart/2005/8/layout/chevron2"/>
    <dgm:cxn modelId="{2E909134-B4E3-4F7F-8F37-EC0E386349A4}" type="presParOf" srcId="{4CEDB48F-1184-4F34-9454-7ABA70BD58E7}" destId="{57747FEB-FCC2-4C0A-B75E-73CB1E4D27FD}" srcOrd="4" destOrd="0" presId="urn:microsoft.com/office/officeart/2005/8/layout/chevron2"/>
    <dgm:cxn modelId="{A9490E2C-78CA-4B6C-BEAF-EC5A24A9C183}" type="presParOf" srcId="{57747FEB-FCC2-4C0A-B75E-73CB1E4D27FD}" destId="{49B511DE-C570-485B-95D6-E160E7EFB696}" srcOrd="0" destOrd="0" presId="urn:microsoft.com/office/officeart/2005/8/layout/chevron2"/>
    <dgm:cxn modelId="{6D0247B0-086C-4CDA-A5D6-0CC405D27B09}" type="presParOf" srcId="{57747FEB-FCC2-4C0A-B75E-73CB1E4D27FD}" destId="{92D3EE2D-9749-4456-A66B-69DF1C63EE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26A0B8-7A84-4A10-9AA8-AD33B072F8E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BCC8148-0C1C-489A-9646-2CF6730A1BE2}">
      <dgm:prSet phldrT="[Text]" custT="1"/>
      <dgm:spPr/>
      <dgm:t>
        <a:bodyPr/>
        <a:lstStyle/>
        <a:p>
          <a:r>
            <a:rPr lang="en-GB" sz="2400"/>
            <a:t>1. Reducing Bias</a:t>
          </a:r>
        </a:p>
      </dgm:t>
    </dgm:pt>
    <dgm:pt modelId="{46DAE8AA-11B5-4774-82A7-46FBF2BCBDDD}" type="parTrans" cxnId="{CB22741A-CF33-4F5E-A9EB-B976A4FF1988}">
      <dgm:prSet/>
      <dgm:spPr/>
      <dgm:t>
        <a:bodyPr/>
        <a:lstStyle/>
        <a:p>
          <a:endParaRPr lang="en-GB"/>
        </a:p>
      </dgm:t>
    </dgm:pt>
    <dgm:pt modelId="{C9D5FB97-3A1F-42B3-91A5-539674D14FAD}" type="sibTrans" cxnId="{CB22741A-CF33-4F5E-A9EB-B976A4FF1988}">
      <dgm:prSet/>
      <dgm:spPr/>
      <dgm:t>
        <a:bodyPr/>
        <a:lstStyle/>
        <a:p>
          <a:endParaRPr lang="en-GB"/>
        </a:p>
      </dgm:t>
    </dgm:pt>
    <dgm:pt modelId="{C32C59EC-129A-4286-9F0D-5C6847EEB94A}">
      <dgm:prSet phldrT="[Text]"/>
      <dgm:spPr/>
      <dgm:t>
        <a:bodyPr/>
        <a:lstStyle/>
        <a:p>
          <a:r>
            <a:rPr lang="en-GB" sz="1600" dirty="0"/>
            <a:t>Achieve representative sample</a:t>
          </a:r>
        </a:p>
      </dgm:t>
    </dgm:pt>
    <dgm:pt modelId="{33CFA377-817F-4480-8E64-C2E6D8A01B6D}" type="parTrans" cxnId="{AE945EC8-94B9-47B5-8866-9CC209791694}">
      <dgm:prSet/>
      <dgm:spPr/>
      <dgm:t>
        <a:bodyPr/>
        <a:lstStyle/>
        <a:p>
          <a:endParaRPr lang="en-GB"/>
        </a:p>
      </dgm:t>
    </dgm:pt>
    <dgm:pt modelId="{0C525381-07F0-4E93-A4E5-D056BEC75007}" type="sibTrans" cxnId="{AE945EC8-94B9-47B5-8866-9CC209791694}">
      <dgm:prSet/>
      <dgm:spPr/>
      <dgm:t>
        <a:bodyPr/>
        <a:lstStyle/>
        <a:p>
          <a:endParaRPr lang="en-GB"/>
        </a:p>
      </dgm:t>
    </dgm:pt>
    <dgm:pt modelId="{A0F5FB39-7745-471E-9F71-61A7F0A3CCD5}">
      <dgm:prSet phldrT="[Text]" custT="1"/>
      <dgm:spPr/>
      <dgm:t>
        <a:bodyPr/>
        <a:lstStyle/>
        <a:p>
          <a:r>
            <a:rPr lang="en-GB" sz="2400"/>
            <a:t>2. Reducing Attrition</a:t>
          </a:r>
        </a:p>
      </dgm:t>
    </dgm:pt>
    <dgm:pt modelId="{F2CB87A0-34C2-4D34-BA87-32B53A22D352}" type="parTrans" cxnId="{71468602-D3EC-4C4A-96A7-AC11881A0D5D}">
      <dgm:prSet/>
      <dgm:spPr/>
      <dgm:t>
        <a:bodyPr/>
        <a:lstStyle/>
        <a:p>
          <a:endParaRPr lang="en-GB"/>
        </a:p>
      </dgm:t>
    </dgm:pt>
    <dgm:pt modelId="{5682D49C-E1FF-4A7A-92D1-DF0827258AEB}" type="sibTrans" cxnId="{71468602-D3EC-4C4A-96A7-AC11881A0D5D}">
      <dgm:prSet/>
      <dgm:spPr/>
      <dgm:t>
        <a:bodyPr/>
        <a:lstStyle/>
        <a:p>
          <a:endParaRPr lang="en-GB"/>
        </a:p>
      </dgm:t>
    </dgm:pt>
    <dgm:pt modelId="{5511586A-9F20-48AD-904F-93CEFE1D72BD}">
      <dgm:prSet phldrT="[Text]" custT="1"/>
      <dgm:spPr/>
      <dgm:t>
        <a:bodyPr/>
        <a:lstStyle/>
        <a:p>
          <a:r>
            <a:rPr lang="en-GB" sz="1600"/>
            <a:t>Reduce drop-off in response between waves</a:t>
          </a:r>
        </a:p>
      </dgm:t>
    </dgm:pt>
    <dgm:pt modelId="{9897A73C-C736-4A99-B302-E32AC7C075A6}" type="parTrans" cxnId="{7D35E274-069A-4394-A793-1597CAB8CAA1}">
      <dgm:prSet/>
      <dgm:spPr/>
      <dgm:t>
        <a:bodyPr/>
        <a:lstStyle/>
        <a:p>
          <a:endParaRPr lang="en-GB"/>
        </a:p>
      </dgm:t>
    </dgm:pt>
    <dgm:pt modelId="{C4F526DA-6885-4AF5-A63D-B50AADB6C6CA}" type="sibTrans" cxnId="{7D35E274-069A-4394-A793-1597CAB8CAA1}">
      <dgm:prSet/>
      <dgm:spPr/>
      <dgm:t>
        <a:bodyPr/>
        <a:lstStyle/>
        <a:p>
          <a:endParaRPr lang="en-GB"/>
        </a:p>
      </dgm:t>
    </dgm:pt>
    <dgm:pt modelId="{2309BDEC-F714-48E2-9445-45DC08F57087}">
      <dgm:prSet phldrT="[Text]" custT="1"/>
      <dgm:spPr/>
      <dgm:t>
        <a:bodyPr/>
        <a:lstStyle/>
        <a:p>
          <a:r>
            <a:rPr lang="en-GB" sz="1600" dirty="0"/>
            <a:t>Reduce impact of attrition on bias (especially by wave 5)</a:t>
          </a:r>
        </a:p>
      </dgm:t>
    </dgm:pt>
    <dgm:pt modelId="{16E23C9A-AA0B-4CEA-BA01-6CD3FD90886D}" type="parTrans" cxnId="{204709F1-4175-48D4-B00A-521E6B40A1E5}">
      <dgm:prSet/>
      <dgm:spPr/>
      <dgm:t>
        <a:bodyPr/>
        <a:lstStyle/>
        <a:p>
          <a:endParaRPr lang="en-GB"/>
        </a:p>
      </dgm:t>
    </dgm:pt>
    <dgm:pt modelId="{68D6EFD4-158E-4A8B-B9A2-4CB896423794}" type="sibTrans" cxnId="{204709F1-4175-48D4-B00A-521E6B40A1E5}">
      <dgm:prSet/>
      <dgm:spPr/>
      <dgm:t>
        <a:bodyPr/>
        <a:lstStyle/>
        <a:p>
          <a:endParaRPr lang="en-GB"/>
        </a:p>
      </dgm:t>
    </dgm:pt>
    <dgm:pt modelId="{CA09D390-BCF8-490E-BB60-DD713ABF22BD}">
      <dgm:prSet phldrT="[Text]" custT="1"/>
      <dgm:spPr/>
      <dgm:t>
        <a:bodyPr/>
        <a:lstStyle/>
        <a:p>
          <a:r>
            <a:rPr lang="en-GB" sz="2400"/>
            <a:t>3. Improving Response</a:t>
          </a:r>
        </a:p>
      </dgm:t>
    </dgm:pt>
    <dgm:pt modelId="{7E0D1576-49EA-4D8B-9BE6-1F20EA6AD09E}" type="parTrans" cxnId="{3C4C1D83-4377-4B3C-84DF-F719F05541CC}">
      <dgm:prSet/>
      <dgm:spPr/>
      <dgm:t>
        <a:bodyPr/>
        <a:lstStyle/>
        <a:p>
          <a:endParaRPr lang="en-GB"/>
        </a:p>
      </dgm:t>
    </dgm:pt>
    <dgm:pt modelId="{CE7C360A-96A0-457D-8D59-884A07082357}" type="sibTrans" cxnId="{3C4C1D83-4377-4B3C-84DF-F719F05541CC}">
      <dgm:prSet/>
      <dgm:spPr/>
      <dgm:t>
        <a:bodyPr/>
        <a:lstStyle/>
        <a:p>
          <a:endParaRPr lang="en-GB"/>
        </a:p>
      </dgm:t>
    </dgm:pt>
    <dgm:pt modelId="{76FE233F-3614-423A-B9A7-60D20DAA089D}">
      <dgm:prSet phldrT="[Text]" custT="1"/>
      <dgm:spPr/>
      <dgm:t>
        <a:bodyPr/>
        <a:lstStyle/>
        <a:p>
          <a:r>
            <a:rPr lang="en-GB" sz="1600"/>
            <a:t>Sufficient response in each area to meet quality targets</a:t>
          </a:r>
        </a:p>
      </dgm:t>
    </dgm:pt>
    <dgm:pt modelId="{F633025D-4C05-42DB-9401-8A274757E98C}" type="parTrans" cxnId="{2E6B979A-418C-4631-A711-41C587A71271}">
      <dgm:prSet/>
      <dgm:spPr/>
      <dgm:t>
        <a:bodyPr/>
        <a:lstStyle/>
        <a:p>
          <a:endParaRPr lang="en-GB"/>
        </a:p>
      </dgm:t>
    </dgm:pt>
    <dgm:pt modelId="{471D5863-769A-4A83-9B81-8E2202B3D97A}" type="sibTrans" cxnId="{2E6B979A-418C-4631-A711-41C587A71271}">
      <dgm:prSet/>
      <dgm:spPr/>
      <dgm:t>
        <a:bodyPr/>
        <a:lstStyle/>
        <a:p>
          <a:endParaRPr lang="en-GB"/>
        </a:p>
      </dgm:t>
    </dgm:pt>
    <dgm:pt modelId="{966EBB37-DE45-4487-B21C-81679FF32E73}">
      <dgm:prSet/>
      <dgm:spPr/>
      <dgm:t>
        <a:bodyPr/>
        <a:lstStyle/>
        <a:p>
          <a:r>
            <a:rPr lang="en-GB" sz="1600" dirty="0"/>
            <a:t>Focus on both national and local improvements</a:t>
          </a:r>
        </a:p>
      </dgm:t>
    </dgm:pt>
    <dgm:pt modelId="{2DD45A46-15DE-4ED8-A3B8-A62B34B36E5C}" type="parTrans" cxnId="{555BE101-435C-4B73-8D45-9CE1C11BA424}">
      <dgm:prSet/>
      <dgm:spPr/>
      <dgm:t>
        <a:bodyPr/>
        <a:lstStyle/>
        <a:p>
          <a:endParaRPr lang="en-GB"/>
        </a:p>
      </dgm:t>
    </dgm:pt>
    <dgm:pt modelId="{A61668E6-3817-40AE-80DC-C10A03BACB17}" type="sibTrans" cxnId="{555BE101-435C-4B73-8D45-9CE1C11BA424}">
      <dgm:prSet/>
      <dgm:spPr/>
      <dgm:t>
        <a:bodyPr/>
        <a:lstStyle/>
        <a:p>
          <a:endParaRPr lang="en-GB"/>
        </a:p>
      </dgm:t>
    </dgm:pt>
    <dgm:pt modelId="{F5346D0A-2709-4EF9-935F-746E87ED7FE1}">
      <dgm:prSet custT="1"/>
      <dgm:spPr/>
      <dgm:t>
        <a:bodyPr/>
        <a:lstStyle/>
        <a:p>
          <a:r>
            <a:rPr lang="en-GB" sz="1400" dirty="0">
              <a:solidFill>
                <a:schemeClr val="accent6"/>
              </a:solidFill>
            </a:rPr>
            <a:t>Regions</a:t>
          </a:r>
        </a:p>
      </dgm:t>
    </dgm:pt>
    <dgm:pt modelId="{28F7DCF4-B4DC-4A14-A974-A227C3843D0B}" type="parTrans" cxnId="{BF32705A-7D3E-4C7C-B05D-313D83DB0C09}">
      <dgm:prSet/>
      <dgm:spPr/>
      <dgm:t>
        <a:bodyPr/>
        <a:lstStyle/>
        <a:p>
          <a:endParaRPr lang="en-GB"/>
        </a:p>
      </dgm:t>
    </dgm:pt>
    <dgm:pt modelId="{438569BA-7DFC-4150-BE2E-5607F892A40C}" type="sibTrans" cxnId="{BF32705A-7D3E-4C7C-B05D-313D83DB0C09}">
      <dgm:prSet/>
      <dgm:spPr/>
      <dgm:t>
        <a:bodyPr/>
        <a:lstStyle/>
        <a:p>
          <a:endParaRPr lang="en-GB"/>
        </a:p>
      </dgm:t>
    </dgm:pt>
    <dgm:pt modelId="{15017F8F-DEBA-4D31-B7C8-CF5656F4500F}">
      <dgm:prSet/>
      <dgm:spPr/>
      <dgm:t>
        <a:bodyPr/>
        <a:lstStyle/>
        <a:p>
          <a:r>
            <a:rPr lang="en-GB" sz="1600" dirty="0"/>
            <a:t>Design to achieve proportional samples by age, sex, disability, tenure, ethnicity</a:t>
          </a:r>
        </a:p>
      </dgm:t>
    </dgm:pt>
    <dgm:pt modelId="{D0F63779-6312-4CBC-BE18-5CFD64A2260B}" type="parTrans" cxnId="{181FEB7C-A56D-4FF2-8E70-7F4FF2C3D1B7}">
      <dgm:prSet/>
      <dgm:spPr/>
      <dgm:t>
        <a:bodyPr/>
        <a:lstStyle/>
        <a:p>
          <a:endParaRPr lang="en-GB"/>
        </a:p>
      </dgm:t>
    </dgm:pt>
    <dgm:pt modelId="{DC08A0F9-A7A5-45BF-9B10-680A8F63B66E}" type="sibTrans" cxnId="{181FEB7C-A56D-4FF2-8E70-7F4FF2C3D1B7}">
      <dgm:prSet/>
      <dgm:spPr/>
      <dgm:t>
        <a:bodyPr/>
        <a:lstStyle/>
        <a:p>
          <a:endParaRPr lang="en-GB"/>
        </a:p>
      </dgm:t>
    </dgm:pt>
    <dgm:pt modelId="{8AE537C9-BE39-4FA1-A4B2-243D06490838}">
      <dgm:prSet custT="1"/>
      <dgm:spPr/>
      <dgm:t>
        <a:bodyPr/>
        <a:lstStyle/>
        <a:p>
          <a:r>
            <a:rPr lang="en-GB" sz="1400" dirty="0">
              <a:solidFill>
                <a:schemeClr val="accent6"/>
              </a:solidFill>
            </a:rPr>
            <a:t>Operational complexity</a:t>
          </a:r>
        </a:p>
      </dgm:t>
    </dgm:pt>
    <dgm:pt modelId="{8E85DEF4-4526-4D34-8B11-571FFC651E8D}" type="parTrans" cxnId="{50C4D66C-280C-4988-88BE-A92847B82396}">
      <dgm:prSet/>
      <dgm:spPr/>
      <dgm:t>
        <a:bodyPr/>
        <a:lstStyle/>
        <a:p>
          <a:endParaRPr lang="en-GB"/>
        </a:p>
      </dgm:t>
    </dgm:pt>
    <dgm:pt modelId="{62805672-FD61-49B0-8809-8F87F41AEE69}" type="sibTrans" cxnId="{50C4D66C-280C-4988-88BE-A92847B82396}">
      <dgm:prSet/>
      <dgm:spPr/>
      <dgm:t>
        <a:bodyPr/>
        <a:lstStyle/>
        <a:p>
          <a:endParaRPr lang="en-GB"/>
        </a:p>
      </dgm:t>
    </dgm:pt>
    <dgm:pt modelId="{4C91E332-34A7-48B8-9C5B-CB4DE7A3C298}">
      <dgm:prSet phldrT="[Text]" custT="1"/>
      <dgm:spPr/>
      <dgm:t>
        <a:bodyPr/>
        <a:lstStyle/>
        <a:p>
          <a:r>
            <a:rPr lang="en-GB" sz="1600"/>
            <a:t>Increased response should reduce:​</a:t>
          </a:r>
        </a:p>
      </dgm:t>
    </dgm:pt>
    <dgm:pt modelId="{9B52A6CE-6B4E-4B4C-8AEE-7C49B5B47E43}" type="parTrans" cxnId="{1408AE3C-11FD-4858-8D7B-CF468525C5EC}">
      <dgm:prSet/>
      <dgm:spPr/>
      <dgm:t>
        <a:bodyPr/>
        <a:lstStyle/>
        <a:p>
          <a:endParaRPr lang="en-GB"/>
        </a:p>
      </dgm:t>
    </dgm:pt>
    <dgm:pt modelId="{B90EA290-70EC-4E7A-8682-8511D983FEC7}" type="sibTrans" cxnId="{1408AE3C-11FD-4858-8D7B-CF468525C5EC}">
      <dgm:prSet/>
      <dgm:spPr/>
      <dgm:t>
        <a:bodyPr/>
        <a:lstStyle/>
        <a:p>
          <a:endParaRPr lang="en-GB"/>
        </a:p>
      </dgm:t>
    </dgm:pt>
    <dgm:pt modelId="{05F99658-7104-4193-BE74-74DA7390B704}">
      <dgm:prSet/>
      <dgm:spPr/>
      <dgm:t>
        <a:bodyPr/>
        <a:lstStyle/>
        <a:p>
          <a:r>
            <a:rPr lang="en-GB" sz="1600"/>
            <a:t>Drive to maximise inclusivity</a:t>
          </a:r>
        </a:p>
      </dgm:t>
    </dgm:pt>
    <dgm:pt modelId="{1AB2BCCD-1E50-4108-875F-269F0FE55FBE}" type="parTrans" cxnId="{58DB45FB-B585-4EE4-96AE-5AFA67533CA6}">
      <dgm:prSet/>
      <dgm:spPr/>
      <dgm:t>
        <a:bodyPr/>
        <a:lstStyle/>
        <a:p>
          <a:endParaRPr lang="en-GB"/>
        </a:p>
      </dgm:t>
    </dgm:pt>
    <dgm:pt modelId="{DF34111B-BE5D-480A-BFE2-387634B5D0A7}" type="sibTrans" cxnId="{58DB45FB-B585-4EE4-96AE-5AFA67533CA6}">
      <dgm:prSet/>
      <dgm:spPr/>
      <dgm:t>
        <a:bodyPr/>
        <a:lstStyle/>
        <a:p>
          <a:endParaRPr lang="en-GB"/>
        </a:p>
      </dgm:t>
    </dgm:pt>
    <dgm:pt modelId="{C8541E5C-6DA8-4E77-97F2-A7DE9C03D293}">
      <dgm:prSet/>
      <dgm:spPr/>
      <dgm:t>
        <a:bodyPr/>
        <a:lstStyle/>
        <a:p>
          <a:r>
            <a:rPr lang="en-GB" sz="1600" dirty="0"/>
            <a:t>Minimise variability in response across </a:t>
          </a:r>
        </a:p>
      </dgm:t>
    </dgm:pt>
    <dgm:pt modelId="{610EEEA5-E668-4CAE-B0F3-F1D365A6D77D}" type="parTrans" cxnId="{3DD2BDA7-7093-4AD6-BA40-D43F05870726}">
      <dgm:prSet/>
      <dgm:spPr/>
      <dgm:t>
        <a:bodyPr/>
        <a:lstStyle/>
        <a:p>
          <a:endParaRPr lang="en-GB"/>
        </a:p>
      </dgm:t>
    </dgm:pt>
    <dgm:pt modelId="{7D0DFA65-9828-4C82-B67A-7B8A4E83D4C3}" type="sibTrans" cxnId="{3DD2BDA7-7093-4AD6-BA40-D43F05870726}">
      <dgm:prSet/>
      <dgm:spPr/>
      <dgm:t>
        <a:bodyPr/>
        <a:lstStyle/>
        <a:p>
          <a:endParaRPr lang="en-GB"/>
        </a:p>
      </dgm:t>
    </dgm:pt>
    <dgm:pt modelId="{455A643F-7045-4A32-9468-EF2BCF819067}">
      <dgm:prSet custT="1"/>
      <dgm:spPr/>
      <dgm:t>
        <a:bodyPr/>
        <a:lstStyle/>
        <a:p>
          <a:r>
            <a:rPr lang="en-GB" sz="1400" dirty="0">
              <a:solidFill>
                <a:schemeClr val="accent6"/>
              </a:solidFill>
            </a:rPr>
            <a:t>Output Area Classification</a:t>
          </a:r>
        </a:p>
      </dgm:t>
    </dgm:pt>
    <dgm:pt modelId="{0527735B-DBA7-4D55-8705-7A7787F146D9}" type="parTrans" cxnId="{18F57B6C-CBCA-4E3B-A042-2FCB697D2059}">
      <dgm:prSet/>
      <dgm:spPr/>
      <dgm:t>
        <a:bodyPr/>
        <a:lstStyle/>
        <a:p>
          <a:endParaRPr lang="en-GB"/>
        </a:p>
      </dgm:t>
    </dgm:pt>
    <dgm:pt modelId="{81A9D919-C0CC-4AD1-85E2-446D802473CE}" type="sibTrans" cxnId="{18F57B6C-CBCA-4E3B-A042-2FCB697D2059}">
      <dgm:prSet/>
      <dgm:spPr/>
      <dgm:t>
        <a:bodyPr/>
        <a:lstStyle/>
        <a:p>
          <a:endParaRPr lang="en-GB"/>
        </a:p>
      </dgm:t>
    </dgm:pt>
    <dgm:pt modelId="{F498ABEE-9CF0-479C-9592-425628D99583}">
      <dgm:prSet phldrT="[Text]" custT="1"/>
      <dgm:spPr/>
      <dgm:t>
        <a:bodyPr/>
        <a:lstStyle/>
        <a:p>
          <a:r>
            <a:rPr lang="en-GB" sz="1600" dirty="0"/>
            <a:t>Ensure sufficient sample size in wave 5</a:t>
          </a:r>
        </a:p>
      </dgm:t>
    </dgm:pt>
    <dgm:pt modelId="{66C6D9E2-B69B-4967-A8E3-34B18B16CCC8}" type="parTrans" cxnId="{42C52DF6-90F5-43FE-A4F1-EAEB214E2A63}">
      <dgm:prSet/>
      <dgm:spPr/>
      <dgm:t>
        <a:bodyPr/>
        <a:lstStyle/>
        <a:p>
          <a:endParaRPr lang="en-GB"/>
        </a:p>
      </dgm:t>
    </dgm:pt>
    <dgm:pt modelId="{3F5C8D26-5F5D-4C3C-9C2A-281BB6F2903B}" type="sibTrans" cxnId="{42C52DF6-90F5-43FE-A4F1-EAEB214E2A63}">
      <dgm:prSet/>
      <dgm:spPr/>
      <dgm:t>
        <a:bodyPr/>
        <a:lstStyle/>
        <a:p>
          <a:endParaRPr lang="en-GB"/>
        </a:p>
      </dgm:t>
    </dgm:pt>
    <dgm:pt modelId="{DDC424B1-98CA-453E-9CCC-0D8C0B4E4D4C}">
      <dgm:prSet phldrT="[Text]" custT="1"/>
      <dgm:spPr/>
      <dgm:t>
        <a:bodyPr/>
        <a:lstStyle/>
        <a:p>
          <a:r>
            <a:rPr lang="en-GB" sz="1600"/>
            <a:t>Increased response must not introduce new bias</a:t>
          </a:r>
        </a:p>
      </dgm:t>
    </dgm:pt>
    <dgm:pt modelId="{C625B6FC-9D9C-4BA5-AD35-EFFC54D9D881}" type="parTrans" cxnId="{CA433528-E8E9-4959-8A05-473F68C782CF}">
      <dgm:prSet/>
      <dgm:spPr/>
      <dgm:t>
        <a:bodyPr/>
        <a:lstStyle/>
        <a:p>
          <a:endParaRPr lang="en-GB"/>
        </a:p>
      </dgm:t>
    </dgm:pt>
    <dgm:pt modelId="{9F20E4D4-4408-47E2-986D-FE03EFC877BD}" type="sibTrans" cxnId="{CA433528-E8E9-4959-8A05-473F68C782CF}">
      <dgm:prSet/>
      <dgm:spPr/>
      <dgm:t>
        <a:bodyPr/>
        <a:lstStyle/>
        <a:p>
          <a:endParaRPr lang="en-GB"/>
        </a:p>
      </dgm:t>
    </dgm:pt>
    <dgm:pt modelId="{FE5FCC95-2A74-4E20-8760-BA65899C96EA}">
      <dgm:prSet custT="1"/>
      <dgm:spPr/>
      <dgm:t>
        <a:bodyPr/>
        <a:lstStyle/>
        <a:p>
          <a:r>
            <a:rPr lang="en-GB" sz="1400" dirty="0">
              <a:solidFill>
                <a:schemeClr val="accent6"/>
              </a:solidFill>
            </a:rPr>
            <a:t>Respondent burden</a:t>
          </a:r>
        </a:p>
      </dgm:t>
    </dgm:pt>
    <dgm:pt modelId="{C240580D-3F8A-44A0-BC4B-148C232C436C}" type="parTrans" cxnId="{8C312666-D468-4E24-8851-424587C21326}">
      <dgm:prSet/>
      <dgm:spPr/>
      <dgm:t>
        <a:bodyPr/>
        <a:lstStyle/>
        <a:p>
          <a:endParaRPr lang="en-GB"/>
        </a:p>
      </dgm:t>
    </dgm:pt>
    <dgm:pt modelId="{C40C6589-FC4B-458E-9A8A-A7D3C526EABE}" type="sibTrans" cxnId="{8C312666-D468-4E24-8851-424587C21326}">
      <dgm:prSet/>
      <dgm:spPr/>
      <dgm:t>
        <a:bodyPr/>
        <a:lstStyle/>
        <a:p>
          <a:endParaRPr lang="en-GB"/>
        </a:p>
      </dgm:t>
    </dgm:pt>
    <dgm:pt modelId="{72450B0D-251E-4F5B-8669-23EA0A0F269B}">
      <dgm:prSet custT="1"/>
      <dgm:spPr/>
      <dgm:t>
        <a:bodyPr/>
        <a:lstStyle/>
        <a:p>
          <a:r>
            <a:rPr lang="en-GB" sz="1400" dirty="0">
              <a:solidFill>
                <a:schemeClr val="accent6"/>
              </a:solidFill>
            </a:rPr>
            <a:t>Overall cost</a:t>
          </a:r>
        </a:p>
      </dgm:t>
    </dgm:pt>
    <dgm:pt modelId="{B1BF7C8C-F452-4731-B7BB-43DEF6BC70EA}" type="parTrans" cxnId="{10C0051D-5921-4D53-9E6C-C54ACCCBA494}">
      <dgm:prSet/>
      <dgm:spPr/>
      <dgm:t>
        <a:bodyPr/>
        <a:lstStyle/>
        <a:p>
          <a:endParaRPr lang="en-GB"/>
        </a:p>
      </dgm:t>
    </dgm:pt>
    <dgm:pt modelId="{8F36CEAC-9483-4993-98F1-1C080FFFDC73}" type="sibTrans" cxnId="{10C0051D-5921-4D53-9E6C-C54ACCCBA494}">
      <dgm:prSet/>
      <dgm:spPr/>
      <dgm:t>
        <a:bodyPr/>
        <a:lstStyle/>
        <a:p>
          <a:endParaRPr lang="en-GB"/>
        </a:p>
      </dgm:t>
    </dgm:pt>
    <dgm:pt modelId="{E7B99971-95D3-4899-B08B-34B445A3345E}">
      <dgm:prSet custT="1"/>
      <dgm:spPr/>
      <dgm:t>
        <a:bodyPr/>
        <a:lstStyle/>
        <a:p>
          <a:r>
            <a:rPr lang="en-GB" sz="1400" dirty="0">
              <a:solidFill>
                <a:schemeClr val="accent6"/>
              </a:solidFill>
            </a:rPr>
            <a:t>Index of Multiple of Deprivation</a:t>
          </a:r>
        </a:p>
      </dgm:t>
    </dgm:pt>
    <dgm:pt modelId="{9A9D5711-544D-4A7D-A8CE-56FD9A3E345C}" type="parTrans" cxnId="{F55D6BDE-C949-487F-B571-49B717130403}">
      <dgm:prSet/>
      <dgm:spPr/>
      <dgm:t>
        <a:bodyPr/>
        <a:lstStyle/>
        <a:p>
          <a:endParaRPr lang="en-GB"/>
        </a:p>
      </dgm:t>
    </dgm:pt>
    <dgm:pt modelId="{B6DA7193-8722-4B80-B528-3729BB9314F6}" type="sibTrans" cxnId="{F55D6BDE-C949-487F-B571-49B717130403}">
      <dgm:prSet/>
      <dgm:spPr/>
      <dgm:t>
        <a:bodyPr/>
        <a:lstStyle/>
        <a:p>
          <a:endParaRPr lang="en-GB"/>
        </a:p>
      </dgm:t>
    </dgm:pt>
    <dgm:pt modelId="{7B1B2671-0F18-41EF-BAA1-DB68D6770E5A}" type="pres">
      <dgm:prSet presAssocID="{0C26A0B8-7A84-4A10-9AA8-AD33B072F8E3}" presName="Name0" presStyleCnt="0">
        <dgm:presLayoutVars>
          <dgm:dir/>
          <dgm:animLvl val="lvl"/>
          <dgm:resizeHandles val="exact"/>
        </dgm:presLayoutVars>
      </dgm:prSet>
      <dgm:spPr/>
    </dgm:pt>
    <dgm:pt modelId="{D1E34E05-E691-4F39-A777-4158ABBE858F}" type="pres">
      <dgm:prSet presAssocID="{FBCC8148-0C1C-489A-9646-2CF6730A1BE2}" presName="composite" presStyleCnt="0"/>
      <dgm:spPr/>
    </dgm:pt>
    <dgm:pt modelId="{2837F613-EBC6-4905-8AF4-EEBCA1D9DC41}" type="pres">
      <dgm:prSet presAssocID="{FBCC8148-0C1C-489A-9646-2CF6730A1BE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004C11E-15B0-433D-A9E9-0BBF5C25CBAA}" type="pres">
      <dgm:prSet presAssocID="{FBCC8148-0C1C-489A-9646-2CF6730A1BE2}" presName="desTx" presStyleLbl="alignAccFollowNode1" presStyleIdx="0" presStyleCnt="3">
        <dgm:presLayoutVars>
          <dgm:bulletEnabled val="1"/>
        </dgm:presLayoutVars>
      </dgm:prSet>
      <dgm:spPr/>
    </dgm:pt>
    <dgm:pt modelId="{A9A070F1-D808-4B22-87CB-51C17BE792FA}" type="pres">
      <dgm:prSet presAssocID="{C9D5FB97-3A1F-42B3-91A5-539674D14FAD}" presName="space" presStyleCnt="0"/>
      <dgm:spPr/>
    </dgm:pt>
    <dgm:pt modelId="{70AE52E6-40AB-477E-9488-F7E17ED41C15}" type="pres">
      <dgm:prSet presAssocID="{A0F5FB39-7745-471E-9F71-61A7F0A3CCD5}" presName="composite" presStyleCnt="0"/>
      <dgm:spPr/>
    </dgm:pt>
    <dgm:pt modelId="{8A728FEB-1DFD-4E9A-9585-8391F0910976}" type="pres">
      <dgm:prSet presAssocID="{A0F5FB39-7745-471E-9F71-61A7F0A3CCD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6909978-E73D-43CF-93C4-A5C6B2E22992}" type="pres">
      <dgm:prSet presAssocID="{A0F5FB39-7745-471E-9F71-61A7F0A3CCD5}" presName="desTx" presStyleLbl="alignAccFollowNode1" presStyleIdx="1" presStyleCnt="3">
        <dgm:presLayoutVars>
          <dgm:bulletEnabled val="1"/>
        </dgm:presLayoutVars>
      </dgm:prSet>
      <dgm:spPr/>
    </dgm:pt>
    <dgm:pt modelId="{A66927AF-00B1-4664-9013-6D68187F253D}" type="pres">
      <dgm:prSet presAssocID="{5682D49C-E1FF-4A7A-92D1-DF0827258AEB}" presName="space" presStyleCnt="0"/>
      <dgm:spPr/>
    </dgm:pt>
    <dgm:pt modelId="{53FCE333-200E-41BD-BB30-C6F66CCC255F}" type="pres">
      <dgm:prSet presAssocID="{CA09D390-BCF8-490E-BB60-DD713ABF22BD}" presName="composite" presStyleCnt="0"/>
      <dgm:spPr/>
    </dgm:pt>
    <dgm:pt modelId="{17713890-B6C3-4DF4-857F-7CBBA8CAF03C}" type="pres">
      <dgm:prSet presAssocID="{CA09D390-BCF8-490E-BB60-DD713ABF22B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492572F-732D-4955-AA91-12CD757D89F8}" type="pres">
      <dgm:prSet presAssocID="{CA09D390-BCF8-490E-BB60-DD713ABF22B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55BE101-435C-4B73-8D45-9CE1C11BA424}" srcId="{FBCC8148-0C1C-489A-9646-2CF6730A1BE2}" destId="{966EBB37-DE45-4487-B21C-81679FF32E73}" srcOrd="1" destOrd="0" parTransId="{2DD45A46-15DE-4ED8-A3B8-A62B34B36E5C}" sibTransId="{A61668E6-3817-40AE-80DC-C10A03BACB17}"/>
    <dgm:cxn modelId="{71468602-D3EC-4C4A-96A7-AC11881A0D5D}" srcId="{0C26A0B8-7A84-4A10-9AA8-AD33B072F8E3}" destId="{A0F5FB39-7745-471E-9F71-61A7F0A3CCD5}" srcOrd="1" destOrd="0" parTransId="{F2CB87A0-34C2-4D34-BA87-32B53A22D352}" sibTransId="{5682D49C-E1FF-4A7A-92D1-DF0827258AEB}"/>
    <dgm:cxn modelId="{59EE0A04-4EC5-453D-8FE8-E66E7D595A4E}" type="presOf" srcId="{4C91E332-34A7-48B8-9C5B-CB4DE7A3C298}" destId="{B492572F-732D-4955-AA91-12CD757D89F8}" srcOrd="0" destOrd="2" presId="urn:microsoft.com/office/officeart/2005/8/layout/hList1"/>
    <dgm:cxn modelId="{F97FF819-1246-47FE-BE66-F2F31D852C6E}" type="presOf" srcId="{72450B0D-251E-4F5B-8669-23EA0A0F269B}" destId="{B492572F-732D-4955-AA91-12CD757D89F8}" srcOrd="0" destOrd="5" presId="urn:microsoft.com/office/officeart/2005/8/layout/hList1"/>
    <dgm:cxn modelId="{CB22741A-CF33-4F5E-A9EB-B976A4FF1988}" srcId="{0C26A0B8-7A84-4A10-9AA8-AD33B072F8E3}" destId="{FBCC8148-0C1C-489A-9646-2CF6730A1BE2}" srcOrd="0" destOrd="0" parTransId="{46DAE8AA-11B5-4774-82A7-46FBF2BCBDDD}" sibTransId="{C9D5FB97-3A1F-42B3-91A5-539674D14FAD}"/>
    <dgm:cxn modelId="{10C0051D-5921-4D53-9E6C-C54ACCCBA494}" srcId="{4C91E332-34A7-48B8-9C5B-CB4DE7A3C298}" destId="{72450B0D-251E-4F5B-8669-23EA0A0F269B}" srcOrd="2" destOrd="0" parTransId="{B1BF7C8C-F452-4731-B7BB-43DEF6BC70EA}" sibTransId="{8F36CEAC-9483-4993-98F1-1C080FFFDC73}"/>
    <dgm:cxn modelId="{F5E5B71E-B171-4EA7-B948-A0B875E36AA2}" type="presOf" srcId="{FE5FCC95-2A74-4E20-8760-BA65899C96EA}" destId="{B492572F-732D-4955-AA91-12CD757D89F8}" srcOrd="0" destOrd="4" presId="urn:microsoft.com/office/officeart/2005/8/layout/hList1"/>
    <dgm:cxn modelId="{CA433528-E8E9-4959-8A05-473F68C782CF}" srcId="{CA09D390-BCF8-490E-BB60-DD713ABF22BD}" destId="{DDC424B1-98CA-453E-9CCC-0D8C0B4E4D4C}" srcOrd="1" destOrd="0" parTransId="{C625B6FC-9D9C-4BA5-AD35-EFFC54D9D881}" sibTransId="{9F20E4D4-4408-47E2-986D-FE03EFC877BD}"/>
    <dgm:cxn modelId="{4AE2FB2D-7A21-411D-A58B-AA23697461B9}" type="presOf" srcId="{A0F5FB39-7745-471E-9F71-61A7F0A3CCD5}" destId="{8A728FEB-1DFD-4E9A-9585-8391F0910976}" srcOrd="0" destOrd="0" presId="urn:microsoft.com/office/officeart/2005/8/layout/hList1"/>
    <dgm:cxn modelId="{1408AE3C-11FD-4858-8D7B-CF468525C5EC}" srcId="{CA09D390-BCF8-490E-BB60-DD713ABF22BD}" destId="{4C91E332-34A7-48B8-9C5B-CB4DE7A3C298}" srcOrd="2" destOrd="0" parTransId="{9B52A6CE-6B4E-4B4C-8AEE-7C49B5B47E43}" sibTransId="{B90EA290-70EC-4E7A-8682-8511D983FEC7}"/>
    <dgm:cxn modelId="{BB990A3F-58ED-430D-BEC1-A234D9CB5CE0}" type="presOf" srcId="{CA09D390-BCF8-490E-BB60-DD713ABF22BD}" destId="{17713890-B6C3-4DF4-857F-7CBBA8CAF03C}" srcOrd="0" destOrd="0" presId="urn:microsoft.com/office/officeart/2005/8/layout/hList1"/>
    <dgm:cxn modelId="{8C312666-D468-4E24-8851-424587C21326}" srcId="{4C91E332-34A7-48B8-9C5B-CB4DE7A3C298}" destId="{FE5FCC95-2A74-4E20-8760-BA65899C96EA}" srcOrd="1" destOrd="0" parTransId="{C240580D-3F8A-44A0-BC4B-148C232C436C}" sibTransId="{C40C6589-FC4B-458E-9A8A-A7D3C526EABE}"/>
    <dgm:cxn modelId="{18F57B6C-CBCA-4E3B-A042-2FCB697D2059}" srcId="{C8541E5C-6DA8-4E77-97F2-A7DE9C03D293}" destId="{455A643F-7045-4A32-9468-EF2BCF819067}" srcOrd="2" destOrd="0" parTransId="{0527735B-DBA7-4D55-8705-7A7787F146D9}" sibTransId="{81A9D919-C0CC-4AD1-85E2-446D802473CE}"/>
    <dgm:cxn modelId="{50C4D66C-280C-4988-88BE-A92847B82396}" srcId="{4C91E332-34A7-48B8-9C5B-CB4DE7A3C298}" destId="{8AE537C9-BE39-4FA1-A4B2-243D06490838}" srcOrd="0" destOrd="0" parTransId="{8E85DEF4-4526-4D34-8B11-571FFC651E8D}" sibTransId="{62805672-FD61-49B0-8809-8F87F41AEE69}"/>
    <dgm:cxn modelId="{648A2D74-4C4D-4C85-AC0B-82CDFEDEA686}" type="presOf" srcId="{F498ABEE-9CF0-479C-9592-425628D99583}" destId="{66909978-E73D-43CF-93C4-A5C6B2E22992}" srcOrd="0" destOrd="1" presId="urn:microsoft.com/office/officeart/2005/8/layout/hList1"/>
    <dgm:cxn modelId="{7D35E274-069A-4394-A793-1597CAB8CAA1}" srcId="{A0F5FB39-7745-471E-9F71-61A7F0A3CCD5}" destId="{5511586A-9F20-48AD-904F-93CEFE1D72BD}" srcOrd="0" destOrd="0" parTransId="{9897A73C-C736-4A99-B302-E32AC7C075A6}" sibTransId="{C4F526DA-6885-4AF5-A63D-B50AADB6C6CA}"/>
    <dgm:cxn modelId="{6DF20D78-1DF7-4DF0-BA33-25BDCEF09905}" type="presOf" srcId="{C32C59EC-129A-4286-9F0D-5C6847EEB94A}" destId="{8004C11E-15B0-433D-A9E9-0BBF5C25CBAA}" srcOrd="0" destOrd="0" presId="urn:microsoft.com/office/officeart/2005/8/layout/hList1"/>
    <dgm:cxn modelId="{BF32705A-7D3E-4C7C-B05D-313D83DB0C09}" srcId="{C8541E5C-6DA8-4E77-97F2-A7DE9C03D293}" destId="{F5346D0A-2709-4EF9-935F-746E87ED7FE1}" srcOrd="0" destOrd="0" parTransId="{28F7DCF4-B4DC-4A14-A974-A227C3843D0B}" sibTransId="{438569BA-7DFC-4150-BE2E-5607F892A40C}"/>
    <dgm:cxn modelId="{B6B8CC5A-E930-4672-A8DE-2911282E1038}" type="presOf" srcId="{F5346D0A-2709-4EF9-935F-746E87ED7FE1}" destId="{8004C11E-15B0-433D-A9E9-0BBF5C25CBAA}" srcOrd="0" destOrd="4" presId="urn:microsoft.com/office/officeart/2005/8/layout/hList1"/>
    <dgm:cxn modelId="{181FEB7C-A56D-4FF2-8E70-7F4FF2C3D1B7}" srcId="{FBCC8148-0C1C-489A-9646-2CF6730A1BE2}" destId="{15017F8F-DEBA-4D31-B7C8-CF5656F4500F}" srcOrd="4" destOrd="0" parTransId="{D0F63779-6312-4CBC-BE18-5CFD64A2260B}" sibTransId="{DC08A0F9-A7A5-45BF-9B10-680A8F63B66E}"/>
    <dgm:cxn modelId="{5B77CE81-47A3-4DFF-8FFB-0BDC54435960}" type="presOf" srcId="{455A643F-7045-4A32-9468-EF2BCF819067}" destId="{8004C11E-15B0-433D-A9E9-0BBF5C25CBAA}" srcOrd="0" destOrd="6" presId="urn:microsoft.com/office/officeart/2005/8/layout/hList1"/>
    <dgm:cxn modelId="{3C4C1D83-4377-4B3C-84DF-F719F05541CC}" srcId="{0C26A0B8-7A84-4A10-9AA8-AD33B072F8E3}" destId="{CA09D390-BCF8-490E-BB60-DD713ABF22BD}" srcOrd="2" destOrd="0" parTransId="{7E0D1576-49EA-4D8B-9BE6-1F20EA6AD09E}" sibTransId="{CE7C360A-96A0-457D-8D59-884A07082357}"/>
    <dgm:cxn modelId="{9565FA94-282B-4C0F-A65B-FA16CE03F34E}" type="presOf" srcId="{0C26A0B8-7A84-4A10-9AA8-AD33B072F8E3}" destId="{7B1B2671-0F18-41EF-BAA1-DB68D6770E5A}" srcOrd="0" destOrd="0" presId="urn:microsoft.com/office/officeart/2005/8/layout/hList1"/>
    <dgm:cxn modelId="{4C998B9A-0739-4FA3-9E98-D37B3F7BF993}" type="presOf" srcId="{76FE233F-3614-423A-B9A7-60D20DAA089D}" destId="{B492572F-732D-4955-AA91-12CD757D89F8}" srcOrd="0" destOrd="0" presId="urn:microsoft.com/office/officeart/2005/8/layout/hList1"/>
    <dgm:cxn modelId="{2E6B979A-418C-4631-A711-41C587A71271}" srcId="{CA09D390-BCF8-490E-BB60-DD713ABF22BD}" destId="{76FE233F-3614-423A-B9A7-60D20DAA089D}" srcOrd="0" destOrd="0" parTransId="{F633025D-4C05-42DB-9401-8A274757E98C}" sibTransId="{471D5863-769A-4A83-9B81-8E2202B3D97A}"/>
    <dgm:cxn modelId="{927BFB9A-2F2F-4CD3-B91C-2B437B0EB76D}" type="presOf" srcId="{5511586A-9F20-48AD-904F-93CEFE1D72BD}" destId="{66909978-E73D-43CF-93C4-A5C6B2E22992}" srcOrd="0" destOrd="0" presId="urn:microsoft.com/office/officeart/2005/8/layout/hList1"/>
    <dgm:cxn modelId="{5899269B-8DF9-4EA9-B4D2-4449F3662291}" type="presOf" srcId="{E7B99971-95D3-4899-B08B-34B445A3345E}" destId="{8004C11E-15B0-433D-A9E9-0BBF5C25CBAA}" srcOrd="0" destOrd="5" presId="urn:microsoft.com/office/officeart/2005/8/layout/hList1"/>
    <dgm:cxn modelId="{C851539B-D4B1-4A37-AB2F-C2AD4E71033A}" type="presOf" srcId="{966EBB37-DE45-4487-B21C-81679FF32E73}" destId="{8004C11E-15B0-433D-A9E9-0BBF5C25CBAA}" srcOrd="0" destOrd="1" presId="urn:microsoft.com/office/officeart/2005/8/layout/hList1"/>
    <dgm:cxn modelId="{369DEE9F-27D1-4E65-BB75-A5B19F5214DC}" type="presOf" srcId="{C8541E5C-6DA8-4E77-97F2-A7DE9C03D293}" destId="{8004C11E-15B0-433D-A9E9-0BBF5C25CBAA}" srcOrd="0" destOrd="3" presId="urn:microsoft.com/office/officeart/2005/8/layout/hList1"/>
    <dgm:cxn modelId="{3DD2BDA7-7093-4AD6-BA40-D43F05870726}" srcId="{FBCC8148-0C1C-489A-9646-2CF6730A1BE2}" destId="{C8541E5C-6DA8-4E77-97F2-A7DE9C03D293}" srcOrd="3" destOrd="0" parTransId="{610EEEA5-E668-4CAE-B0F3-F1D365A6D77D}" sibTransId="{7D0DFA65-9828-4C82-B67A-7B8A4E83D4C3}"/>
    <dgm:cxn modelId="{6432F6AA-A189-45C6-BCA0-4A78060CEE77}" type="presOf" srcId="{FBCC8148-0C1C-489A-9646-2CF6730A1BE2}" destId="{2837F613-EBC6-4905-8AF4-EEBCA1D9DC41}" srcOrd="0" destOrd="0" presId="urn:microsoft.com/office/officeart/2005/8/layout/hList1"/>
    <dgm:cxn modelId="{7942EDC4-94AA-4503-B6BA-70924DA82E96}" type="presOf" srcId="{2309BDEC-F714-48E2-9445-45DC08F57087}" destId="{66909978-E73D-43CF-93C4-A5C6B2E22992}" srcOrd="0" destOrd="2" presId="urn:microsoft.com/office/officeart/2005/8/layout/hList1"/>
    <dgm:cxn modelId="{AE945EC8-94B9-47B5-8866-9CC209791694}" srcId="{FBCC8148-0C1C-489A-9646-2CF6730A1BE2}" destId="{C32C59EC-129A-4286-9F0D-5C6847EEB94A}" srcOrd="0" destOrd="0" parTransId="{33CFA377-817F-4480-8E64-C2E6D8A01B6D}" sibTransId="{0C525381-07F0-4E93-A4E5-D056BEC75007}"/>
    <dgm:cxn modelId="{5F0965D4-3C25-4890-ABE5-460E2976DAAE}" type="presOf" srcId="{8AE537C9-BE39-4FA1-A4B2-243D06490838}" destId="{B492572F-732D-4955-AA91-12CD757D89F8}" srcOrd="0" destOrd="3" presId="urn:microsoft.com/office/officeart/2005/8/layout/hList1"/>
    <dgm:cxn modelId="{F55D6BDE-C949-487F-B571-49B717130403}" srcId="{C8541E5C-6DA8-4E77-97F2-A7DE9C03D293}" destId="{E7B99971-95D3-4899-B08B-34B445A3345E}" srcOrd="1" destOrd="0" parTransId="{9A9D5711-544D-4A7D-A8CE-56FD9A3E345C}" sibTransId="{B6DA7193-8722-4B80-B528-3729BB9314F6}"/>
    <dgm:cxn modelId="{204709F1-4175-48D4-B00A-521E6B40A1E5}" srcId="{A0F5FB39-7745-471E-9F71-61A7F0A3CCD5}" destId="{2309BDEC-F714-48E2-9445-45DC08F57087}" srcOrd="2" destOrd="0" parTransId="{16E23C9A-AA0B-4CEA-BA01-6CD3FD90886D}" sibTransId="{68D6EFD4-158E-4A8B-B9A2-4CB896423794}"/>
    <dgm:cxn modelId="{D38A1EF5-F97D-442A-99AA-6430C74994BE}" type="presOf" srcId="{05F99658-7104-4193-BE74-74DA7390B704}" destId="{8004C11E-15B0-433D-A9E9-0BBF5C25CBAA}" srcOrd="0" destOrd="2" presId="urn:microsoft.com/office/officeart/2005/8/layout/hList1"/>
    <dgm:cxn modelId="{F76328F5-F21F-475C-A4A2-A7B4A5D8B51A}" type="presOf" srcId="{DDC424B1-98CA-453E-9CCC-0D8C0B4E4D4C}" destId="{B492572F-732D-4955-AA91-12CD757D89F8}" srcOrd="0" destOrd="1" presId="urn:microsoft.com/office/officeart/2005/8/layout/hList1"/>
    <dgm:cxn modelId="{42C52DF6-90F5-43FE-A4F1-EAEB214E2A63}" srcId="{A0F5FB39-7745-471E-9F71-61A7F0A3CCD5}" destId="{F498ABEE-9CF0-479C-9592-425628D99583}" srcOrd="1" destOrd="0" parTransId="{66C6D9E2-B69B-4967-A8E3-34B18B16CCC8}" sibTransId="{3F5C8D26-5F5D-4C3C-9C2A-281BB6F2903B}"/>
    <dgm:cxn modelId="{138447F7-B549-4D34-A6F6-2EDD0D264EF7}" type="presOf" srcId="{15017F8F-DEBA-4D31-B7C8-CF5656F4500F}" destId="{8004C11E-15B0-433D-A9E9-0BBF5C25CBAA}" srcOrd="0" destOrd="7" presId="urn:microsoft.com/office/officeart/2005/8/layout/hList1"/>
    <dgm:cxn modelId="{58DB45FB-B585-4EE4-96AE-5AFA67533CA6}" srcId="{FBCC8148-0C1C-489A-9646-2CF6730A1BE2}" destId="{05F99658-7104-4193-BE74-74DA7390B704}" srcOrd="2" destOrd="0" parTransId="{1AB2BCCD-1E50-4108-875F-269F0FE55FBE}" sibTransId="{DF34111B-BE5D-480A-BFE2-387634B5D0A7}"/>
    <dgm:cxn modelId="{753C782C-5D2E-490B-80D2-B236EF7A8339}" type="presParOf" srcId="{7B1B2671-0F18-41EF-BAA1-DB68D6770E5A}" destId="{D1E34E05-E691-4F39-A777-4158ABBE858F}" srcOrd="0" destOrd="0" presId="urn:microsoft.com/office/officeart/2005/8/layout/hList1"/>
    <dgm:cxn modelId="{EC981B4A-FA1D-4B28-8A9B-88592EDE8BA6}" type="presParOf" srcId="{D1E34E05-E691-4F39-A777-4158ABBE858F}" destId="{2837F613-EBC6-4905-8AF4-EEBCA1D9DC41}" srcOrd="0" destOrd="0" presId="urn:microsoft.com/office/officeart/2005/8/layout/hList1"/>
    <dgm:cxn modelId="{861BF7DF-AEFD-4841-BBE3-6256631FC070}" type="presParOf" srcId="{D1E34E05-E691-4F39-A777-4158ABBE858F}" destId="{8004C11E-15B0-433D-A9E9-0BBF5C25CBAA}" srcOrd="1" destOrd="0" presId="urn:microsoft.com/office/officeart/2005/8/layout/hList1"/>
    <dgm:cxn modelId="{8FDDDDC3-5EF9-46F4-8DC5-22DCE003C008}" type="presParOf" srcId="{7B1B2671-0F18-41EF-BAA1-DB68D6770E5A}" destId="{A9A070F1-D808-4B22-87CB-51C17BE792FA}" srcOrd="1" destOrd="0" presId="urn:microsoft.com/office/officeart/2005/8/layout/hList1"/>
    <dgm:cxn modelId="{AE08C4B6-3CF5-4AB6-8D20-FB757F2CCAA3}" type="presParOf" srcId="{7B1B2671-0F18-41EF-BAA1-DB68D6770E5A}" destId="{70AE52E6-40AB-477E-9488-F7E17ED41C15}" srcOrd="2" destOrd="0" presId="urn:microsoft.com/office/officeart/2005/8/layout/hList1"/>
    <dgm:cxn modelId="{A62E24EB-50F8-48CE-9602-32946AFD9BC4}" type="presParOf" srcId="{70AE52E6-40AB-477E-9488-F7E17ED41C15}" destId="{8A728FEB-1DFD-4E9A-9585-8391F0910976}" srcOrd="0" destOrd="0" presId="urn:microsoft.com/office/officeart/2005/8/layout/hList1"/>
    <dgm:cxn modelId="{9AB80680-76DA-4E8F-8731-B5A7AB1E3D2A}" type="presParOf" srcId="{70AE52E6-40AB-477E-9488-F7E17ED41C15}" destId="{66909978-E73D-43CF-93C4-A5C6B2E22992}" srcOrd="1" destOrd="0" presId="urn:microsoft.com/office/officeart/2005/8/layout/hList1"/>
    <dgm:cxn modelId="{EB563A59-0A76-42E7-8CD0-36A20A88BB72}" type="presParOf" srcId="{7B1B2671-0F18-41EF-BAA1-DB68D6770E5A}" destId="{A66927AF-00B1-4664-9013-6D68187F253D}" srcOrd="3" destOrd="0" presId="urn:microsoft.com/office/officeart/2005/8/layout/hList1"/>
    <dgm:cxn modelId="{77249BE4-581A-40B6-867A-5A1298886394}" type="presParOf" srcId="{7B1B2671-0F18-41EF-BAA1-DB68D6770E5A}" destId="{53FCE333-200E-41BD-BB30-C6F66CCC255F}" srcOrd="4" destOrd="0" presId="urn:microsoft.com/office/officeart/2005/8/layout/hList1"/>
    <dgm:cxn modelId="{0E553570-6024-405A-8B72-8315F8D6B395}" type="presParOf" srcId="{53FCE333-200E-41BD-BB30-C6F66CCC255F}" destId="{17713890-B6C3-4DF4-857F-7CBBA8CAF03C}" srcOrd="0" destOrd="0" presId="urn:microsoft.com/office/officeart/2005/8/layout/hList1"/>
    <dgm:cxn modelId="{EE5FB4FF-D2B3-46A5-814E-27DC8EDEEC0F}" type="presParOf" srcId="{53FCE333-200E-41BD-BB30-C6F66CCC255F}" destId="{B492572F-732D-4955-AA91-12CD757D89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4B30A0-7504-4298-B554-FBE40A91C2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5F95CC-DEE8-4417-BF3C-83D145CD7511}">
      <dgm:prSet phldrT="[Text]"/>
      <dgm:spPr/>
      <dgm:t>
        <a:bodyPr/>
        <a:lstStyle/>
        <a:p>
          <a:r>
            <a:rPr lang="en-GB" dirty="0"/>
            <a:t>Survey development</a:t>
          </a:r>
        </a:p>
      </dgm:t>
    </dgm:pt>
    <dgm:pt modelId="{28103A7F-CB96-4E50-9509-67D65D96BED9}" type="parTrans" cxnId="{4F0D1155-4F2D-4E96-97B1-0954D408539C}">
      <dgm:prSet/>
      <dgm:spPr/>
      <dgm:t>
        <a:bodyPr/>
        <a:lstStyle/>
        <a:p>
          <a:endParaRPr lang="en-GB"/>
        </a:p>
      </dgm:t>
    </dgm:pt>
    <dgm:pt modelId="{8A0EFEF1-BBFD-4647-89BC-BF3BDCBCF74D}" type="sibTrans" cxnId="{4F0D1155-4F2D-4E96-97B1-0954D408539C}">
      <dgm:prSet/>
      <dgm:spPr/>
      <dgm:t>
        <a:bodyPr/>
        <a:lstStyle/>
        <a:p>
          <a:endParaRPr lang="en-GB"/>
        </a:p>
      </dgm:t>
    </dgm:pt>
    <dgm:pt modelId="{DA5EF225-AFAF-4D0E-B735-5474F5403810}">
      <dgm:prSet phldrT="[Text]"/>
      <dgm:spPr/>
      <dgm:t>
        <a:bodyPr/>
        <a:lstStyle/>
        <a:p>
          <a:r>
            <a:rPr lang="en-GB" dirty="0"/>
            <a:t>Enhanced outputs</a:t>
          </a:r>
        </a:p>
      </dgm:t>
    </dgm:pt>
    <dgm:pt modelId="{D07C5697-C5F8-4CE8-8637-2821A7520D36}" type="parTrans" cxnId="{5DC8AB07-3471-496E-8ECF-95B8AE1E8FE3}">
      <dgm:prSet/>
      <dgm:spPr/>
      <dgm:t>
        <a:bodyPr/>
        <a:lstStyle/>
        <a:p>
          <a:endParaRPr lang="en-GB"/>
        </a:p>
      </dgm:t>
    </dgm:pt>
    <dgm:pt modelId="{3A1F2419-3DF3-45DC-BB91-896503177603}" type="sibTrans" cxnId="{5DC8AB07-3471-496E-8ECF-95B8AE1E8FE3}">
      <dgm:prSet/>
      <dgm:spPr/>
      <dgm:t>
        <a:bodyPr/>
        <a:lstStyle/>
        <a:p>
          <a:endParaRPr lang="en-GB"/>
        </a:p>
      </dgm:t>
    </dgm:pt>
    <dgm:pt modelId="{E4ABD154-8310-40E7-941E-0F644554DED8}">
      <dgm:prSet phldrT="[Text]"/>
      <dgm:spPr/>
      <dgm:t>
        <a:bodyPr/>
        <a:lstStyle/>
        <a:p>
          <a:r>
            <a:rPr lang="en-GB" dirty="0"/>
            <a:t>Administrative data</a:t>
          </a:r>
        </a:p>
      </dgm:t>
    </dgm:pt>
    <dgm:pt modelId="{F79B9E53-A5DF-4D5D-AEE1-790CC816CEAD}" type="parTrans" cxnId="{A540A103-57CA-44F2-B531-050AAC71EF8F}">
      <dgm:prSet/>
      <dgm:spPr/>
      <dgm:t>
        <a:bodyPr/>
        <a:lstStyle/>
        <a:p>
          <a:endParaRPr lang="en-GB"/>
        </a:p>
      </dgm:t>
    </dgm:pt>
    <dgm:pt modelId="{CAFF8323-95D6-465A-BA4F-F7B2561B6A0B}" type="sibTrans" cxnId="{A540A103-57CA-44F2-B531-050AAC71EF8F}">
      <dgm:prSet/>
      <dgm:spPr/>
      <dgm:t>
        <a:bodyPr/>
        <a:lstStyle/>
        <a:p>
          <a:endParaRPr lang="en-GB"/>
        </a:p>
      </dgm:t>
    </dgm:pt>
    <dgm:pt modelId="{B2FEB6D9-DE85-4553-A90B-EDABA6E1DB83}">
      <dgm:prSet phldrT="[Text]"/>
      <dgm:spPr/>
      <dgm:t>
        <a:bodyPr/>
        <a:lstStyle/>
        <a:p>
          <a:r>
            <a:rPr lang="en-GB" dirty="0"/>
            <a:t>Modularisation</a:t>
          </a:r>
        </a:p>
      </dgm:t>
    </dgm:pt>
    <dgm:pt modelId="{B8413ACE-DC70-4CAE-AB37-671C99AE98F5}" type="parTrans" cxnId="{F35F730F-E084-4385-8599-4A44EAA2291F}">
      <dgm:prSet/>
      <dgm:spPr/>
      <dgm:t>
        <a:bodyPr/>
        <a:lstStyle/>
        <a:p>
          <a:endParaRPr lang="en-GB"/>
        </a:p>
      </dgm:t>
    </dgm:pt>
    <dgm:pt modelId="{34226C9B-4D6A-4BE3-8A14-D81D9E6C3799}" type="sibTrans" cxnId="{F35F730F-E084-4385-8599-4A44EAA2291F}">
      <dgm:prSet/>
      <dgm:spPr/>
      <dgm:t>
        <a:bodyPr/>
        <a:lstStyle/>
        <a:p>
          <a:endParaRPr lang="en-GB"/>
        </a:p>
      </dgm:t>
    </dgm:pt>
    <dgm:pt modelId="{2CAAC2B9-53A0-4E3D-B32A-1065C2ACCC2E}">
      <dgm:prSet phldrT="[Text]"/>
      <dgm:spPr/>
      <dgm:t>
        <a:bodyPr/>
        <a:lstStyle/>
        <a:p>
          <a:r>
            <a:rPr lang="en-GB" dirty="0"/>
            <a:t>Quality of work</a:t>
          </a:r>
        </a:p>
      </dgm:t>
    </dgm:pt>
    <dgm:pt modelId="{C617700F-734C-453C-81A1-B67BE927FC53}" type="parTrans" cxnId="{9E20447A-9707-4CDD-BA06-DE3E4E9E9C9D}">
      <dgm:prSet/>
      <dgm:spPr/>
      <dgm:t>
        <a:bodyPr/>
        <a:lstStyle/>
        <a:p>
          <a:endParaRPr lang="en-GB"/>
        </a:p>
      </dgm:t>
    </dgm:pt>
    <dgm:pt modelId="{F66DBFE1-A303-43A2-86E9-5036F40E3C53}" type="sibTrans" cxnId="{9E20447A-9707-4CDD-BA06-DE3E4E9E9C9D}">
      <dgm:prSet/>
      <dgm:spPr/>
      <dgm:t>
        <a:bodyPr/>
        <a:lstStyle/>
        <a:p>
          <a:endParaRPr lang="en-GB"/>
        </a:p>
      </dgm:t>
    </dgm:pt>
    <dgm:pt modelId="{C40A4F9E-4DB8-41FD-B28E-0E09BA5B94B3}">
      <dgm:prSet phldrT="[Text]"/>
      <dgm:spPr/>
      <dgm:t>
        <a:bodyPr/>
        <a:lstStyle/>
        <a:p>
          <a:r>
            <a:rPr lang="en-GB" dirty="0"/>
            <a:t>Health</a:t>
          </a:r>
        </a:p>
      </dgm:t>
    </dgm:pt>
    <dgm:pt modelId="{A7197CE6-A4CD-4EEC-A96E-4610F4797B3F}" type="parTrans" cxnId="{6CB75399-ECA2-476D-A0D4-408485BE835F}">
      <dgm:prSet/>
      <dgm:spPr/>
      <dgm:t>
        <a:bodyPr/>
        <a:lstStyle/>
        <a:p>
          <a:endParaRPr lang="en-GB"/>
        </a:p>
      </dgm:t>
    </dgm:pt>
    <dgm:pt modelId="{41F56884-37DB-46E4-AF89-8702EC0FB2E6}" type="sibTrans" cxnId="{6CB75399-ECA2-476D-A0D4-408485BE835F}">
      <dgm:prSet/>
      <dgm:spPr/>
      <dgm:t>
        <a:bodyPr/>
        <a:lstStyle/>
        <a:p>
          <a:endParaRPr lang="en-GB"/>
        </a:p>
      </dgm:t>
    </dgm:pt>
    <dgm:pt modelId="{950B171D-1809-4AAC-BE97-DA9E844F149F}">
      <dgm:prSet phldrT="[Text]"/>
      <dgm:spPr/>
      <dgm:t>
        <a:bodyPr/>
        <a:lstStyle/>
        <a:p>
          <a:r>
            <a:rPr lang="en-GB" dirty="0"/>
            <a:t>Monthly series</a:t>
          </a:r>
        </a:p>
      </dgm:t>
    </dgm:pt>
    <dgm:pt modelId="{DD55EFB0-EB24-4EA9-96A0-2B22E6DD2552}" type="parTrans" cxnId="{3C9620EA-23C3-41F6-AAC9-ADF69A7BE646}">
      <dgm:prSet/>
      <dgm:spPr/>
      <dgm:t>
        <a:bodyPr/>
        <a:lstStyle/>
        <a:p>
          <a:endParaRPr lang="en-GB"/>
        </a:p>
      </dgm:t>
    </dgm:pt>
    <dgm:pt modelId="{C8A85630-5765-4707-90B3-58A247461EBD}" type="sibTrans" cxnId="{3C9620EA-23C3-41F6-AAC9-ADF69A7BE646}">
      <dgm:prSet/>
      <dgm:spPr/>
      <dgm:t>
        <a:bodyPr/>
        <a:lstStyle/>
        <a:p>
          <a:endParaRPr lang="en-GB"/>
        </a:p>
      </dgm:t>
    </dgm:pt>
    <dgm:pt modelId="{2010C225-3A37-42F9-B276-56096FFFCF5C}">
      <dgm:prSet phldrT="[Text]"/>
      <dgm:spPr/>
      <dgm:t>
        <a:bodyPr/>
        <a:lstStyle/>
        <a:p>
          <a:r>
            <a:rPr lang="en-GB" dirty="0"/>
            <a:t>More detailed information</a:t>
          </a:r>
        </a:p>
      </dgm:t>
    </dgm:pt>
    <dgm:pt modelId="{3FDE47BD-DFCE-4B0E-8A1F-AAEBF40AEB23}" type="parTrans" cxnId="{4F4498E5-0F98-4B36-B419-C72DE3D939E1}">
      <dgm:prSet/>
      <dgm:spPr/>
      <dgm:t>
        <a:bodyPr/>
        <a:lstStyle/>
        <a:p>
          <a:endParaRPr lang="en-GB"/>
        </a:p>
      </dgm:t>
    </dgm:pt>
    <dgm:pt modelId="{61A60574-4F73-4C83-B2BC-55B41FA720F6}" type="sibTrans" cxnId="{4F4498E5-0F98-4B36-B419-C72DE3D939E1}">
      <dgm:prSet/>
      <dgm:spPr/>
      <dgm:t>
        <a:bodyPr/>
        <a:lstStyle/>
        <a:p>
          <a:endParaRPr lang="en-GB"/>
        </a:p>
      </dgm:t>
    </dgm:pt>
    <dgm:pt modelId="{98A768F0-F663-4FE8-9D6C-5D7393B27622}">
      <dgm:prSet phldrT="[Text]"/>
      <dgm:spPr/>
      <dgm:t>
        <a:bodyPr/>
        <a:lstStyle/>
        <a:p>
          <a:r>
            <a:rPr lang="en-GB" dirty="0"/>
            <a:t>Currently publish employment and earnings aggregates from income tax data jointly with UK tax office (HMRC)</a:t>
          </a:r>
        </a:p>
      </dgm:t>
    </dgm:pt>
    <dgm:pt modelId="{001ED68D-282A-4729-B87D-E8C978768C47}" type="parTrans" cxnId="{DC42E69C-97E4-4AF3-BE85-AA8F86E29FE5}">
      <dgm:prSet/>
      <dgm:spPr/>
      <dgm:t>
        <a:bodyPr/>
        <a:lstStyle/>
        <a:p>
          <a:endParaRPr lang="en-GB"/>
        </a:p>
      </dgm:t>
    </dgm:pt>
    <dgm:pt modelId="{B2E60EA2-571E-4142-BF37-E51E0C99C643}" type="sibTrans" cxnId="{DC42E69C-97E4-4AF3-BE85-AA8F86E29FE5}">
      <dgm:prSet/>
      <dgm:spPr/>
      <dgm:t>
        <a:bodyPr/>
        <a:lstStyle/>
        <a:p>
          <a:endParaRPr lang="en-GB"/>
        </a:p>
      </dgm:t>
    </dgm:pt>
    <dgm:pt modelId="{B1A22D3F-020D-4CC6-B7D9-8FAF28153B3A}">
      <dgm:prSet phldrT="[Text]"/>
      <dgm:spPr/>
      <dgm:t>
        <a:bodyPr/>
        <a:lstStyle/>
        <a:p>
          <a:r>
            <a:rPr lang="en-GB" dirty="0"/>
            <a:t>Working to access person level data</a:t>
          </a:r>
        </a:p>
      </dgm:t>
    </dgm:pt>
    <dgm:pt modelId="{4B6E8EC6-AD68-4F49-BA68-2714B9DE141C}" type="parTrans" cxnId="{4ADCC164-E614-46C8-8864-BBE69D7D6527}">
      <dgm:prSet/>
      <dgm:spPr/>
      <dgm:t>
        <a:bodyPr/>
        <a:lstStyle/>
        <a:p>
          <a:endParaRPr lang="en-GB"/>
        </a:p>
      </dgm:t>
    </dgm:pt>
    <dgm:pt modelId="{77DDF631-A6C8-44D8-9C86-445C06D8E957}" type="sibTrans" cxnId="{4ADCC164-E614-46C8-8864-BBE69D7D6527}">
      <dgm:prSet/>
      <dgm:spPr/>
      <dgm:t>
        <a:bodyPr/>
        <a:lstStyle/>
        <a:p>
          <a:endParaRPr lang="en-GB"/>
        </a:p>
      </dgm:t>
    </dgm:pt>
    <dgm:pt modelId="{0A3565F4-4690-49FA-8A2B-5FCED95FA70D}">
      <dgm:prSet phldrT="[Text]"/>
      <dgm:spPr/>
      <dgm:t>
        <a:bodyPr/>
        <a:lstStyle/>
        <a:p>
          <a:r>
            <a:rPr lang="en-GB" dirty="0"/>
            <a:t>Potential to match with labour force survey</a:t>
          </a:r>
        </a:p>
      </dgm:t>
    </dgm:pt>
    <dgm:pt modelId="{B64A22E1-8DC8-4927-B572-4ABD464DA52D}" type="parTrans" cxnId="{9B76548A-51EF-47B9-94DF-068482277D18}">
      <dgm:prSet/>
      <dgm:spPr/>
      <dgm:t>
        <a:bodyPr/>
        <a:lstStyle/>
        <a:p>
          <a:endParaRPr lang="en-GB"/>
        </a:p>
      </dgm:t>
    </dgm:pt>
    <dgm:pt modelId="{85EA3E16-E67B-470D-B822-2EE5188A4BCE}" type="sibTrans" cxnId="{9B76548A-51EF-47B9-94DF-068482277D18}">
      <dgm:prSet/>
      <dgm:spPr/>
      <dgm:t>
        <a:bodyPr/>
        <a:lstStyle/>
        <a:p>
          <a:endParaRPr lang="en-GB"/>
        </a:p>
      </dgm:t>
    </dgm:pt>
    <dgm:pt modelId="{AE354B74-F023-4B71-A7D7-F0A4F2784195}" type="pres">
      <dgm:prSet presAssocID="{634B30A0-7504-4298-B554-FBE40A91C23F}" presName="linear" presStyleCnt="0">
        <dgm:presLayoutVars>
          <dgm:dir/>
          <dgm:animLvl val="lvl"/>
          <dgm:resizeHandles val="exact"/>
        </dgm:presLayoutVars>
      </dgm:prSet>
      <dgm:spPr/>
    </dgm:pt>
    <dgm:pt modelId="{478F2B6C-BCC5-40CC-A355-F65F66274636}" type="pres">
      <dgm:prSet presAssocID="{D45F95CC-DEE8-4417-BF3C-83D145CD7511}" presName="parentLin" presStyleCnt="0"/>
      <dgm:spPr/>
    </dgm:pt>
    <dgm:pt modelId="{740B6FDE-2DB1-4AFD-81B6-4DFD4F20A8F0}" type="pres">
      <dgm:prSet presAssocID="{D45F95CC-DEE8-4417-BF3C-83D145CD7511}" presName="parentLeftMargin" presStyleLbl="node1" presStyleIdx="0" presStyleCnt="3"/>
      <dgm:spPr/>
    </dgm:pt>
    <dgm:pt modelId="{CD0C449E-7F65-4F18-A8A3-1EFCA65883ED}" type="pres">
      <dgm:prSet presAssocID="{D45F95CC-DEE8-4417-BF3C-83D145CD75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B3F0CA3-99DB-492D-BE71-4B4E7BAC7065}" type="pres">
      <dgm:prSet presAssocID="{D45F95CC-DEE8-4417-BF3C-83D145CD7511}" presName="negativeSpace" presStyleCnt="0"/>
      <dgm:spPr/>
    </dgm:pt>
    <dgm:pt modelId="{C368CEF6-0E35-4A9C-A658-7A1DFFDF0AA5}" type="pres">
      <dgm:prSet presAssocID="{D45F95CC-DEE8-4417-BF3C-83D145CD7511}" presName="childText" presStyleLbl="conFgAcc1" presStyleIdx="0" presStyleCnt="3">
        <dgm:presLayoutVars>
          <dgm:bulletEnabled val="1"/>
        </dgm:presLayoutVars>
      </dgm:prSet>
      <dgm:spPr/>
    </dgm:pt>
    <dgm:pt modelId="{F45D8D2B-4CB3-459E-9B27-4BAC30B74B81}" type="pres">
      <dgm:prSet presAssocID="{8A0EFEF1-BBFD-4647-89BC-BF3BDCBCF74D}" presName="spaceBetweenRectangles" presStyleCnt="0"/>
      <dgm:spPr/>
    </dgm:pt>
    <dgm:pt modelId="{A568546D-0BE2-42D9-BF64-3B764B31441F}" type="pres">
      <dgm:prSet presAssocID="{DA5EF225-AFAF-4D0E-B735-5474F5403810}" presName="parentLin" presStyleCnt="0"/>
      <dgm:spPr/>
    </dgm:pt>
    <dgm:pt modelId="{5896904B-2A2F-429F-A5A7-76D9A2CDCF5C}" type="pres">
      <dgm:prSet presAssocID="{DA5EF225-AFAF-4D0E-B735-5474F5403810}" presName="parentLeftMargin" presStyleLbl="node1" presStyleIdx="0" presStyleCnt="3"/>
      <dgm:spPr/>
    </dgm:pt>
    <dgm:pt modelId="{CD951533-EB97-4757-A4F4-9D9C66636A0E}" type="pres">
      <dgm:prSet presAssocID="{DA5EF225-AFAF-4D0E-B735-5474F54038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AC22205-2674-440B-B38D-45244312F589}" type="pres">
      <dgm:prSet presAssocID="{DA5EF225-AFAF-4D0E-B735-5474F5403810}" presName="negativeSpace" presStyleCnt="0"/>
      <dgm:spPr/>
    </dgm:pt>
    <dgm:pt modelId="{41721788-F4A9-460D-89A3-BA743208F5E1}" type="pres">
      <dgm:prSet presAssocID="{DA5EF225-AFAF-4D0E-B735-5474F5403810}" presName="childText" presStyleLbl="conFgAcc1" presStyleIdx="1" presStyleCnt="3">
        <dgm:presLayoutVars>
          <dgm:bulletEnabled val="1"/>
        </dgm:presLayoutVars>
      </dgm:prSet>
      <dgm:spPr/>
    </dgm:pt>
    <dgm:pt modelId="{982F3FCE-199B-4415-8FDC-F953E84A8973}" type="pres">
      <dgm:prSet presAssocID="{3A1F2419-3DF3-45DC-BB91-896503177603}" presName="spaceBetweenRectangles" presStyleCnt="0"/>
      <dgm:spPr/>
    </dgm:pt>
    <dgm:pt modelId="{8A403CAB-51CC-4E24-9707-E6A56D6C9E5A}" type="pres">
      <dgm:prSet presAssocID="{E4ABD154-8310-40E7-941E-0F644554DED8}" presName="parentLin" presStyleCnt="0"/>
      <dgm:spPr/>
    </dgm:pt>
    <dgm:pt modelId="{87C94136-6908-4481-A2A2-C81A44C39323}" type="pres">
      <dgm:prSet presAssocID="{E4ABD154-8310-40E7-941E-0F644554DED8}" presName="parentLeftMargin" presStyleLbl="node1" presStyleIdx="1" presStyleCnt="3"/>
      <dgm:spPr/>
    </dgm:pt>
    <dgm:pt modelId="{D1738550-EF7D-4BC4-8FBE-354A8D345393}" type="pres">
      <dgm:prSet presAssocID="{E4ABD154-8310-40E7-941E-0F644554DED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2325F8A-480E-4420-93BD-36BE85F66DE1}" type="pres">
      <dgm:prSet presAssocID="{E4ABD154-8310-40E7-941E-0F644554DED8}" presName="negativeSpace" presStyleCnt="0"/>
      <dgm:spPr/>
    </dgm:pt>
    <dgm:pt modelId="{3BFB765F-D8CB-4D29-AF0C-99AEB7278B10}" type="pres">
      <dgm:prSet presAssocID="{E4ABD154-8310-40E7-941E-0F644554DED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9BF9502-EB10-488E-AF16-AD947655078D}" type="presOf" srcId="{E4ABD154-8310-40E7-941E-0F644554DED8}" destId="{D1738550-EF7D-4BC4-8FBE-354A8D345393}" srcOrd="1" destOrd="0" presId="urn:microsoft.com/office/officeart/2005/8/layout/list1"/>
    <dgm:cxn modelId="{A540A103-57CA-44F2-B531-050AAC71EF8F}" srcId="{634B30A0-7504-4298-B554-FBE40A91C23F}" destId="{E4ABD154-8310-40E7-941E-0F644554DED8}" srcOrd="2" destOrd="0" parTransId="{F79B9E53-A5DF-4D5D-AEE1-790CC816CEAD}" sibTransId="{CAFF8323-95D6-465A-BA4F-F7B2561B6A0B}"/>
    <dgm:cxn modelId="{5DC8AB07-3471-496E-8ECF-95B8AE1E8FE3}" srcId="{634B30A0-7504-4298-B554-FBE40A91C23F}" destId="{DA5EF225-AFAF-4D0E-B735-5474F5403810}" srcOrd="1" destOrd="0" parTransId="{D07C5697-C5F8-4CE8-8637-2821A7520D36}" sibTransId="{3A1F2419-3DF3-45DC-BB91-896503177603}"/>
    <dgm:cxn modelId="{1F802409-27F9-4660-B12A-34F5BC8665AD}" type="presOf" srcId="{950B171D-1809-4AAC-BE97-DA9E844F149F}" destId="{41721788-F4A9-460D-89A3-BA743208F5E1}" srcOrd="0" destOrd="0" presId="urn:microsoft.com/office/officeart/2005/8/layout/list1"/>
    <dgm:cxn modelId="{F35F730F-E084-4385-8599-4A44EAA2291F}" srcId="{D45F95CC-DEE8-4417-BF3C-83D145CD7511}" destId="{B2FEB6D9-DE85-4553-A90B-EDABA6E1DB83}" srcOrd="0" destOrd="0" parTransId="{B8413ACE-DC70-4CAE-AB37-671C99AE98F5}" sibTransId="{34226C9B-4D6A-4BE3-8A14-D81D9E6C3799}"/>
    <dgm:cxn modelId="{9AF17E2C-F5F4-4F95-940C-7475CAA092AB}" type="presOf" srcId="{634B30A0-7504-4298-B554-FBE40A91C23F}" destId="{AE354B74-F023-4B71-A7D7-F0A4F2784195}" srcOrd="0" destOrd="0" presId="urn:microsoft.com/office/officeart/2005/8/layout/list1"/>
    <dgm:cxn modelId="{EC1E493F-B323-4C48-A2E9-050E0F6D854C}" type="presOf" srcId="{2010C225-3A37-42F9-B276-56096FFFCF5C}" destId="{41721788-F4A9-460D-89A3-BA743208F5E1}" srcOrd="0" destOrd="1" presId="urn:microsoft.com/office/officeart/2005/8/layout/list1"/>
    <dgm:cxn modelId="{4ADCC164-E614-46C8-8864-BBE69D7D6527}" srcId="{E4ABD154-8310-40E7-941E-0F644554DED8}" destId="{B1A22D3F-020D-4CC6-B7D9-8FAF28153B3A}" srcOrd="1" destOrd="0" parTransId="{4B6E8EC6-AD68-4F49-BA68-2714B9DE141C}" sibTransId="{77DDF631-A6C8-44D8-9C86-445C06D8E957}"/>
    <dgm:cxn modelId="{DA279B6C-1DC7-4091-A90D-C18CBCC66EB2}" type="presOf" srcId="{98A768F0-F663-4FE8-9D6C-5D7393B27622}" destId="{3BFB765F-D8CB-4D29-AF0C-99AEB7278B10}" srcOrd="0" destOrd="0" presId="urn:microsoft.com/office/officeart/2005/8/layout/list1"/>
    <dgm:cxn modelId="{10D0EC53-F0E6-4E66-9073-E90CCB3258CB}" type="presOf" srcId="{D45F95CC-DEE8-4417-BF3C-83D145CD7511}" destId="{740B6FDE-2DB1-4AFD-81B6-4DFD4F20A8F0}" srcOrd="0" destOrd="0" presId="urn:microsoft.com/office/officeart/2005/8/layout/list1"/>
    <dgm:cxn modelId="{4F0D1155-4F2D-4E96-97B1-0954D408539C}" srcId="{634B30A0-7504-4298-B554-FBE40A91C23F}" destId="{D45F95CC-DEE8-4417-BF3C-83D145CD7511}" srcOrd="0" destOrd="0" parTransId="{28103A7F-CB96-4E50-9509-67D65D96BED9}" sibTransId="{8A0EFEF1-BBFD-4647-89BC-BF3BDCBCF74D}"/>
    <dgm:cxn modelId="{4D5CEE75-4612-439C-A027-3E828851470E}" type="presOf" srcId="{E4ABD154-8310-40E7-941E-0F644554DED8}" destId="{87C94136-6908-4481-A2A2-C81A44C39323}" srcOrd="0" destOrd="0" presId="urn:microsoft.com/office/officeart/2005/8/layout/list1"/>
    <dgm:cxn modelId="{AEE7A959-7CCD-487D-BCC0-531C71834B0A}" type="presOf" srcId="{B1A22D3F-020D-4CC6-B7D9-8FAF28153B3A}" destId="{3BFB765F-D8CB-4D29-AF0C-99AEB7278B10}" srcOrd="0" destOrd="1" presId="urn:microsoft.com/office/officeart/2005/8/layout/list1"/>
    <dgm:cxn modelId="{9E20447A-9707-4CDD-BA06-DE3E4E9E9C9D}" srcId="{B2FEB6D9-DE85-4553-A90B-EDABA6E1DB83}" destId="{2CAAC2B9-53A0-4E3D-B32A-1065C2ACCC2E}" srcOrd="0" destOrd="0" parTransId="{C617700F-734C-453C-81A1-B67BE927FC53}" sibTransId="{F66DBFE1-A303-43A2-86E9-5036F40E3C53}"/>
    <dgm:cxn modelId="{9B76548A-51EF-47B9-94DF-068482277D18}" srcId="{E4ABD154-8310-40E7-941E-0F644554DED8}" destId="{0A3565F4-4690-49FA-8A2B-5FCED95FA70D}" srcOrd="2" destOrd="0" parTransId="{B64A22E1-8DC8-4927-B572-4ABD464DA52D}" sibTransId="{85EA3E16-E67B-470D-B822-2EE5188A4BCE}"/>
    <dgm:cxn modelId="{FE395E95-8D74-4F7C-AC4B-69192BCA27DA}" type="presOf" srcId="{C40A4F9E-4DB8-41FD-B28E-0E09BA5B94B3}" destId="{C368CEF6-0E35-4A9C-A658-7A1DFFDF0AA5}" srcOrd="0" destOrd="2" presId="urn:microsoft.com/office/officeart/2005/8/layout/list1"/>
    <dgm:cxn modelId="{10DAF596-1329-4636-843C-39FED4E70FF5}" type="presOf" srcId="{DA5EF225-AFAF-4D0E-B735-5474F5403810}" destId="{5896904B-2A2F-429F-A5A7-76D9A2CDCF5C}" srcOrd="0" destOrd="0" presId="urn:microsoft.com/office/officeart/2005/8/layout/list1"/>
    <dgm:cxn modelId="{6CB75399-ECA2-476D-A0D4-408485BE835F}" srcId="{B2FEB6D9-DE85-4553-A90B-EDABA6E1DB83}" destId="{C40A4F9E-4DB8-41FD-B28E-0E09BA5B94B3}" srcOrd="1" destOrd="0" parTransId="{A7197CE6-A4CD-4EEC-A96E-4610F4797B3F}" sibTransId="{41F56884-37DB-46E4-AF89-8702EC0FB2E6}"/>
    <dgm:cxn modelId="{DC42E69C-97E4-4AF3-BE85-AA8F86E29FE5}" srcId="{E4ABD154-8310-40E7-941E-0F644554DED8}" destId="{98A768F0-F663-4FE8-9D6C-5D7393B27622}" srcOrd="0" destOrd="0" parTransId="{001ED68D-282A-4729-B87D-E8C978768C47}" sibTransId="{B2E60EA2-571E-4142-BF37-E51E0C99C643}"/>
    <dgm:cxn modelId="{9B6A5CAA-B63F-4875-962E-1BAC329DF382}" type="presOf" srcId="{B2FEB6D9-DE85-4553-A90B-EDABA6E1DB83}" destId="{C368CEF6-0E35-4A9C-A658-7A1DFFDF0AA5}" srcOrd="0" destOrd="0" presId="urn:microsoft.com/office/officeart/2005/8/layout/list1"/>
    <dgm:cxn modelId="{B06FD5BE-7315-4034-B7F4-71758B8AF353}" type="presOf" srcId="{D45F95CC-DEE8-4417-BF3C-83D145CD7511}" destId="{CD0C449E-7F65-4F18-A8A3-1EFCA65883ED}" srcOrd="1" destOrd="0" presId="urn:microsoft.com/office/officeart/2005/8/layout/list1"/>
    <dgm:cxn modelId="{C51AB0C0-9645-4DD3-82EF-323F907110F5}" type="presOf" srcId="{2CAAC2B9-53A0-4E3D-B32A-1065C2ACCC2E}" destId="{C368CEF6-0E35-4A9C-A658-7A1DFFDF0AA5}" srcOrd="0" destOrd="1" presId="urn:microsoft.com/office/officeart/2005/8/layout/list1"/>
    <dgm:cxn modelId="{589CAED2-2F19-4ADA-8509-0D0B81AF1A61}" type="presOf" srcId="{0A3565F4-4690-49FA-8A2B-5FCED95FA70D}" destId="{3BFB765F-D8CB-4D29-AF0C-99AEB7278B10}" srcOrd="0" destOrd="2" presId="urn:microsoft.com/office/officeart/2005/8/layout/list1"/>
    <dgm:cxn modelId="{4F4498E5-0F98-4B36-B419-C72DE3D939E1}" srcId="{DA5EF225-AFAF-4D0E-B735-5474F5403810}" destId="{2010C225-3A37-42F9-B276-56096FFFCF5C}" srcOrd="1" destOrd="0" parTransId="{3FDE47BD-DFCE-4B0E-8A1F-AAEBF40AEB23}" sibTransId="{61A60574-4F73-4C83-B2BC-55B41FA720F6}"/>
    <dgm:cxn modelId="{3C9620EA-23C3-41F6-AAC9-ADF69A7BE646}" srcId="{DA5EF225-AFAF-4D0E-B735-5474F5403810}" destId="{950B171D-1809-4AAC-BE97-DA9E844F149F}" srcOrd="0" destOrd="0" parTransId="{DD55EFB0-EB24-4EA9-96A0-2B22E6DD2552}" sibTransId="{C8A85630-5765-4707-90B3-58A247461EBD}"/>
    <dgm:cxn modelId="{B1654EEF-D7BB-441C-A54D-768C187D88CC}" type="presOf" srcId="{DA5EF225-AFAF-4D0E-B735-5474F5403810}" destId="{CD951533-EB97-4757-A4F4-9D9C66636A0E}" srcOrd="1" destOrd="0" presId="urn:microsoft.com/office/officeart/2005/8/layout/list1"/>
    <dgm:cxn modelId="{F9256333-29BB-42E9-BFC5-0175C1543667}" type="presParOf" srcId="{AE354B74-F023-4B71-A7D7-F0A4F2784195}" destId="{478F2B6C-BCC5-40CC-A355-F65F66274636}" srcOrd="0" destOrd="0" presId="urn:microsoft.com/office/officeart/2005/8/layout/list1"/>
    <dgm:cxn modelId="{826C82F7-1BDD-422A-BFA2-D942977F639C}" type="presParOf" srcId="{478F2B6C-BCC5-40CC-A355-F65F66274636}" destId="{740B6FDE-2DB1-4AFD-81B6-4DFD4F20A8F0}" srcOrd="0" destOrd="0" presId="urn:microsoft.com/office/officeart/2005/8/layout/list1"/>
    <dgm:cxn modelId="{961FDF77-5ED4-4271-A62F-80A41F62AABD}" type="presParOf" srcId="{478F2B6C-BCC5-40CC-A355-F65F66274636}" destId="{CD0C449E-7F65-4F18-A8A3-1EFCA65883ED}" srcOrd="1" destOrd="0" presId="urn:microsoft.com/office/officeart/2005/8/layout/list1"/>
    <dgm:cxn modelId="{D3E19A2E-35C4-48A7-B6BF-389735880B50}" type="presParOf" srcId="{AE354B74-F023-4B71-A7D7-F0A4F2784195}" destId="{1B3F0CA3-99DB-492D-BE71-4B4E7BAC7065}" srcOrd="1" destOrd="0" presId="urn:microsoft.com/office/officeart/2005/8/layout/list1"/>
    <dgm:cxn modelId="{2213B4F1-44A2-4C95-BA6C-FDFCFCBC2F3E}" type="presParOf" srcId="{AE354B74-F023-4B71-A7D7-F0A4F2784195}" destId="{C368CEF6-0E35-4A9C-A658-7A1DFFDF0AA5}" srcOrd="2" destOrd="0" presId="urn:microsoft.com/office/officeart/2005/8/layout/list1"/>
    <dgm:cxn modelId="{3656C1ED-3420-4234-834F-BA24F4CEE412}" type="presParOf" srcId="{AE354B74-F023-4B71-A7D7-F0A4F2784195}" destId="{F45D8D2B-4CB3-459E-9B27-4BAC30B74B81}" srcOrd="3" destOrd="0" presId="urn:microsoft.com/office/officeart/2005/8/layout/list1"/>
    <dgm:cxn modelId="{EA026FFB-1220-4B1B-AA3A-E22C7BDA32E3}" type="presParOf" srcId="{AE354B74-F023-4B71-A7D7-F0A4F2784195}" destId="{A568546D-0BE2-42D9-BF64-3B764B31441F}" srcOrd="4" destOrd="0" presId="urn:microsoft.com/office/officeart/2005/8/layout/list1"/>
    <dgm:cxn modelId="{40B1BFF5-D370-41C3-A7F2-01D96D2924DF}" type="presParOf" srcId="{A568546D-0BE2-42D9-BF64-3B764B31441F}" destId="{5896904B-2A2F-429F-A5A7-76D9A2CDCF5C}" srcOrd="0" destOrd="0" presId="urn:microsoft.com/office/officeart/2005/8/layout/list1"/>
    <dgm:cxn modelId="{2E53F7DF-7B57-4E94-AC93-0A1C1FB567A9}" type="presParOf" srcId="{A568546D-0BE2-42D9-BF64-3B764B31441F}" destId="{CD951533-EB97-4757-A4F4-9D9C66636A0E}" srcOrd="1" destOrd="0" presId="urn:microsoft.com/office/officeart/2005/8/layout/list1"/>
    <dgm:cxn modelId="{B87EC737-AEC8-4177-B3C7-DEF288E42452}" type="presParOf" srcId="{AE354B74-F023-4B71-A7D7-F0A4F2784195}" destId="{8AC22205-2674-440B-B38D-45244312F589}" srcOrd="5" destOrd="0" presId="urn:microsoft.com/office/officeart/2005/8/layout/list1"/>
    <dgm:cxn modelId="{969C91D8-471E-4EDD-9F8C-EB11561D339E}" type="presParOf" srcId="{AE354B74-F023-4B71-A7D7-F0A4F2784195}" destId="{41721788-F4A9-460D-89A3-BA743208F5E1}" srcOrd="6" destOrd="0" presId="urn:microsoft.com/office/officeart/2005/8/layout/list1"/>
    <dgm:cxn modelId="{065E3BAE-BB1E-4B50-83C2-F34B375CD111}" type="presParOf" srcId="{AE354B74-F023-4B71-A7D7-F0A4F2784195}" destId="{982F3FCE-199B-4415-8FDC-F953E84A8973}" srcOrd="7" destOrd="0" presId="urn:microsoft.com/office/officeart/2005/8/layout/list1"/>
    <dgm:cxn modelId="{ED434611-770A-45C2-A658-AF30F5B5D1BB}" type="presParOf" srcId="{AE354B74-F023-4B71-A7D7-F0A4F2784195}" destId="{8A403CAB-51CC-4E24-9707-E6A56D6C9E5A}" srcOrd="8" destOrd="0" presId="urn:microsoft.com/office/officeart/2005/8/layout/list1"/>
    <dgm:cxn modelId="{4275387E-344C-4BF3-A3A0-745B92C84A38}" type="presParOf" srcId="{8A403CAB-51CC-4E24-9707-E6A56D6C9E5A}" destId="{87C94136-6908-4481-A2A2-C81A44C39323}" srcOrd="0" destOrd="0" presId="urn:microsoft.com/office/officeart/2005/8/layout/list1"/>
    <dgm:cxn modelId="{926B32A3-1BF6-4625-BEB6-7CBC6EA351A2}" type="presParOf" srcId="{8A403CAB-51CC-4E24-9707-E6A56D6C9E5A}" destId="{D1738550-EF7D-4BC4-8FBE-354A8D345393}" srcOrd="1" destOrd="0" presId="urn:microsoft.com/office/officeart/2005/8/layout/list1"/>
    <dgm:cxn modelId="{FBE708A8-7720-4683-BB41-78D697AD44BF}" type="presParOf" srcId="{AE354B74-F023-4B71-A7D7-F0A4F2784195}" destId="{72325F8A-480E-4420-93BD-36BE85F66DE1}" srcOrd="9" destOrd="0" presId="urn:microsoft.com/office/officeart/2005/8/layout/list1"/>
    <dgm:cxn modelId="{D15489EB-BA24-48B8-A79C-1FE6302B2B3F}" type="presParOf" srcId="{AE354B74-F023-4B71-A7D7-F0A4F2784195}" destId="{3BFB765F-D8CB-4D29-AF0C-99AEB7278B1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07A31-81BF-4121-926A-48B48B66FB6D}">
      <dsp:nvSpPr>
        <dsp:cNvPr id="0" name=""/>
        <dsp:cNvSpPr/>
      </dsp:nvSpPr>
      <dsp:spPr>
        <a:xfrm>
          <a:off x="2064308" y="1597631"/>
          <a:ext cx="1952660" cy="195266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More representative data</a:t>
          </a:r>
        </a:p>
      </dsp:txBody>
      <dsp:txXfrm>
        <a:off x="2456880" y="2055032"/>
        <a:ext cx="1167516" cy="1003708"/>
      </dsp:txXfrm>
    </dsp:sp>
    <dsp:sp modelId="{FF54B243-2E8F-4D45-B973-D2DFC042A29E}">
      <dsp:nvSpPr>
        <dsp:cNvPr id="0" name=""/>
        <dsp:cNvSpPr/>
      </dsp:nvSpPr>
      <dsp:spPr>
        <a:xfrm>
          <a:off x="928215" y="1136093"/>
          <a:ext cx="1420116" cy="1420116"/>
        </a:xfrm>
        <a:prstGeom prst="gear6">
          <a:avLst/>
        </a:prstGeom>
        <a:solidFill>
          <a:schemeClr val="accent4">
            <a:hueOff val="-3062651"/>
            <a:satOff val="-12648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More efficient operation</a:t>
          </a:r>
        </a:p>
      </dsp:txBody>
      <dsp:txXfrm>
        <a:off x="1285733" y="1495772"/>
        <a:ext cx="705080" cy="700758"/>
      </dsp:txXfrm>
    </dsp:sp>
    <dsp:sp modelId="{4AA11155-FA09-46A3-B10D-B85280AFB5BC}">
      <dsp:nvSpPr>
        <dsp:cNvPr id="0" name=""/>
        <dsp:cNvSpPr/>
      </dsp:nvSpPr>
      <dsp:spPr>
        <a:xfrm rot="20700000">
          <a:off x="1723625" y="156357"/>
          <a:ext cx="1391424" cy="1391424"/>
        </a:xfrm>
        <a:prstGeom prst="gear6">
          <a:avLst/>
        </a:prstGeom>
        <a:solidFill>
          <a:schemeClr val="accent4">
            <a:hueOff val="-6125302"/>
            <a:satOff val="-25295"/>
            <a:lumOff val="176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Reduced bias</a:t>
          </a:r>
        </a:p>
      </dsp:txBody>
      <dsp:txXfrm rot="-20700000">
        <a:off x="2028805" y="461537"/>
        <a:ext cx="781064" cy="781064"/>
      </dsp:txXfrm>
    </dsp:sp>
    <dsp:sp modelId="{8EDC7208-2318-4C65-8F72-409D2FBB8655}">
      <dsp:nvSpPr>
        <dsp:cNvPr id="0" name=""/>
        <dsp:cNvSpPr/>
      </dsp:nvSpPr>
      <dsp:spPr>
        <a:xfrm>
          <a:off x="1907220" y="1306905"/>
          <a:ext cx="2499405" cy="2499405"/>
        </a:xfrm>
        <a:prstGeom prst="circularArrow">
          <a:avLst>
            <a:gd name="adj1" fmla="val 4688"/>
            <a:gd name="adj2" fmla="val 299029"/>
            <a:gd name="adj3" fmla="val 2498690"/>
            <a:gd name="adj4" fmla="val 15899449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CF44C-F952-494C-9DC6-AAD55B30CCB2}">
      <dsp:nvSpPr>
        <dsp:cNvPr id="0" name=""/>
        <dsp:cNvSpPr/>
      </dsp:nvSpPr>
      <dsp:spPr>
        <a:xfrm>
          <a:off x="676715" y="824639"/>
          <a:ext cx="1815974" cy="18159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3062651"/>
            <a:satOff val="-12648"/>
            <a:lumOff val="8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22018-1D7F-4404-95CA-A99EC14EED94}">
      <dsp:nvSpPr>
        <dsp:cNvPr id="0" name=""/>
        <dsp:cNvSpPr/>
      </dsp:nvSpPr>
      <dsp:spPr>
        <a:xfrm>
          <a:off x="1401774" y="-145652"/>
          <a:ext cx="1957986" cy="19579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6125302"/>
            <a:satOff val="-25295"/>
            <a:lumOff val="176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A4EBF-365E-481D-80DE-7F7C4468A1E5}">
      <dsp:nvSpPr>
        <dsp:cNvPr id="0" name=""/>
        <dsp:cNvSpPr/>
      </dsp:nvSpPr>
      <dsp:spPr>
        <a:xfrm rot="5400000">
          <a:off x="-131350" y="133690"/>
          <a:ext cx="875671" cy="6129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Original</a:t>
          </a:r>
        </a:p>
      </dsp:txBody>
      <dsp:txXfrm rot="-5400000">
        <a:off x="2" y="308824"/>
        <a:ext cx="612969" cy="262702"/>
      </dsp:txXfrm>
    </dsp:sp>
    <dsp:sp modelId="{C211F951-4C8E-4297-8848-D584095D1FF1}">
      <dsp:nvSpPr>
        <dsp:cNvPr id="0" name=""/>
        <dsp:cNvSpPr/>
      </dsp:nvSpPr>
      <dsp:spPr>
        <a:xfrm rot="5400000">
          <a:off x="3349978" y="-2734669"/>
          <a:ext cx="569186" cy="6043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200" kern="1200"/>
            <a:t>Did you do </a:t>
          </a:r>
          <a:r>
            <a:rPr lang="en-GB" sz="1200" kern="1200">
              <a:solidFill>
                <a:srgbClr val="FF0000"/>
              </a:solidFill>
            </a:rPr>
            <a:t>any paid work </a:t>
          </a:r>
          <a:r>
            <a:rPr lang="en-GB" sz="1200" kern="1200"/>
            <a:t>in the week ending Sunday the [date], either as an employee or self-employed?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‘</a:t>
          </a:r>
          <a:r>
            <a:rPr lang="en-GB" sz="1100" kern="1200">
              <a:solidFill>
                <a:srgbClr val="0070C0"/>
              </a:solidFill>
            </a:rPr>
            <a:t>Paper work?’ ;    “No, just my normal job”</a:t>
          </a:r>
        </a:p>
      </dsp:txBody>
      <dsp:txXfrm rot="-5400000">
        <a:off x="612970" y="30124"/>
        <a:ext cx="6015418" cy="513616"/>
      </dsp:txXfrm>
    </dsp:sp>
    <dsp:sp modelId="{A0DFEE94-ABDE-40A3-B776-53390B84DFD4}">
      <dsp:nvSpPr>
        <dsp:cNvPr id="0" name=""/>
        <dsp:cNvSpPr/>
      </dsp:nvSpPr>
      <dsp:spPr>
        <a:xfrm rot="5400000">
          <a:off x="-213528" y="975568"/>
          <a:ext cx="1040025" cy="6129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v.1</a:t>
          </a:r>
        </a:p>
      </dsp:txBody>
      <dsp:txXfrm rot="-5400000">
        <a:off x="1" y="1068525"/>
        <a:ext cx="612969" cy="427056"/>
      </dsp:txXfrm>
    </dsp:sp>
    <dsp:sp modelId="{204387A6-D2A6-4C19-ABB2-682C92A671A3}">
      <dsp:nvSpPr>
        <dsp:cNvPr id="0" name=""/>
        <dsp:cNvSpPr/>
      </dsp:nvSpPr>
      <dsp:spPr>
        <a:xfrm rot="5400000">
          <a:off x="3256384" y="-1892790"/>
          <a:ext cx="756374" cy="6043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200" kern="1200"/>
            <a:t>Did you do any work </a:t>
          </a:r>
          <a:r>
            <a:rPr lang="en-GB" sz="1200" kern="1200">
              <a:solidFill>
                <a:srgbClr val="FF0000"/>
              </a:solidFill>
            </a:rPr>
            <a:t>for payment or profit </a:t>
          </a:r>
          <a:r>
            <a:rPr lang="en-GB" sz="1200" kern="1200"/>
            <a:t>(including in self-employment) in the week ending Sunday [date], even for as little as one hour?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>
              <a:solidFill>
                <a:srgbClr val="0070C0"/>
              </a:solidFill>
            </a:rPr>
            <a:t>National account definition;   “I would have said yes because they still get holiday pay”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>
              <a:solidFill>
                <a:srgbClr val="0070C0"/>
              </a:solidFill>
            </a:rPr>
            <a:t>“Well I was on holiday so I was paid”</a:t>
          </a:r>
        </a:p>
      </dsp:txBody>
      <dsp:txXfrm rot="-5400000">
        <a:off x="612970" y="787547"/>
        <a:ext cx="6006280" cy="682528"/>
      </dsp:txXfrm>
    </dsp:sp>
    <dsp:sp modelId="{8417CBAA-F6C3-4547-BCCB-6626D0454ACF}">
      <dsp:nvSpPr>
        <dsp:cNvPr id="0" name=""/>
        <dsp:cNvSpPr/>
      </dsp:nvSpPr>
      <dsp:spPr>
        <a:xfrm rot="5400000">
          <a:off x="-261830" y="1967930"/>
          <a:ext cx="1136629" cy="6129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v.2</a:t>
          </a:r>
        </a:p>
      </dsp:txBody>
      <dsp:txXfrm rot="-5400000">
        <a:off x="1" y="2012585"/>
        <a:ext cx="612969" cy="523660"/>
      </dsp:txXfrm>
    </dsp:sp>
    <dsp:sp modelId="{585FCB0D-B43F-4394-B3A2-4319C780E1C9}">
      <dsp:nvSpPr>
        <dsp:cNvPr id="0" name=""/>
        <dsp:cNvSpPr/>
      </dsp:nvSpPr>
      <dsp:spPr>
        <a:xfrm rot="5400000">
          <a:off x="3177455" y="-889806"/>
          <a:ext cx="914232" cy="6043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200" kern="1200"/>
            <a:t>Did you have a paid job or </a:t>
          </a:r>
          <a:r>
            <a:rPr lang="en-GB" sz="1200" kern="1200">
              <a:solidFill>
                <a:srgbClr val="FF0000"/>
              </a:solidFill>
            </a:rPr>
            <a:t>business</a:t>
          </a:r>
          <a:r>
            <a:rPr lang="en-GB" sz="1200" kern="1200"/>
            <a:t> in the week Monday [date] to Sunday…?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>
              <a:solidFill>
                <a:srgbClr val="0070C0"/>
              </a:solidFill>
            </a:rPr>
            <a:t>Job easy concept; do not have to be present in Ref, or paid in Ref;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>
              <a:solidFill>
                <a:srgbClr val="0070C0"/>
              </a:solidFill>
            </a:rPr>
            <a:t>“I was paying myself a wage but nobody was paying the company… the question is are you talking about it as a business or not?” – Sole traders</a:t>
          </a:r>
        </a:p>
      </dsp:txBody>
      <dsp:txXfrm rot="-5400000">
        <a:off x="612970" y="1719308"/>
        <a:ext cx="5998574" cy="824974"/>
      </dsp:txXfrm>
    </dsp:sp>
    <dsp:sp modelId="{1D81DA25-97C3-4E77-A903-C26D00F8EB61}">
      <dsp:nvSpPr>
        <dsp:cNvPr id="0" name=""/>
        <dsp:cNvSpPr/>
      </dsp:nvSpPr>
      <dsp:spPr>
        <a:xfrm rot="5400000">
          <a:off x="-131350" y="2935653"/>
          <a:ext cx="875671" cy="6129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v.3</a:t>
          </a:r>
        </a:p>
      </dsp:txBody>
      <dsp:txXfrm rot="-5400000">
        <a:off x="2" y="3110787"/>
        <a:ext cx="612969" cy="262702"/>
      </dsp:txXfrm>
    </dsp:sp>
    <dsp:sp modelId="{5DEADD16-9E08-4EAF-BAEB-AA74B8536822}">
      <dsp:nvSpPr>
        <dsp:cNvPr id="0" name=""/>
        <dsp:cNvSpPr/>
      </dsp:nvSpPr>
      <dsp:spPr>
        <a:xfrm rot="5400000">
          <a:off x="3271641" y="67293"/>
          <a:ext cx="725860" cy="6043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200" kern="1200"/>
            <a:t>Did you have a paid job, </a:t>
          </a:r>
          <a:r>
            <a:rPr lang="en-GB" sz="1200" kern="1200">
              <a:solidFill>
                <a:srgbClr val="FF0000"/>
              </a:solidFill>
            </a:rPr>
            <a:t>either as an employee or as self-employed</a:t>
          </a:r>
          <a:r>
            <a:rPr lang="en-GB" sz="1200" kern="1200"/>
            <a:t>, in the week Monday [date] to Sunday [date], [year]?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>
              <a:solidFill>
                <a:srgbClr val="0070C0"/>
              </a:solidFill>
            </a:rPr>
            <a:t>Better captures different self-employed types;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>
              <a:solidFill>
                <a:srgbClr val="0070C0"/>
              </a:solidFill>
            </a:rPr>
            <a:t>“but if it had been ‘self-employed’ that would have been a yes”</a:t>
          </a:r>
        </a:p>
      </dsp:txBody>
      <dsp:txXfrm rot="-5400000">
        <a:off x="612970" y="2761398"/>
        <a:ext cx="6007769" cy="654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243A9-7B86-43DD-A31F-B0F5A8B486BD}">
      <dsp:nvSpPr>
        <dsp:cNvPr id="0" name=""/>
        <dsp:cNvSpPr/>
      </dsp:nvSpPr>
      <dsp:spPr>
        <a:xfrm>
          <a:off x="0" y="286409"/>
          <a:ext cx="105156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Testing effectiveness of communication strategies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Included letter content, envelope colour, postal days, envelope branding</a:t>
          </a:r>
        </a:p>
      </dsp:txBody>
      <dsp:txXfrm>
        <a:off x="0" y="286409"/>
        <a:ext cx="10515600" cy="850500"/>
      </dsp:txXfrm>
    </dsp:sp>
    <dsp:sp modelId="{35FB2996-3E2B-4749-8677-BDAC9C81C4AB}">
      <dsp:nvSpPr>
        <dsp:cNvPr id="0" name=""/>
        <dsp:cNvSpPr/>
      </dsp:nvSpPr>
      <dsp:spPr>
        <a:xfrm>
          <a:off x="525780" y="65009"/>
          <a:ext cx="73609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July 2017 – Communications test</a:t>
          </a:r>
        </a:p>
      </dsp:txBody>
      <dsp:txXfrm>
        <a:off x="547396" y="86625"/>
        <a:ext cx="7317688" cy="399568"/>
      </dsp:txXfrm>
    </dsp:sp>
    <dsp:sp modelId="{9CFCCA8C-F62B-474E-8339-AB32CCAEB60B}">
      <dsp:nvSpPr>
        <dsp:cNvPr id="0" name=""/>
        <dsp:cNvSpPr/>
      </dsp:nvSpPr>
      <dsp:spPr>
        <a:xfrm>
          <a:off x="0" y="1439309"/>
          <a:ext cx="105156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Unconditional vouchers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Conditional vouchers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Canvas tote bag</a:t>
          </a:r>
        </a:p>
      </dsp:txBody>
      <dsp:txXfrm>
        <a:off x="0" y="1439309"/>
        <a:ext cx="10515600" cy="1086750"/>
      </dsp:txXfrm>
    </dsp:sp>
    <dsp:sp modelId="{F3B583C3-BFAC-4A10-BC25-24029B131A8D}">
      <dsp:nvSpPr>
        <dsp:cNvPr id="0" name=""/>
        <dsp:cNvSpPr/>
      </dsp:nvSpPr>
      <dsp:spPr>
        <a:xfrm>
          <a:off x="525780" y="1217909"/>
          <a:ext cx="73609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September/October 2017 – Incentives test</a:t>
          </a:r>
        </a:p>
      </dsp:txBody>
      <dsp:txXfrm>
        <a:off x="547396" y="1239525"/>
        <a:ext cx="7317688" cy="399568"/>
      </dsp:txXfrm>
    </dsp:sp>
    <dsp:sp modelId="{D6AF4F71-C92A-4EC6-82A3-8A1EDF687CA4}">
      <dsp:nvSpPr>
        <dsp:cNvPr id="0" name=""/>
        <dsp:cNvSpPr/>
      </dsp:nvSpPr>
      <dsp:spPr>
        <a:xfrm>
          <a:off x="0" y="2828459"/>
          <a:ext cx="105156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Online first approach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Follow-up with face-to-face interview if no response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Collected demographic data, labour market status and highest qualification</a:t>
          </a:r>
        </a:p>
      </dsp:txBody>
      <dsp:txXfrm>
        <a:off x="0" y="2828459"/>
        <a:ext cx="10515600" cy="1086750"/>
      </dsp:txXfrm>
    </dsp:sp>
    <dsp:sp modelId="{FA84939E-D579-4522-8A43-CD6843057FCA}">
      <dsp:nvSpPr>
        <dsp:cNvPr id="0" name=""/>
        <dsp:cNvSpPr/>
      </dsp:nvSpPr>
      <dsp:spPr>
        <a:xfrm>
          <a:off x="525780" y="2607059"/>
          <a:ext cx="73609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October 2018 to April 2019 – Mixed-mode test</a:t>
          </a:r>
        </a:p>
      </dsp:txBody>
      <dsp:txXfrm>
        <a:off x="547396" y="2628675"/>
        <a:ext cx="7317688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9728A-578A-4FC2-9DD8-B8AAD53F62D9}">
      <dsp:nvSpPr>
        <dsp:cNvPr id="0" name=""/>
        <dsp:cNvSpPr/>
      </dsp:nvSpPr>
      <dsp:spPr>
        <a:xfrm>
          <a:off x="1993" y="462736"/>
          <a:ext cx="2428735" cy="788231"/>
        </a:xfrm>
        <a:prstGeom prst="chevron">
          <a:avLst/>
        </a:prstGeom>
        <a:solidFill>
          <a:srgbClr val="118C7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Invite all to take part </a:t>
          </a:r>
          <a:r>
            <a:rPr lang="en-GB" sz="12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online</a:t>
          </a:r>
        </a:p>
      </dsp:txBody>
      <dsp:txXfrm>
        <a:off x="396109" y="462736"/>
        <a:ext cx="1640504" cy="788231"/>
      </dsp:txXfrm>
    </dsp:sp>
    <dsp:sp modelId="{515498B4-E030-47F6-B10A-C5A959D3F1F2}">
      <dsp:nvSpPr>
        <dsp:cNvPr id="0" name=""/>
        <dsp:cNvSpPr/>
      </dsp:nvSpPr>
      <dsp:spPr>
        <a:xfrm>
          <a:off x="2187854" y="462736"/>
          <a:ext cx="2428735" cy="788231"/>
        </a:xfrm>
        <a:prstGeom prst="chevron">
          <a:avLst/>
        </a:prstGeom>
        <a:solidFill>
          <a:srgbClr val="118C7B">
            <a:hueOff val="-2041767"/>
            <a:satOff val="-8432"/>
            <a:lumOff val="5882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Promote </a:t>
          </a:r>
          <a:r>
            <a:rPr lang="en-GB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telephone</a:t>
          </a:r>
          <a:r>
            <a:rPr lang="en-GB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capture for those who haven’t responded</a:t>
          </a:r>
        </a:p>
      </dsp:txBody>
      <dsp:txXfrm>
        <a:off x="2581970" y="462736"/>
        <a:ext cx="1640504" cy="788231"/>
      </dsp:txXfrm>
    </dsp:sp>
    <dsp:sp modelId="{F7DEAD38-E73E-47EE-A8E9-D8C88BAC4146}">
      <dsp:nvSpPr>
        <dsp:cNvPr id="0" name=""/>
        <dsp:cNvSpPr/>
      </dsp:nvSpPr>
      <dsp:spPr>
        <a:xfrm>
          <a:off x="4373716" y="462736"/>
          <a:ext cx="2428735" cy="788231"/>
        </a:xfrm>
        <a:prstGeom prst="chevron">
          <a:avLst/>
        </a:prstGeom>
        <a:solidFill>
          <a:srgbClr val="118C7B">
            <a:hueOff val="-4083535"/>
            <a:satOff val="-16863"/>
            <a:lumOff val="11763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Follow-up on </a:t>
          </a:r>
          <a:r>
            <a:rPr lang="en-GB" sz="12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doorstep</a:t>
          </a:r>
          <a:r>
            <a:rPr lang="en-GB" sz="12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(knock-to-nudge), targeted at under-represented areas</a:t>
          </a:r>
        </a:p>
      </dsp:txBody>
      <dsp:txXfrm>
        <a:off x="4767832" y="462736"/>
        <a:ext cx="1640504" cy="7882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A37AA-34EB-4204-9F91-CB80EC2EEFE6}">
      <dsp:nvSpPr>
        <dsp:cNvPr id="0" name=""/>
        <dsp:cNvSpPr/>
      </dsp:nvSpPr>
      <dsp:spPr>
        <a:xfrm rot="5400000">
          <a:off x="-235790" y="238663"/>
          <a:ext cx="1571934" cy="1100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Issue</a:t>
          </a:r>
        </a:p>
      </dsp:txBody>
      <dsp:txXfrm rot="-5400000">
        <a:off x="1" y="553050"/>
        <a:ext cx="1100353" cy="471581"/>
      </dsp:txXfrm>
    </dsp:sp>
    <dsp:sp modelId="{5BAB4811-BA99-4427-AEBA-280AF57C3300}">
      <dsp:nvSpPr>
        <dsp:cNvPr id="0" name=""/>
        <dsp:cNvSpPr/>
      </dsp:nvSpPr>
      <dsp:spPr>
        <a:xfrm rot="5400000">
          <a:off x="5297098" y="-4193870"/>
          <a:ext cx="1021757" cy="94152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New survey results show lower levels of employment and self-employment compared with both LFS and admin data</a:t>
          </a:r>
          <a:endParaRPr lang="en-GB" sz="2200" kern="1200" dirty="0"/>
        </a:p>
      </dsp:txBody>
      <dsp:txXfrm rot="-5400000">
        <a:off x="1100354" y="52752"/>
        <a:ext cx="9365368" cy="922001"/>
      </dsp:txXfrm>
    </dsp:sp>
    <dsp:sp modelId="{A6BDED09-F785-4D31-A775-49890B5860A5}">
      <dsp:nvSpPr>
        <dsp:cNvPr id="0" name=""/>
        <dsp:cNvSpPr/>
      </dsp:nvSpPr>
      <dsp:spPr>
        <a:xfrm rot="5400000">
          <a:off x="-235790" y="1616257"/>
          <a:ext cx="1571934" cy="1100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Cause</a:t>
          </a:r>
        </a:p>
      </dsp:txBody>
      <dsp:txXfrm rot="-5400000">
        <a:off x="1" y="1930644"/>
        <a:ext cx="1100353" cy="471581"/>
      </dsp:txXfrm>
    </dsp:sp>
    <dsp:sp modelId="{2FA40B82-2625-4172-A8CF-7CEEF31CA628}">
      <dsp:nvSpPr>
        <dsp:cNvPr id="0" name=""/>
        <dsp:cNvSpPr/>
      </dsp:nvSpPr>
      <dsp:spPr>
        <a:xfrm rot="5400000">
          <a:off x="5297098" y="-2816277"/>
          <a:ext cx="1021757" cy="94152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Fewer self-employed people answering initial employment question</a:t>
          </a:r>
        </a:p>
      </dsp:txBody>
      <dsp:txXfrm rot="-5400000">
        <a:off x="1100354" y="1430345"/>
        <a:ext cx="9365368" cy="922001"/>
      </dsp:txXfrm>
    </dsp:sp>
    <dsp:sp modelId="{49B511DE-C570-485B-95D6-E160E7EFB696}">
      <dsp:nvSpPr>
        <dsp:cNvPr id="0" name=""/>
        <dsp:cNvSpPr/>
      </dsp:nvSpPr>
      <dsp:spPr>
        <a:xfrm rot="5400000">
          <a:off x="-235790" y="2993850"/>
          <a:ext cx="1571934" cy="1100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Resolution</a:t>
          </a:r>
        </a:p>
      </dsp:txBody>
      <dsp:txXfrm rot="-5400000">
        <a:off x="1" y="3308237"/>
        <a:ext cx="1100353" cy="471581"/>
      </dsp:txXfrm>
    </dsp:sp>
    <dsp:sp modelId="{92D3EE2D-9749-4456-A66B-69DF1C63EEF3}">
      <dsp:nvSpPr>
        <dsp:cNvPr id="0" name=""/>
        <dsp:cNvSpPr/>
      </dsp:nvSpPr>
      <dsp:spPr>
        <a:xfrm rot="5400000">
          <a:off x="5297098" y="-1438684"/>
          <a:ext cx="1021757" cy="94152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200" b="0" kern="1200" dirty="0">
              <a:solidFill>
                <a:schemeClr val="tx1"/>
              </a:solidFill>
              <a:latin typeface="Arial"/>
              <a:cs typeface="Arial"/>
            </a:rPr>
            <a:t>Question added to better identify people who indicate they did not have a 'paid job' in the reference week but are self-employed because they operate a business.</a:t>
          </a:r>
          <a:endParaRPr lang="en-GB" sz="2200" kern="1200" dirty="0"/>
        </a:p>
      </dsp:txBody>
      <dsp:txXfrm rot="-5400000">
        <a:off x="1100354" y="2807938"/>
        <a:ext cx="9365368" cy="922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A37AA-34EB-4204-9F91-CB80EC2EEFE6}">
      <dsp:nvSpPr>
        <dsp:cNvPr id="0" name=""/>
        <dsp:cNvSpPr/>
      </dsp:nvSpPr>
      <dsp:spPr>
        <a:xfrm rot="5400000">
          <a:off x="-235790" y="238663"/>
          <a:ext cx="1571934" cy="1100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Issue</a:t>
          </a:r>
        </a:p>
      </dsp:txBody>
      <dsp:txXfrm rot="-5400000">
        <a:off x="1" y="553050"/>
        <a:ext cx="1100353" cy="471581"/>
      </dsp:txXfrm>
    </dsp:sp>
    <dsp:sp modelId="{5BAB4811-BA99-4427-AEBA-280AF57C3300}">
      <dsp:nvSpPr>
        <dsp:cNvPr id="0" name=""/>
        <dsp:cNvSpPr/>
      </dsp:nvSpPr>
      <dsp:spPr>
        <a:xfrm rot="5400000">
          <a:off x="5297098" y="-4193870"/>
          <a:ext cx="1021757" cy="94152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New survey results show approximately 10% of responses for disability status questions are “don’t know/prefer not to say” (cf. 1% for LFS)</a:t>
          </a:r>
          <a:endParaRPr lang="en-GB" sz="2200" kern="1200" dirty="0"/>
        </a:p>
      </dsp:txBody>
      <dsp:txXfrm rot="-5400000">
        <a:off x="1100354" y="52752"/>
        <a:ext cx="9365368" cy="922001"/>
      </dsp:txXfrm>
    </dsp:sp>
    <dsp:sp modelId="{A6BDED09-F785-4D31-A775-49890B5860A5}">
      <dsp:nvSpPr>
        <dsp:cNvPr id="0" name=""/>
        <dsp:cNvSpPr/>
      </dsp:nvSpPr>
      <dsp:spPr>
        <a:xfrm rot="5400000">
          <a:off x="-235790" y="1616257"/>
          <a:ext cx="1571934" cy="1100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Cause</a:t>
          </a:r>
        </a:p>
      </dsp:txBody>
      <dsp:txXfrm rot="-5400000">
        <a:off x="1" y="1930644"/>
        <a:ext cx="1100353" cy="471581"/>
      </dsp:txXfrm>
    </dsp:sp>
    <dsp:sp modelId="{2FA40B82-2625-4172-A8CF-7CEEF31CA628}">
      <dsp:nvSpPr>
        <dsp:cNvPr id="0" name=""/>
        <dsp:cNvSpPr/>
      </dsp:nvSpPr>
      <dsp:spPr>
        <a:xfrm rot="5400000">
          <a:off x="5297098" y="-2816277"/>
          <a:ext cx="1021757" cy="94152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Increased number of people selecting “don’t know” option</a:t>
          </a:r>
        </a:p>
      </dsp:txBody>
      <dsp:txXfrm rot="-5400000">
        <a:off x="1100354" y="1430345"/>
        <a:ext cx="9365368" cy="922001"/>
      </dsp:txXfrm>
    </dsp:sp>
    <dsp:sp modelId="{49B511DE-C570-485B-95D6-E160E7EFB696}">
      <dsp:nvSpPr>
        <dsp:cNvPr id="0" name=""/>
        <dsp:cNvSpPr/>
      </dsp:nvSpPr>
      <dsp:spPr>
        <a:xfrm rot="5400000">
          <a:off x="-235790" y="2993850"/>
          <a:ext cx="1571934" cy="1100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Resolution</a:t>
          </a:r>
        </a:p>
      </dsp:txBody>
      <dsp:txXfrm rot="-5400000">
        <a:off x="1" y="3308237"/>
        <a:ext cx="1100353" cy="471581"/>
      </dsp:txXfrm>
    </dsp:sp>
    <dsp:sp modelId="{92D3EE2D-9749-4456-A66B-69DF1C63EEF3}">
      <dsp:nvSpPr>
        <dsp:cNvPr id="0" name=""/>
        <dsp:cNvSpPr/>
      </dsp:nvSpPr>
      <dsp:spPr>
        <a:xfrm rot="5400000">
          <a:off x="5297098" y="-1438684"/>
          <a:ext cx="1021757" cy="94152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rPr>
            <a:t>The placement of ‘don’t know/prefer not to say’ is no longer an upfront option, and early results indicate this has reduce some missingness</a:t>
          </a:r>
          <a:endParaRPr lang="en-GB" sz="2200" kern="1200" dirty="0"/>
        </a:p>
      </dsp:txBody>
      <dsp:txXfrm rot="-5400000">
        <a:off x="1100354" y="2807938"/>
        <a:ext cx="9365368" cy="9220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A37AA-34EB-4204-9F91-CB80EC2EEFE6}">
      <dsp:nvSpPr>
        <dsp:cNvPr id="0" name=""/>
        <dsp:cNvSpPr/>
      </dsp:nvSpPr>
      <dsp:spPr>
        <a:xfrm rot="5400000">
          <a:off x="-235790" y="238663"/>
          <a:ext cx="1571934" cy="1100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Issue</a:t>
          </a:r>
        </a:p>
      </dsp:txBody>
      <dsp:txXfrm rot="-5400000">
        <a:off x="1" y="553050"/>
        <a:ext cx="1100353" cy="471581"/>
      </dsp:txXfrm>
    </dsp:sp>
    <dsp:sp modelId="{5BAB4811-BA99-4427-AEBA-280AF57C3300}">
      <dsp:nvSpPr>
        <dsp:cNvPr id="0" name=""/>
        <dsp:cNvSpPr/>
      </dsp:nvSpPr>
      <dsp:spPr>
        <a:xfrm rot="5400000">
          <a:off x="5297098" y="-4193870"/>
          <a:ext cx="1021757" cy="94152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Increase in the number and proportion of single person households</a:t>
          </a:r>
          <a:endParaRPr lang="en-GB" sz="2200" kern="1200" dirty="0"/>
        </a:p>
      </dsp:txBody>
      <dsp:txXfrm rot="-5400000">
        <a:off x="1100354" y="52752"/>
        <a:ext cx="9365368" cy="922001"/>
      </dsp:txXfrm>
    </dsp:sp>
    <dsp:sp modelId="{A6BDED09-F785-4D31-A775-49890B5860A5}">
      <dsp:nvSpPr>
        <dsp:cNvPr id="0" name=""/>
        <dsp:cNvSpPr/>
      </dsp:nvSpPr>
      <dsp:spPr>
        <a:xfrm rot="5400000">
          <a:off x="-235790" y="1616257"/>
          <a:ext cx="1571934" cy="1100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Cause</a:t>
          </a:r>
        </a:p>
      </dsp:txBody>
      <dsp:txXfrm rot="-5400000">
        <a:off x="1" y="1930644"/>
        <a:ext cx="1100353" cy="471581"/>
      </dsp:txXfrm>
    </dsp:sp>
    <dsp:sp modelId="{2FA40B82-2625-4172-A8CF-7CEEF31CA628}">
      <dsp:nvSpPr>
        <dsp:cNvPr id="0" name=""/>
        <dsp:cNvSpPr/>
      </dsp:nvSpPr>
      <dsp:spPr>
        <a:xfrm rot="5400000">
          <a:off x="5297098" y="-2816277"/>
          <a:ext cx="1021757" cy="94152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Respondents dropping off survey before they provide information about other people in the household</a:t>
          </a:r>
        </a:p>
      </dsp:txBody>
      <dsp:txXfrm rot="-5400000">
        <a:off x="1100354" y="1430345"/>
        <a:ext cx="9365368" cy="922001"/>
      </dsp:txXfrm>
    </dsp:sp>
    <dsp:sp modelId="{49B511DE-C570-485B-95D6-E160E7EFB696}">
      <dsp:nvSpPr>
        <dsp:cNvPr id="0" name=""/>
        <dsp:cNvSpPr/>
      </dsp:nvSpPr>
      <dsp:spPr>
        <a:xfrm rot="5400000">
          <a:off x="-235790" y="2993850"/>
          <a:ext cx="1571934" cy="1100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Resolution</a:t>
          </a:r>
        </a:p>
      </dsp:txBody>
      <dsp:txXfrm rot="-5400000">
        <a:off x="1" y="3308237"/>
        <a:ext cx="1100353" cy="471581"/>
      </dsp:txXfrm>
    </dsp:sp>
    <dsp:sp modelId="{92D3EE2D-9749-4456-A66B-69DF1C63EEF3}">
      <dsp:nvSpPr>
        <dsp:cNvPr id="0" name=""/>
        <dsp:cNvSpPr/>
      </dsp:nvSpPr>
      <dsp:spPr>
        <a:xfrm rot="5400000">
          <a:off x="5297098" y="-1438684"/>
          <a:ext cx="1021757" cy="94152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rPr>
            <a:t>Moved collection of household information closer to start of the survey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200" kern="1200" dirty="0">
              <a:solidFill>
                <a:prstClr val="black"/>
              </a:solidFill>
              <a:latin typeface="Arial"/>
              <a:cs typeface="Arial"/>
            </a:rPr>
            <a:t>Allows imputation for “missing” household members</a:t>
          </a:r>
        </a:p>
      </dsp:txBody>
      <dsp:txXfrm rot="-5400000">
        <a:off x="1100354" y="2807938"/>
        <a:ext cx="9365368" cy="9220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7F613-EBC6-4905-8AF4-EEBCA1D9DC41}">
      <dsp:nvSpPr>
        <dsp:cNvPr id="0" name=""/>
        <dsp:cNvSpPr/>
      </dsp:nvSpPr>
      <dsp:spPr>
        <a:xfrm>
          <a:off x="3370" y="3529"/>
          <a:ext cx="3286047" cy="13144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1. Reducing Bias</a:t>
          </a:r>
        </a:p>
      </dsp:txBody>
      <dsp:txXfrm>
        <a:off x="3370" y="3529"/>
        <a:ext cx="3286047" cy="1314418"/>
      </dsp:txXfrm>
    </dsp:sp>
    <dsp:sp modelId="{8004C11E-15B0-433D-A9E9-0BBF5C25CBAA}">
      <dsp:nvSpPr>
        <dsp:cNvPr id="0" name=""/>
        <dsp:cNvSpPr/>
      </dsp:nvSpPr>
      <dsp:spPr>
        <a:xfrm>
          <a:off x="3370" y="1317948"/>
          <a:ext cx="3286047" cy="29440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Achieve representative sample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Focus on both national and local improvements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Drive to maximise inclusivity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Minimise variability in response across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accent6"/>
              </a:solidFill>
            </a:rPr>
            <a:t>Regions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accent6"/>
              </a:solidFill>
            </a:rPr>
            <a:t>Index of Multiple of Deprivation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accent6"/>
              </a:solidFill>
            </a:rPr>
            <a:t>Output Area Classification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Design to achieve proportional samples by age, sex, disability, tenure, ethnicity</a:t>
          </a:r>
        </a:p>
      </dsp:txBody>
      <dsp:txXfrm>
        <a:off x="3370" y="1317948"/>
        <a:ext cx="3286047" cy="2944012"/>
      </dsp:txXfrm>
    </dsp:sp>
    <dsp:sp modelId="{8A728FEB-1DFD-4E9A-9585-8391F0910976}">
      <dsp:nvSpPr>
        <dsp:cNvPr id="0" name=""/>
        <dsp:cNvSpPr/>
      </dsp:nvSpPr>
      <dsp:spPr>
        <a:xfrm>
          <a:off x="3749463" y="3529"/>
          <a:ext cx="3286047" cy="13144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2. Reducing Attrition</a:t>
          </a:r>
        </a:p>
      </dsp:txBody>
      <dsp:txXfrm>
        <a:off x="3749463" y="3529"/>
        <a:ext cx="3286047" cy="1314418"/>
      </dsp:txXfrm>
    </dsp:sp>
    <dsp:sp modelId="{66909978-E73D-43CF-93C4-A5C6B2E22992}">
      <dsp:nvSpPr>
        <dsp:cNvPr id="0" name=""/>
        <dsp:cNvSpPr/>
      </dsp:nvSpPr>
      <dsp:spPr>
        <a:xfrm>
          <a:off x="3749463" y="1317948"/>
          <a:ext cx="3286047" cy="29440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Reduce drop-off in response between waves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Ensure sufficient sample size in wave 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Reduce impact of attrition on bias (especially by wave 5)</a:t>
          </a:r>
        </a:p>
      </dsp:txBody>
      <dsp:txXfrm>
        <a:off x="3749463" y="1317948"/>
        <a:ext cx="3286047" cy="2944012"/>
      </dsp:txXfrm>
    </dsp:sp>
    <dsp:sp modelId="{17713890-B6C3-4DF4-857F-7CBBA8CAF03C}">
      <dsp:nvSpPr>
        <dsp:cNvPr id="0" name=""/>
        <dsp:cNvSpPr/>
      </dsp:nvSpPr>
      <dsp:spPr>
        <a:xfrm>
          <a:off x="7495557" y="3529"/>
          <a:ext cx="3286047" cy="13144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3. Improving Response</a:t>
          </a:r>
        </a:p>
      </dsp:txBody>
      <dsp:txXfrm>
        <a:off x="7495557" y="3529"/>
        <a:ext cx="3286047" cy="1314418"/>
      </dsp:txXfrm>
    </dsp:sp>
    <dsp:sp modelId="{B492572F-732D-4955-AA91-12CD757D89F8}">
      <dsp:nvSpPr>
        <dsp:cNvPr id="0" name=""/>
        <dsp:cNvSpPr/>
      </dsp:nvSpPr>
      <dsp:spPr>
        <a:xfrm>
          <a:off x="7495557" y="1317948"/>
          <a:ext cx="3286047" cy="29440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Sufficient response in each area to meet quality targets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Increased response must not introduce new bias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Increased response should reduce:​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accent6"/>
              </a:solidFill>
            </a:rPr>
            <a:t>Operational complexity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accent6"/>
              </a:solidFill>
            </a:rPr>
            <a:t>Respondent burden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accent6"/>
              </a:solidFill>
            </a:rPr>
            <a:t>Overall cost</a:t>
          </a:r>
        </a:p>
      </dsp:txBody>
      <dsp:txXfrm>
        <a:off x="7495557" y="1317948"/>
        <a:ext cx="3286047" cy="29440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8CEF6-0E35-4A9C-A658-7A1DFFDF0AA5}">
      <dsp:nvSpPr>
        <dsp:cNvPr id="0" name=""/>
        <dsp:cNvSpPr/>
      </dsp:nvSpPr>
      <dsp:spPr>
        <a:xfrm>
          <a:off x="0" y="330610"/>
          <a:ext cx="105156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Modularisation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Quality of work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Health</a:t>
          </a:r>
        </a:p>
      </dsp:txBody>
      <dsp:txXfrm>
        <a:off x="0" y="330610"/>
        <a:ext cx="10515600" cy="1086750"/>
      </dsp:txXfrm>
    </dsp:sp>
    <dsp:sp modelId="{CD0C449E-7F65-4F18-A8A3-1EFCA65883ED}">
      <dsp:nvSpPr>
        <dsp:cNvPr id="0" name=""/>
        <dsp:cNvSpPr/>
      </dsp:nvSpPr>
      <dsp:spPr>
        <a:xfrm>
          <a:off x="525780" y="109210"/>
          <a:ext cx="73609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Survey development</a:t>
          </a:r>
        </a:p>
      </dsp:txBody>
      <dsp:txXfrm>
        <a:off x="547396" y="130826"/>
        <a:ext cx="7317688" cy="399568"/>
      </dsp:txXfrm>
    </dsp:sp>
    <dsp:sp modelId="{41721788-F4A9-460D-89A3-BA743208F5E1}">
      <dsp:nvSpPr>
        <dsp:cNvPr id="0" name=""/>
        <dsp:cNvSpPr/>
      </dsp:nvSpPr>
      <dsp:spPr>
        <a:xfrm>
          <a:off x="0" y="1719760"/>
          <a:ext cx="105156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Monthly series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More detailed information</a:t>
          </a:r>
        </a:p>
      </dsp:txBody>
      <dsp:txXfrm>
        <a:off x="0" y="1719760"/>
        <a:ext cx="10515600" cy="850500"/>
      </dsp:txXfrm>
    </dsp:sp>
    <dsp:sp modelId="{CD951533-EB97-4757-A4F4-9D9C66636A0E}">
      <dsp:nvSpPr>
        <dsp:cNvPr id="0" name=""/>
        <dsp:cNvSpPr/>
      </dsp:nvSpPr>
      <dsp:spPr>
        <a:xfrm>
          <a:off x="525780" y="1498360"/>
          <a:ext cx="73609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Enhanced outputs</a:t>
          </a:r>
        </a:p>
      </dsp:txBody>
      <dsp:txXfrm>
        <a:off x="547396" y="1519976"/>
        <a:ext cx="7317688" cy="399568"/>
      </dsp:txXfrm>
    </dsp:sp>
    <dsp:sp modelId="{3BFB765F-D8CB-4D29-AF0C-99AEB7278B10}">
      <dsp:nvSpPr>
        <dsp:cNvPr id="0" name=""/>
        <dsp:cNvSpPr/>
      </dsp:nvSpPr>
      <dsp:spPr>
        <a:xfrm>
          <a:off x="0" y="2872660"/>
          <a:ext cx="1051560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Currently publish employment and earnings aggregates from income tax data jointly with UK tax office (HMRC)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Working to access person level data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Potential to match with labour force survey</a:t>
          </a:r>
        </a:p>
      </dsp:txBody>
      <dsp:txXfrm>
        <a:off x="0" y="2872660"/>
        <a:ext cx="10515600" cy="1275750"/>
      </dsp:txXfrm>
    </dsp:sp>
    <dsp:sp modelId="{D1738550-EF7D-4BC4-8FBE-354A8D345393}">
      <dsp:nvSpPr>
        <dsp:cNvPr id="0" name=""/>
        <dsp:cNvSpPr/>
      </dsp:nvSpPr>
      <dsp:spPr>
        <a:xfrm>
          <a:off x="525780" y="2651260"/>
          <a:ext cx="73609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Administrative data</a:t>
          </a:r>
        </a:p>
      </dsp:txBody>
      <dsp:txXfrm>
        <a:off x="547396" y="2672876"/>
        <a:ext cx="731768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D9AAC-8218-42CD-9FEE-62A7A64E5114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AAA15-9D9B-45EE-9A16-4D6185143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1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Introduction – the LFS has been running for 50 years, this is why, and this is what’s happening to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E8C86-64FE-42D8-934D-8FA109A74B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51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Leigh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95EDB-6B5D-864C-AC6A-318791A1A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99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E8C86-64FE-42D8-934D-8FA109A74B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68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95EDB-6B5D-864C-AC6A-318791A1A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81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95EDB-6B5D-864C-AC6A-318791A1A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53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95EDB-6B5D-864C-AC6A-318791A1A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629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206C1-FBCA-494E-8159-814F519E5DE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94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95EDB-6B5D-864C-AC6A-318791A1A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186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95EDB-6B5D-864C-AC6A-318791A1A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6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48485E20-F5C4-4B08-A033-1AF23AE22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48993"/>
            <a:ext cx="7221070" cy="2647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Write your title here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21" name="Presenter Text Placeholder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785744"/>
            <a:ext cx="64338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19" name="Presenter Information Text Placeholder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249009"/>
            <a:ext cx="6433868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854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C531F1-065E-594C-8147-D209A7179285}" type="datetime4">
              <a:rPr lang="en-GB" smtClean="0"/>
              <a:pPr/>
              <a:t>16 April 2024</a:t>
            </a:fld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23EF8DF-C331-5B47-83E0-A9DAB9AF7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90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52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two images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DE7D3AB-96D3-4643-83A3-E505E78A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F2D74FC-DE0D-9142-9052-7DC552A8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0591F7-C8D0-A945-B2CF-C2F5BEF47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5395915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Text left, two images right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341D0D4-8A9F-254A-A838-BE23CB339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422595"/>
            <a:ext cx="5395915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1931" y="629923"/>
            <a:ext cx="4876799" cy="27194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1931" y="3357983"/>
            <a:ext cx="4876800" cy="28497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506BA45-5B30-42C8-9EBC-485794889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96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l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760E4220-BD25-4B4C-B455-33118A521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/>
              <a:t>Simple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AC3410B-E9D3-1344-BA0A-156C8EAB8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98D8C91-E3A5-0949-AD80-1579D1DC0571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96C9EEC-3B0E-4705-8DBF-1A7AD2D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dark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E66B1B25-E87D-DD48-B7D5-8781B0C8E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Simple slide dark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AC9D43D1-196F-6E4B-8A8C-576F7DDB8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8B15311A-8D87-4AEA-B2F4-786F7B873889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45116E01-62B2-4C06-8C26-7CE2CAF4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7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887C01F-E831-1347-BF6E-F8337514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984022C-717A-394E-A7B0-E38478A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Colour filter for image" descr="The Earth from space">
            <a:extLst>
              <a:ext uri="{FF2B5EF4-FFF2-40B4-BE49-F238E27FC236}">
                <a16:creationId xmlns:a16="http://schemas.microsoft.com/office/drawing/2014/main" id="{B014DE38-8C4D-6F43-8595-E82C3F754B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83AAA621-F3CF-3740-81C1-B8882EE4A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16932"/>
            <a:ext cx="10515600" cy="210519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Text over</a:t>
            </a:r>
            <a:br>
              <a:rPr lang="en-US"/>
            </a:br>
            <a:r>
              <a:rPr lang="en-US"/>
              <a:t>image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CB83E4B-B9C7-0F43-932F-F73B5EC832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Copyright information for image if required">
            <a:extLst>
              <a:ext uri="{FF2B5EF4-FFF2-40B4-BE49-F238E27FC236}">
                <a16:creationId xmlns:a16="http://schemas.microsoft.com/office/drawing/2014/main" id="{D31CAD75-D2A9-D948-9127-164AB51939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5264052"/>
            <a:ext cx="10533743" cy="7442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Replace the background image and include any copyright information if required e.g. </a:t>
            </a:r>
            <a:r>
              <a:rPr lang="en-US">
                <a:solidFill>
                  <a:schemeClr val="bg1"/>
                </a:solidFill>
              </a:rPr>
              <a:t>© </a:t>
            </a:r>
            <a:r>
              <a:rPr lang="en-GB">
                <a:solidFill>
                  <a:schemeClr val="bg1"/>
                </a:solidFill>
              </a:rPr>
              <a:t>Photo by NASA on </a:t>
            </a:r>
            <a:r>
              <a:rPr lang="en-GB" err="1">
                <a:solidFill>
                  <a:schemeClr val="bg1"/>
                </a:solidFill>
              </a:rPr>
              <a:t>Unsplash</a:t>
            </a:r>
            <a:endParaRPr lang="en-US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1F0531AD-6E00-47B1-A29E-852366DC2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48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5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814F886F-B0B2-9547-B024-B36E85246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2E8EA810-59B5-4993-91AF-091AB084A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83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100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C51DA302-E673-0B48-9032-76748EE3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392D271-69EB-4FEA-A580-C98C051EF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ight blu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58F74D1-E147-4867-AFB1-54EAEE980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76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Ocean blu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B4C955DF-BE42-D34D-9E3E-CC9BF3A6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22D5613-4A3F-4C4D-AB7A-78FCC248AD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E02D8C-D898-467C-8F0F-2745C0AF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2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">
            <a:extLst>
              <a:ext uri="{FF2B5EF4-FFF2-40B4-BE49-F238E27FC236}">
                <a16:creationId xmlns:a16="http://schemas.microsoft.com/office/drawing/2014/main" id="{A07FCA63-88F4-0D40-B646-DB3E33AA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80E1A51-C56D-6C4C-90F5-70BA71A10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CD3B91-037B-4B67-B3BC-D706B0A5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72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qua teal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FFF5308-8243-A94B-81A6-3885912D0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5903921C-6D50-A849-B477-5BE38F246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E0BB8E37-82CC-49E5-8F3F-D8E94B0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1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47E70A3-4C48-46D3-AED7-FAFF0A068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57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Indigo blue">
    <p:bg>
      <p:bgPr>
        <a:solidFill>
          <a:srgbClr val="3C3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543DF038-D2D9-464B-9CBE-BD4B00AFCE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A06972-B375-D540-B534-45327AACF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A4B514B-CC2C-4021-88E0-515BD5916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23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Plum purple">
    <p:bg>
      <p:bgPr>
        <a:solidFill>
          <a:srgbClr val="9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09441E-8CA1-4A7D-A5BB-4CFD7A541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40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Flamingo pink">
    <p:bg>
      <p:bgPr>
        <a:solidFill>
          <a:srgbClr val="DF0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D0B060B4-A511-0047-913D-9721FF514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386FE0-A862-5740-962C-C24D3F6B9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423B2346-C28B-4F92-B950-6933AADE8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64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Ruby red">
    <p:bg>
      <p:bgPr>
        <a:solidFill>
          <a:srgbClr val="D002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7414DBD-79C5-A244-8B4E-E0A37BD60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6821C-C6DC-7B48-A948-EEC91826F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577D6933-6FD9-4F20-A934-78E60B86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Jaffa orange">
    <p:bg>
      <p:bgPr>
        <a:solidFill>
          <a:srgbClr val="FA64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C62F1910-CA81-E648-B863-DE791419B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7CF45C-0FAE-7E42-85CA-A478088C0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85EC371-6C64-457D-9F78-8AB2FCF93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10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un yellow">
    <p:bg>
      <p:bgPr>
        <a:solidFill>
          <a:srgbClr val="FB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14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eon yellow">
    <p:bg>
      <p:bgPr>
        <a:solidFill>
          <a:srgbClr val="F0F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92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pring green">
    <p:bg>
      <p:bgPr>
        <a:solidFill>
          <a:srgbClr val="A8B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65B387B-3FD1-45EA-AC50-60AD9B8D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 13">
            <a:extLst>
              <a:ext uri="{FF2B5EF4-FFF2-40B4-BE49-F238E27FC236}">
                <a16:creationId xmlns:a16="http://schemas.microsoft.com/office/drawing/2014/main" id="{BEFA1C02-658E-4EF5-B8BD-C62D4500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C9938C-4DE2-4450-B60D-069F30542F3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8FEB706-A4AF-49A8-A8AD-557CD3B075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FB31923-E9AE-428F-A39B-605D38B7C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B9D8C77-AC27-4704-9677-EF7CBC17E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86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Leaf green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4334A07-9B9F-A349-8CB2-86A842F8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D120A143-5C37-E449-99C7-B1D969F1B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875D7785-5E6D-4E80-B06B-AE51D9F4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8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ngle column title and content">
    <p:bg>
      <p:bgPr>
        <a:solidFill>
          <a:srgbClr val="206095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06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529D046-3304-C048-A259-4072E1685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CAD29F18-7F8F-834A-916E-5882B73CE8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61FFF66-D6ED-4B36-B804-7E012BBA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ACE27A3F-1D07-4E3A-9F98-B1A9D1601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73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pos="7174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ngle column title and content">
    <p:bg>
      <p:bgPr>
        <a:solidFill>
          <a:srgbClr val="27A0C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7A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F86CEC68-96A8-9942-B57F-300C064EC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85AD947-1A1D-1741-9924-A4BD848EB5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2D4EE418-73DB-459D-8179-2514DCC4B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10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ingle column title and content">
    <p:bg>
      <p:bgPr>
        <a:solidFill>
          <a:srgbClr val="00A3A6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2ABAF583-29A6-2E47-8107-77BF62EA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84E6AC44-311B-3642-9476-91E530FC24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43014FD-25FC-400B-96E4-E959A2476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76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ingle column title and content">
    <p:bg>
      <p:bgPr>
        <a:solidFill>
          <a:srgbClr val="3C388E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3C3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8013804-9CF1-4919-8F50-7EEB4859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ingle column title and content">
    <p:bg>
      <p:bgPr>
        <a:solidFill>
          <a:srgbClr val="90208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9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368C9A3F-9D96-7744-B6CB-87D30682F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13B7165C-0BA9-E541-A1E4-A25D1BA842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7AABDE1-B8B3-4234-9D22-44B1E03F5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35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ingle column title and content">
    <p:bg>
      <p:bgPr>
        <a:solidFill>
          <a:srgbClr val="DF0667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F0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C2C1B397-A9E1-B746-BD94-CB8BA481F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495690A-C631-5648-8771-CE0B1ACF2A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07E2896-D758-4DC4-9916-A47CD121E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17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ingle column title and content">
    <p:bg>
      <p:bgPr>
        <a:solidFill>
          <a:srgbClr val="D0021B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00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444E5ED-F1A1-814E-ACFD-634EF419B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67943E12-9848-8543-8144-6290A540B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A07DF09-60BD-4FDD-BD3B-F76C80372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7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ingle column title and content">
    <p:bg>
      <p:bgPr>
        <a:solidFill>
          <a:srgbClr val="FA6401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A6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1039E6-3AF9-BE4A-A89B-1CD27539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FA352F9E-6205-3C41-8AFD-A15A3ED46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B3DB760-375D-412A-8A1F-B405B5C7A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7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ingle column title and content">
    <p:bg>
      <p:bgPr>
        <a:solidFill>
          <a:srgbClr val="FBC90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B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54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ingle column title and content">
    <p:bg>
      <p:bgPr>
        <a:solidFill>
          <a:srgbClr val="F0F76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0F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12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ingle column title and content">
    <p:bg>
      <p:bgPr>
        <a:solidFill>
          <a:srgbClr val="A8BD3A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A8B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26111289-4FD3-437B-8361-6BB02403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9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1DF6F2E-6103-7646-B158-3C2256C82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329F9C9E-62CC-2B44-BA02-01ADE0F29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30544EB6-513C-7842-B1EB-1E3E37F1B12C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6F0F87AC-425B-44BE-B1D9-A163C0E2E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04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529">
          <p15:clr>
            <a:srgbClr val="FBAE40"/>
          </p15:clr>
        </p15:guide>
        <p15:guide id="3" pos="3940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ingle column title and content">
    <p:bg>
      <p:bgPr>
        <a:solidFill>
          <a:srgbClr val="0F8243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F8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D2D9665-1930-354D-807D-4411F3CF0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E3E75594-49FF-B84B-8C8B-F49C4E118C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87E00BB-C881-4224-884B-E53DCEF7F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4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7A09A1D8-0AE4-B646-8D6E-9B761AD35D7E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66B13EBF-9BF3-407E-95DF-1E1504083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  <p:sp>
        <p:nvSpPr>
          <p:cNvPr id="40" name="Title">
            <a:extLst>
              <a:ext uri="{FF2B5EF4-FFF2-40B4-BE49-F238E27FC236}">
                <a16:creationId xmlns:a16="http://schemas.microsoft.com/office/drawing/2014/main" id="{828BD64B-77BE-4FF5-BBDC-EF7EC865C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87ADB154-14C7-45F6-86A7-1568603A2E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F27E631-7041-4832-8BDE-85CAE2816ED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2271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 - minimal footer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C099F22-2809-E243-A4DE-90F187EBD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74CFFCA-1BD8-5E48-82C8-B24912230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CA9248A-F4DF-432F-8A97-41F8E3C9F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95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imag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>
            <a:extLst>
              <a:ext uri="{FF2B5EF4-FFF2-40B4-BE49-F238E27FC236}">
                <a16:creationId xmlns:a16="http://schemas.microsoft.com/office/drawing/2014/main" id="{3CBDAEED-76B5-4C05-B509-A6902CE4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7094"/>
            <a:ext cx="5119687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Image Slide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2E5A3FCD-21AD-4891-BE59-BD2B246F25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231" y="632462"/>
            <a:ext cx="5667348" cy="555984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1:1)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4A35F9-7B4A-4543-B206-7DD45C6BE6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9632" y="629923"/>
            <a:ext cx="4869098" cy="271513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75AB9CB-A473-4FF7-8A93-A893D3FFB9E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9631" y="3348930"/>
            <a:ext cx="4869099" cy="28452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</p:spTree>
    <p:extLst>
      <p:ext uri="{BB962C8B-B14F-4D97-AF65-F5344CB8AC3E}">
        <p14:creationId xmlns:p14="http://schemas.microsoft.com/office/powerpoint/2010/main" val="1079000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quot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823432E-3586-604D-92FD-6766ABAEB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4961"/>
            <a:ext cx="10515600" cy="877163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/>
              <a:t>“Simple quote.”</a:t>
            </a:r>
          </a:p>
        </p:txBody>
      </p:sp>
      <p:sp>
        <p:nvSpPr>
          <p:cNvPr id="7" name="Author">
            <a:extLst>
              <a:ext uri="{FF2B5EF4-FFF2-40B4-BE49-F238E27FC236}">
                <a16:creationId xmlns:a16="http://schemas.microsoft.com/office/drawing/2014/main" id="{5098D52F-C970-2B40-8239-2E25388E3E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EC2ED2C-DFFD-4C3C-B7EF-6CDB6F61F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55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one image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2EEFC85-1348-1B4D-BA3F-948A6B6A2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C90513C-0A03-D04D-8CDF-DC791864E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76494BA-54FA-6240-A5E0-73528C13D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3331865" cy="814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Text left, one image right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5A53190F-4F68-9B4A-91AB-F520FB436C9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681675"/>
            <a:ext cx="3331866" cy="2329227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3AEE310C-A9B2-BC47-9C43-3532231F7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6936" y="639842"/>
            <a:ext cx="6822742" cy="5129133"/>
          </a:xfrm>
          <a:prstGeom prst="rect">
            <a:avLst/>
          </a:prstGeom>
          <a:solidFill>
            <a:schemeClr val="bg2"/>
          </a:solidFill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</a:t>
            </a:r>
            <a:br>
              <a:rPr lang="en-US"/>
            </a:br>
            <a:r>
              <a:rPr lang="en-US"/>
              <a:t>(aspect ratio 4:3)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7230BA26-5933-4A86-8479-E00BE39B2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36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pos="7174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Placeholder">
            <a:extLst>
              <a:ext uri="{FF2B5EF4-FFF2-40B4-BE49-F238E27FC236}">
                <a16:creationId xmlns:a16="http://schemas.microsoft.com/office/drawing/2014/main" id="{6DBF0174-0E48-4922-B59E-9E207247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982"/>
            <a:ext cx="7379711" cy="21490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Write your title here 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CBE85E22-5EF0-604F-9D81-8D552197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1404"/>
            <a:ext cx="7379711" cy="2391425"/>
          </a:xfrm>
          <a:prstGeom prst="rect">
            <a:avLst/>
          </a:prstGeom>
        </p:spPr>
        <p:txBody>
          <a:bodyPr vert="horz" wrap="square" lIns="0" tIns="46800" rIns="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(minimum recommended text size 18pt)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531312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fld id="{695CE8D2-2A51-934B-BEE8-FEA5F81FAF91}" type="datetime4">
              <a:rPr lang="en-GB" smtClean="0"/>
              <a:t>16 April 2024</a:t>
            </a:fld>
            <a:endParaRPr lang="en-US"/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 descr="Office for National Statistics logo">
            <a:extLst>
              <a:ext uri="{FF2B5EF4-FFF2-40B4-BE49-F238E27FC236}">
                <a16:creationId xmlns:a16="http://schemas.microsoft.com/office/drawing/2014/main" id="{825F068C-C955-AD4A-A83F-5D4A84BF0331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0081CDA-ECB1-443B-BCFA-5ED3827DD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7619467" y="1568835"/>
            <a:ext cx="3769258" cy="42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5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spcAft>
          <a:spcPts val="1000"/>
        </a:spcAft>
        <a:buNone/>
        <a:defRPr sz="4800" b="1" kern="1200" baseline="0">
          <a:solidFill>
            <a:srgbClr val="003C57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3200" kern="1200">
          <a:solidFill>
            <a:srgbClr val="003C57"/>
          </a:solidFill>
          <a:latin typeface="+mn-lt"/>
          <a:ea typeface="+mn-ea"/>
          <a:cs typeface="+mn-cs"/>
        </a:defRPr>
      </a:lvl1pPr>
      <a:lvl2pPr marL="46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rgbClr val="003C57"/>
          </a:solidFill>
          <a:latin typeface="+mn-lt"/>
          <a:ea typeface="+mn-ea"/>
          <a:cs typeface="+mn-cs"/>
        </a:defRPr>
      </a:lvl2pPr>
      <a:lvl3pPr marL="64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rgbClr val="003C57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rgbClr val="003C57"/>
          </a:solidFill>
          <a:latin typeface="+mn-lt"/>
          <a:ea typeface="+mn-ea"/>
          <a:cs typeface="+mn-cs"/>
        </a:defRPr>
      </a:lvl4pPr>
      <a:lvl5pPr marL="100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rgbClr val="003C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orient="horz" pos="3634">
          <p15:clr>
            <a:srgbClr val="F26B43"/>
          </p15:clr>
        </p15:guide>
        <p15:guide id="3" pos="7174">
          <p15:clr>
            <a:srgbClr val="F26B43"/>
          </p15:clr>
        </p15:guide>
        <p15:guide id="4" orient="horz" pos="3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CCBE-230F-90ED-6BCB-CDB6C11F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4130"/>
            <a:ext cx="7910244" cy="2647241"/>
          </a:xfrm>
        </p:spPr>
        <p:txBody>
          <a:bodyPr/>
          <a:lstStyle/>
          <a:p>
            <a:r>
              <a:rPr lang="en-GB" sz="4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Transforming the Labour Force Survey in the UK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D9123-9BDB-C3F5-1C4B-A6E818D6A7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779395"/>
            <a:ext cx="6433868" cy="437236"/>
          </a:xfrm>
        </p:spPr>
        <p:txBody>
          <a:bodyPr/>
          <a:lstStyle/>
          <a:p>
            <a:r>
              <a:rPr lang="en-GB" dirty="0"/>
              <a:t>David Freeman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5134F-6393-60C4-73AC-1FBB707DE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9009"/>
            <a:ext cx="6433868" cy="650884"/>
          </a:xfrm>
        </p:spPr>
        <p:txBody>
          <a:bodyPr/>
          <a:lstStyle/>
          <a:p>
            <a:r>
              <a:rPr lang="en-GB" dirty="0"/>
              <a:t>Head of Labour Market &amp; Households</a:t>
            </a:r>
          </a:p>
          <a:p>
            <a:r>
              <a:rPr lang="en-GB" dirty="0"/>
              <a:t>Office for National Statistics, UK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DF90A-D79E-63EE-124B-42876D9E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 April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3CCD3-2F7B-5A7A-BE22-8297C8166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6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C83217-0772-C648-48A8-6F740B30D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81A59-0816-6AB7-34C3-E11D1EF1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Impact of COVID-19 on LFS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906DD4-D7DE-EF94-2059-AC56CCBDE3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652284"/>
              </p:ext>
            </p:extLst>
          </p:nvPr>
        </p:nvGraphicFramePr>
        <p:xfrm>
          <a:off x="6819636" y="1402684"/>
          <a:ext cx="4552307" cy="4329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85696F6-B445-910F-1133-9867987D550E}"/>
              </a:ext>
            </a:extLst>
          </p:cNvPr>
          <p:cNvSpPr txBox="1">
            <a:spLocks/>
          </p:cNvSpPr>
          <p:nvPr/>
        </p:nvSpPr>
        <p:spPr>
          <a:xfrm>
            <a:off x="838200" y="1327428"/>
            <a:ext cx="5922196" cy="32680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+mj-lt"/>
              </a:rPr>
              <a:t>Immediate decision to stop face-to face interviews</a:t>
            </a:r>
          </a:p>
          <a:p>
            <a:r>
              <a:rPr lang="en-GB" sz="2000" dirty="0">
                <a:latin typeface="+mj-lt"/>
                <a:cs typeface="Arial"/>
              </a:rPr>
              <a:t>Move to telephone only collection</a:t>
            </a:r>
          </a:p>
          <a:p>
            <a:pPr lvl="1"/>
            <a:r>
              <a:rPr lang="en-GB" sz="1600" dirty="0">
                <a:latin typeface="+mj-lt"/>
                <a:cs typeface="Arial"/>
              </a:rPr>
              <a:t>Telephone number matching</a:t>
            </a:r>
          </a:p>
          <a:p>
            <a:pPr lvl="1"/>
            <a:r>
              <a:rPr lang="en-GB" sz="1600" dirty="0">
                <a:latin typeface="+mj-lt"/>
                <a:cs typeface="Arial"/>
              </a:rPr>
              <a:t>On-line portal</a:t>
            </a:r>
          </a:p>
          <a:p>
            <a:r>
              <a:rPr lang="en-GB" sz="2000" dirty="0">
                <a:latin typeface="+mj-lt"/>
                <a:cs typeface="Arial"/>
              </a:rPr>
              <a:t>However…..</a:t>
            </a:r>
          </a:p>
          <a:p>
            <a:r>
              <a:rPr lang="en-GB" sz="2000" dirty="0">
                <a:latin typeface="+mj-lt"/>
                <a:cs typeface="Arial"/>
              </a:rPr>
              <a:t>…drop in response rate…</a:t>
            </a:r>
          </a:p>
          <a:p>
            <a:r>
              <a:rPr lang="en-GB" sz="2000" dirty="0">
                <a:latin typeface="+mj-lt"/>
                <a:cs typeface="Arial"/>
              </a:rPr>
              <a:t>….and increase in bias of responses</a:t>
            </a:r>
          </a:p>
          <a:p>
            <a:pPr lvl="1"/>
            <a:r>
              <a:rPr lang="en-GB" sz="1600" dirty="0">
                <a:latin typeface="+mj-lt"/>
                <a:cs typeface="Arial"/>
              </a:rPr>
              <a:t>Fewer responses from rented properties</a:t>
            </a:r>
          </a:p>
          <a:p>
            <a:pPr lvl="1"/>
            <a:r>
              <a:rPr lang="en-GB" sz="1600" dirty="0">
                <a:latin typeface="+mj-lt"/>
                <a:cs typeface="Arial"/>
              </a:rPr>
              <a:t>Fewer responses from non-UK nationals</a:t>
            </a:r>
          </a:p>
        </p:txBody>
      </p:sp>
    </p:spTree>
    <p:extLst>
      <p:ext uri="{BB962C8B-B14F-4D97-AF65-F5344CB8AC3E}">
        <p14:creationId xmlns:p14="http://schemas.microsoft.com/office/powerpoint/2010/main" val="147796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C83217-0772-C648-48A8-6F740B30D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81A59-0816-6AB7-34C3-E11D1EF1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Mitigation of impacts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906DD4-D7DE-EF94-2059-AC56CCBDE3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01492" y="1423988"/>
          <a:ext cx="4552307" cy="4329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85696F6-B445-910F-1133-9867987D550E}"/>
              </a:ext>
            </a:extLst>
          </p:cNvPr>
          <p:cNvSpPr txBox="1">
            <a:spLocks/>
          </p:cNvSpPr>
          <p:nvPr/>
        </p:nvSpPr>
        <p:spPr>
          <a:xfrm>
            <a:off x="838200" y="1327428"/>
            <a:ext cx="5922196" cy="407342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+mj-lt"/>
                <a:cs typeface="Arial"/>
              </a:rPr>
              <a:t>Sample boost</a:t>
            </a:r>
          </a:p>
          <a:p>
            <a:pPr lvl="1"/>
            <a:r>
              <a:rPr lang="en-GB" sz="1600" dirty="0">
                <a:latin typeface="+mj-lt"/>
                <a:cs typeface="Arial"/>
              </a:rPr>
              <a:t>Doubled initial sample</a:t>
            </a:r>
          </a:p>
          <a:p>
            <a:pPr lvl="1"/>
            <a:r>
              <a:rPr lang="en-GB" sz="1600" dirty="0">
                <a:latin typeface="+mj-lt"/>
                <a:cs typeface="Arial"/>
              </a:rPr>
              <a:t>Maintained number of responses despite lower response rate</a:t>
            </a:r>
          </a:p>
          <a:p>
            <a:r>
              <a:rPr lang="en-GB" sz="2000" dirty="0">
                <a:latin typeface="+mj-lt"/>
                <a:cs typeface="Arial"/>
              </a:rPr>
              <a:t>Weighting changes</a:t>
            </a:r>
          </a:p>
          <a:p>
            <a:pPr lvl="1"/>
            <a:r>
              <a:rPr lang="en-GB" sz="1600" dirty="0">
                <a:latin typeface="+mj-lt"/>
                <a:cs typeface="Arial"/>
              </a:rPr>
              <a:t>Calibration for housing tenure (owner, mortgage, rental etc.)</a:t>
            </a:r>
          </a:p>
          <a:p>
            <a:pPr lvl="1"/>
            <a:r>
              <a:rPr lang="en-GB" sz="1600" dirty="0">
                <a:latin typeface="+mj-lt"/>
                <a:cs typeface="Arial"/>
              </a:rPr>
              <a:t>Adjustments for nationality using analysis of income tax data</a:t>
            </a:r>
          </a:p>
          <a:p>
            <a:r>
              <a:rPr lang="en-GB" sz="2000" dirty="0">
                <a:latin typeface="+mj-lt"/>
                <a:cs typeface="Arial"/>
              </a:rPr>
              <a:t>Put transformed survey live into the field</a:t>
            </a:r>
          </a:p>
          <a:p>
            <a:pPr lvl="1"/>
            <a:r>
              <a:rPr lang="en-GB" sz="1600" dirty="0">
                <a:latin typeface="+mj-lt"/>
                <a:cs typeface="Arial"/>
              </a:rPr>
              <a:t>Test survey used in 2018</a:t>
            </a:r>
          </a:p>
          <a:p>
            <a:pPr lvl="1"/>
            <a:r>
              <a:rPr lang="en-GB" sz="1600" dirty="0">
                <a:latin typeface="+mj-lt"/>
                <a:cs typeface="Arial"/>
              </a:rPr>
              <a:t>Not complete but could be used for headline indicators</a:t>
            </a:r>
          </a:p>
          <a:p>
            <a:pPr lvl="1"/>
            <a:r>
              <a:rPr lang="en-GB" sz="1600" dirty="0">
                <a:latin typeface="+mj-lt"/>
                <a:cs typeface="Arial"/>
              </a:rPr>
              <a:t>Could act as a back-up if we couldn’t maintain LFS</a:t>
            </a:r>
          </a:p>
          <a:p>
            <a:pPr lvl="1"/>
            <a:endParaRPr lang="en-GB" sz="1600" dirty="0">
              <a:latin typeface="+mj-lt"/>
              <a:cs typeface="Arial"/>
            </a:endParaRP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BB5D180E-6BD6-1DD5-EE11-1D4FE9766836}"/>
              </a:ext>
            </a:extLst>
          </p:cNvPr>
          <p:cNvSpPr/>
          <p:nvPr/>
        </p:nvSpPr>
        <p:spPr>
          <a:xfrm>
            <a:off x="10048126" y="2835667"/>
            <a:ext cx="1638728" cy="354459"/>
          </a:xfrm>
          <a:prstGeom prst="borderCallout1">
            <a:avLst>
              <a:gd name="adj1" fmla="val 101359"/>
              <a:gd name="adj2" fmla="val 51357"/>
              <a:gd name="adj3" fmla="val 231340"/>
              <a:gd name="adj4" fmla="val 453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Sample boost</a:t>
            </a:r>
          </a:p>
        </p:txBody>
      </p:sp>
    </p:spTree>
    <p:extLst>
      <p:ext uri="{BB962C8B-B14F-4D97-AF65-F5344CB8AC3E}">
        <p14:creationId xmlns:p14="http://schemas.microsoft.com/office/powerpoint/2010/main" val="70911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7B4A8-D0BE-ECDD-A1D3-92833F42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47" y="179658"/>
            <a:ext cx="10515600" cy="526298"/>
          </a:xfrm>
        </p:spPr>
        <p:txBody>
          <a:bodyPr/>
          <a:lstStyle/>
          <a:p>
            <a:r>
              <a:rPr lang="en-GB" dirty="0">
                <a:cs typeface="Arial"/>
              </a:rPr>
              <a:t>Transformation progress - questions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94027-7CA3-A47F-DCD1-E4C623E07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RCD talk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67969F4-481C-A4C2-C3CE-989EF1998C79}"/>
              </a:ext>
            </a:extLst>
          </p:cNvPr>
          <p:cNvCxnSpPr/>
          <p:nvPr/>
        </p:nvCxnSpPr>
        <p:spPr>
          <a:xfrm flipV="1">
            <a:off x="840260" y="1785083"/>
            <a:ext cx="10791564" cy="1"/>
          </a:xfrm>
          <a:prstGeom prst="straightConnector1">
            <a:avLst/>
          </a:prstGeom>
          <a:ln>
            <a:solidFill>
              <a:srgbClr val="04181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6D314A-0F48-5C2F-7657-31B6978C089A}"/>
              </a:ext>
            </a:extLst>
          </p:cNvPr>
          <p:cNvSpPr txBox="1"/>
          <p:nvPr/>
        </p:nvSpPr>
        <p:spPr>
          <a:xfrm>
            <a:off x="410415" y="1358777"/>
            <a:ext cx="15435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2015 - 2019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B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773A2-5F2E-8AF3-EC58-14A8D9F93091}"/>
              </a:ext>
            </a:extLst>
          </p:cNvPr>
          <p:cNvSpPr txBox="1"/>
          <p:nvPr/>
        </p:nvSpPr>
        <p:spPr>
          <a:xfrm>
            <a:off x="2873023" y="1358777"/>
            <a:ext cx="9051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2020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B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F50DB-9D1C-FFCA-8FD1-4C70579D1B64}"/>
              </a:ext>
            </a:extLst>
          </p:cNvPr>
          <p:cNvSpPr txBox="1"/>
          <p:nvPr/>
        </p:nvSpPr>
        <p:spPr>
          <a:xfrm>
            <a:off x="4604105" y="1324899"/>
            <a:ext cx="9051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2021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B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D419E-961B-2A82-82C2-F201CE418A1E}"/>
              </a:ext>
            </a:extLst>
          </p:cNvPr>
          <p:cNvSpPr txBox="1"/>
          <p:nvPr/>
        </p:nvSpPr>
        <p:spPr>
          <a:xfrm>
            <a:off x="6931907" y="1310146"/>
            <a:ext cx="9051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2022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B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D25BF-0CBA-BD28-DF4D-861463053935}"/>
              </a:ext>
            </a:extLst>
          </p:cNvPr>
          <p:cNvSpPr txBox="1"/>
          <p:nvPr/>
        </p:nvSpPr>
        <p:spPr>
          <a:xfrm>
            <a:off x="-483275" y="1922078"/>
            <a:ext cx="30387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Household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B57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Sociodemographic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Labour Market Core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Expanded Core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FD0327-8787-7CDB-0E49-0323CD159F88}"/>
              </a:ext>
            </a:extLst>
          </p:cNvPr>
          <p:cNvSpPr txBox="1"/>
          <p:nvPr/>
        </p:nvSpPr>
        <p:spPr>
          <a:xfrm>
            <a:off x="2162549" y="1942478"/>
            <a:ext cx="1859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Majority of remaining LFS content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B57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F18B8B-095F-92C7-7C21-E66B48611BF7}"/>
              </a:ext>
            </a:extLst>
          </p:cNvPr>
          <p:cNvSpPr txBox="1"/>
          <p:nvPr/>
        </p:nvSpPr>
        <p:spPr>
          <a:xfrm>
            <a:off x="4022474" y="1956854"/>
            <a:ext cx="201230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Passports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Earnings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F208EA-D18F-925F-D6B8-2675D23451DF}"/>
              </a:ext>
            </a:extLst>
          </p:cNvPr>
          <p:cNvSpPr txBox="1"/>
          <p:nvPr/>
        </p:nvSpPr>
        <p:spPr>
          <a:xfrm>
            <a:off x="6380812" y="1913331"/>
            <a:ext cx="2091381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Health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Benefits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Quality of 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Unemployment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Sickness Absence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Interstitial pages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Asylum seekers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Veterans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Self-employment routing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3B57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D4395B-7605-9A93-8A63-0D04632D3520}"/>
              </a:ext>
            </a:extLst>
          </p:cNvPr>
          <p:cNvCxnSpPr/>
          <p:nvPr/>
        </p:nvCxnSpPr>
        <p:spPr>
          <a:xfrm>
            <a:off x="2149425" y="1283321"/>
            <a:ext cx="2906" cy="2961673"/>
          </a:xfrm>
          <a:prstGeom prst="straightConnector1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D3FB195-03F7-56B4-2D41-382975D0F8E2}"/>
              </a:ext>
            </a:extLst>
          </p:cNvPr>
          <p:cNvSpPr txBox="1"/>
          <p:nvPr/>
        </p:nvSpPr>
        <p:spPr>
          <a:xfrm>
            <a:off x="1364369" y="917718"/>
            <a:ext cx="16147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Pandemic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E9D60E-B1F9-3131-2AB2-035FBD55D65D}"/>
              </a:ext>
            </a:extLst>
          </p:cNvPr>
          <p:cNvSpPr txBox="1"/>
          <p:nvPr/>
        </p:nvSpPr>
        <p:spPr>
          <a:xfrm>
            <a:off x="8973492" y="1358777"/>
            <a:ext cx="9051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2023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B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223B2-C861-B674-ABD5-1CDA153978D9}"/>
              </a:ext>
            </a:extLst>
          </p:cNvPr>
          <p:cNvSpPr txBox="1"/>
          <p:nvPr/>
        </p:nvSpPr>
        <p:spPr>
          <a:xfrm>
            <a:off x="11015077" y="1358777"/>
            <a:ext cx="9051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2024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B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F1CA30-4F83-FD16-B0CE-7DDA5D9B5445}"/>
              </a:ext>
            </a:extLst>
          </p:cNvPr>
          <p:cNvSpPr txBox="1"/>
          <p:nvPr/>
        </p:nvSpPr>
        <p:spPr>
          <a:xfrm>
            <a:off x="8747712" y="2003068"/>
            <a:ext cx="170610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NEETs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Interviewer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guidance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DoB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/ age moved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3B57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EA4782-861A-8981-93E1-7052EC81AA37}"/>
              </a:ext>
            </a:extLst>
          </p:cNvPr>
          <p:cNvSpPr txBox="1"/>
          <p:nvPr/>
        </p:nvSpPr>
        <p:spPr>
          <a:xfrm>
            <a:off x="10323330" y="1922350"/>
            <a:ext cx="209138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Data rotation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7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Multiple smaller improvements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7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7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979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2F26A2F-0190-4CE1-81F9-F88FF8668EAF}"/>
              </a:ext>
            </a:extLst>
          </p:cNvPr>
          <p:cNvSpPr/>
          <p:nvPr/>
        </p:nvSpPr>
        <p:spPr>
          <a:xfrm>
            <a:off x="1881051" y="1824091"/>
            <a:ext cx="4810434" cy="3017327"/>
          </a:xfrm>
          <a:prstGeom prst="rect">
            <a:avLst/>
          </a:prstGeom>
          <a:solidFill>
            <a:srgbClr val="FFF8E5"/>
          </a:solidFill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Transition State 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6582450-B022-4355-94BA-3197FE64DE07}"/>
              </a:ext>
            </a:extLst>
          </p:cNvPr>
          <p:cNvSpPr/>
          <p:nvPr/>
        </p:nvSpPr>
        <p:spPr>
          <a:xfrm>
            <a:off x="7090632" y="3887753"/>
            <a:ext cx="3612201" cy="2064930"/>
          </a:xfrm>
          <a:prstGeom prst="rect">
            <a:avLst/>
          </a:prstGeom>
          <a:solidFill>
            <a:srgbClr val="FFF8E5"/>
          </a:solidFill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Transition State 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06F9D-3D69-47B6-A70E-3DD5E5720DEE}"/>
              </a:ext>
            </a:extLst>
          </p:cNvPr>
          <p:cNvSpPr/>
          <p:nvPr/>
        </p:nvSpPr>
        <p:spPr>
          <a:xfrm>
            <a:off x="515981" y="1410290"/>
            <a:ext cx="1224000" cy="64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Survey issued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36F0AD-7CFC-4FE4-8EFC-466BADD1917F}"/>
              </a:ext>
            </a:extLst>
          </p:cNvPr>
          <p:cNvSpPr/>
          <p:nvPr/>
        </p:nvSpPr>
        <p:spPr>
          <a:xfrm>
            <a:off x="2067605" y="2634092"/>
            <a:ext cx="1224000" cy="64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Online response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78764-CEF8-4F93-B44A-B385251E167C}"/>
              </a:ext>
            </a:extLst>
          </p:cNvPr>
          <p:cNvSpPr/>
          <p:nvPr/>
        </p:nvSpPr>
        <p:spPr>
          <a:xfrm>
            <a:off x="2067605" y="1935717"/>
            <a:ext cx="1224000" cy="6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Promoted Telephone capture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A96770-4E2E-49FF-918D-271EBE971C49}"/>
              </a:ext>
            </a:extLst>
          </p:cNvPr>
          <p:cNvSpPr/>
          <p:nvPr/>
        </p:nvSpPr>
        <p:spPr>
          <a:xfrm>
            <a:off x="7453999" y="4629492"/>
            <a:ext cx="1224000" cy="64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Knock-to-nudge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9468D-4785-461C-AFDE-BF004973AF64}"/>
              </a:ext>
            </a:extLst>
          </p:cNvPr>
          <p:cNvSpPr/>
          <p:nvPr/>
        </p:nvSpPr>
        <p:spPr>
          <a:xfrm>
            <a:off x="10557246" y="2458773"/>
            <a:ext cx="1224000" cy="64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Response or refusal achieved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C673975-B9DC-400A-B5AC-C40E8CEFB453}"/>
              </a:ext>
            </a:extLst>
          </p:cNvPr>
          <p:cNvCxnSpPr>
            <a:cxnSpLocks/>
            <a:stCxn id="7" idx="2"/>
            <a:endCxn id="8" idx="1"/>
          </p:cNvCxnSpPr>
          <p:nvPr/>
        </p:nvCxnSpPr>
        <p:spPr>
          <a:xfrm rot="16200000" flipH="1">
            <a:off x="1147892" y="2038379"/>
            <a:ext cx="899802" cy="93962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BCB6BC7-B070-4BA1-9DB1-07A8A598CF87}"/>
              </a:ext>
            </a:extLst>
          </p:cNvPr>
          <p:cNvCxnSpPr>
            <a:cxnSpLocks/>
            <a:stCxn id="7" idx="2"/>
            <a:endCxn id="9" idx="1"/>
          </p:cNvCxnSpPr>
          <p:nvPr/>
        </p:nvCxnSpPr>
        <p:spPr>
          <a:xfrm rot="16200000" flipH="1">
            <a:off x="1497080" y="1689191"/>
            <a:ext cx="201427" cy="93962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C92FB5F-ABB0-4EEE-B53E-803DA6A2B804}"/>
              </a:ext>
            </a:extLst>
          </p:cNvPr>
          <p:cNvSpPr/>
          <p:nvPr/>
        </p:nvSpPr>
        <p:spPr>
          <a:xfrm>
            <a:off x="3375385" y="3688330"/>
            <a:ext cx="1224000" cy="64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Telematched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contact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3AAAB5-6E3C-40B7-B7B4-A4E8E2E83B50}"/>
              </a:ext>
            </a:extLst>
          </p:cNvPr>
          <p:cNvSpPr/>
          <p:nvPr/>
        </p:nvSpPr>
        <p:spPr>
          <a:xfrm>
            <a:off x="4927009" y="3336917"/>
            <a:ext cx="1224000" cy="64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Online response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701E44-7334-401E-8E33-138A4497954F}"/>
              </a:ext>
            </a:extLst>
          </p:cNvPr>
          <p:cNvSpPr/>
          <p:nvPr/>
        </p:nvSpPr>
        <p:spPr>
          <a:xfrm>
            <a:off x="4927009" y="4039742"/>
            <a:ext cx="1224000" cy="6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Telephone capture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C9430E67-B6A2-447E-BE5C-2D6CBD02D89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291605" y="2259717"/>
            <a:ext cx="7265641" cy="539413"/>
          </a:xfrm>
          <a:prstGeom prst="bentConnector3">
            <a:avLst>
              <a:gd name="adj1" fmla="val 4994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8F32C7C-00FD-4D8C-9EBC-87CA76C4D321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3291605" y="2782773"/>
            <a:ext cx="7265641" cy="17531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A2456FE-13CD-451A-AED9-B5145D2E51CE}"/>
              </a:ext>
            </a:extLst>
          </p:cNvPr>
          <p:cNvCxnSpPr>
            <a:cxnSpLocks/>
            <a:stCxn id="8" idx="3"/>
            <a:endCxn id="15" idx="0"/>
          </p:cNvCxnSpPr>
          <p:nvPr/>
        </p:nvCxnSpPr>
        <p:spPr>
          <a:xfrm>
            <a:off x="3291605" y="2958092"/>
            <a:ext cx="695780" cy="73023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F7B066AD-627F-4211-9CB3-E46433D59FF3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4599385" y="3660917"/>
            <a:ext cx="327624" cy="35141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45A95D6-ADDA-44EB-88A1-D4012BF576A9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4599385" y="4012330"/>
            <a:ext cx="327624" cy="35141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5CE30A1C-E0A0-4848-8F48-9F3A2FA5AB04}"/>
              </a:ext>
            </a:extLst>
          </p:cNvPr>
          <p:cNvCxnSpPr>
            <a:cxnSpLocks/>
            <a:stCxn id="16" idx="3"/>
            <a:endCxn id="12" idx="1"/>
          </p:cNvCxnSpPr>
          <p:nvPr/>
        </p:nvCxnSpPr>
        <p:spPr>
          <a:xfrm flipV="1">
            <a:off x="6151009" y="2782773"/>
            <a:ext cx="4406237" cy="878144"/>
          </a:xfrm>
          <a:prstGeom prst="bentConnector3">
            <a:avLst>
              <a:gd name="adj1" fmla="val 1742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2DB553F-BD35-4DAE-B566-51FBDCFACC34}"/>
              </a:ext>
            </a:extLst>
          </p:cNvPr>
          <p:cNvCxnSpPr>
            <a:cxnSpLocks/>
            <a:stCxn id="17" idx="3"/>
            <a:endCxn id="12" idx="1"/>
          </p:cNvCxnSpPr>
          <p:nvPr/>
        </p:nvCxnSpPr>
        <p:spPr>
          <a:xfrm flipV="1">
            <a:off x="6151009" y="2782773"/>
            <a:ext cx="4406237" cy="1580969"/>
          </a:xfrm>
          <a:prstGeom prst="bentConnector3">
            <a:avLst>
              <a:gd name="adj1" fmla="val 1742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069D443A-7332-4ED0-A47B-E2272D6FAD69}"/>
              </a:ext>
            </a:extLst>
          </p:cNvPr>
          <p:cNvCxnSpPr>
            <a:cxnSpLocks/>
            <a:stCxn id="17" idx="3"/>
            <a:endCxn id="10" idx="0"/>
          </p:cNvCxnSpPr>
          <p:nvPr/>
        </p:nvCxnSpPr>
        <p:spPr>
          <a:xfrm>
            <a:off x="6151009" y="4363742"/>
            <a:ext cx="1914990" cy="26575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3F05FF8C-5348-45EA-82A0-F23E608A572A}"/>
              </a:ext>
            </a:extLst>
          </p:cNvPr>
          <p:cNvCxnSpPr>
            <a:cxnSpLocks/>
            <a:stCxn id="10" idx="3"/>
            <a:endCxn id="27" idx="1"/>
          </p:cNvCxnSpPr>
          <p:nvPr/>
        </p:nvCxnSpPr>
        <p:spPr>
          <a:xfrm flipV="1">
            <a:off x="8677999" y="4579831"/>
            <a:ext cx="327624" cy="37366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0F11035-0565-4D87-902E-6E785571660A}"/>
              </a:ext>
            </a:extLst>
          </p:cNvPr>
          <p:cNvSpPr/>
          <p:nvPr/>
        </p:nvSpPr>
        <p:spPr>
          <a:xfrm>
            <a:off x="9005623" y="4255831"/>
            <a:ext cx="1224000" cy="64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Online response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4D7952-F39C-459C-A532-076027038442}"/>
              </a:ext>
            </a:extLst>
          </p:cNvPr>
          <p:cNvSpPr/>
          <p:nvPr/>
        </p:nvSpPr>
        <p:spPr>
          <a:xfrm>
            <a:off x="9005623" y="5003153"/>
            <a:ext cx="1224000" cy="6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Telephone capture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32018D5-D75E-4DA7-96A3-38C6626D4D89}"/>
              </a:ext>
            </a:extLst>
          </p:cNvPr>
          <p:cNvCxnSpPr>
            <a:cxnSpLocks/>
            <a:stCxn id="10" idx="3"/>
            <a:endCxn id="28" idx="1"/>
          </p:cNvCxnSpPr>
          <p:nvPr/>
        </p:nvCxnSpPr>
        <p:spPr>
          <a:xfrm>
            <a:off x="8677999" y="4953492"/>
            <a:ext cx="327624" cy="37366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835A71BF-DF12-4220-B15A-4CBFA0CDC004}"/>
              </a:ext>
            </a:extLst>
          </p:cNvPr>
          <p:cNvCxnSpPr>
            <a:cxnSpLocks/>
            <a:stCxn id="27" idx="3"/>
            <a:endCxn id="12" idx="1"/>
          </p:cNvCxnSpPr>
          <p:nvPr/>
        </p:nvCxnSpPr>
        <p:spPr>
          <a:xfrm flipV="1">
            <a:off x="10229623" y="2782773"/>
            <a:ext cx="327623" cy="17970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1E394F72-E86F-4E2B-A72F-33A25CB2B295}"/>
              </a:ext>
            </a:extLst>
          </p:cNvPr>
          <p:cNvCxnSpPr>
            <a:cxnSpLocks/>
            <a:stCxn id="28" idx="3"/>
            <a:endCxn id="12" idx="1"/>
          </p:cNvCxnSpPr>
          <p:nvPr/>
        </p:nvCxnSpPr>
        <p:spPr>
          <a:xfrm flipV="1">
            <a:off x="10229623" y="2782773"/>
            <a:ext cx="327623" cy="254438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939546C1-9C84-4336-BC5E-1208444C5CC7}"/>
              </a:ext>
            </a:extLst>
          </p:cNvPr>
          <p:cNvSpPr/>
          <p:nvPr/>
        </p:nvSpPr>
        <p:spPr>
          <a:xfrm>
            <a:off x="3907442" y="1556892"/>
            <a:ext cx="757652" cy="49154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>
                <a:ln>
                  <a:noFill/>
                </a:ln>
                <a:solidFill>
                  <a:srgbClr val="003B57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Feb</a:t>
            </a:r>
          </a:p>
          <a:p>
            <a:pPr marL="0" marR="0" lvl="1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>
                <a:ln>
                  <a:noFill/>
                </a:ln>
                <a:solidFill>
                  <a:srgbClr val="003B57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7407C08-F5B3-4E89-B27F-9D6E08009CE2}"/>
              </a:ext>
            </a:extLst>
          </p:cNvPr>
          <p:cNvSpPr/>
          <p:nvPr/>
        </p:nvSpPr>
        <p:spPr>
          <a:xfrm>
            <a:off x="8517906" y="3628647"/>
            <a:ext cx="757652" cy="49154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1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lang="en-GB" sz="1050" b="1">
                <a:solidFill>
                  <a:srgbClr val="003B57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Nov</a:t>
            </a:r>
            <a:endParaRPr kumimoji="0" lang="en-GB" sz="1050" b="1" i="0" u="none" strike="noStrike" kern="1200" cap="none" spc="0" normalizeH="0" baseline="0" noProof="0">
              <a:ln>
                <a:noFill/>
              </a:ln>
              <a:solidFill>
                <a:srgbClr val="003B57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1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>
                <a:ln>
                  <a:noFill/>
                </a:ln>
                <a:solidFill>
                  <a:srgbClr val="003B57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lang="en-GB" sz="1050" b="1" i="0" u="none" strike="noStrike" kern="1200" cap="none" spc="0" normalizeH="0" baseline="0" noProof="0">
              <a:ln>
                <a:noFill/>
              </a:ln>
              <a:solidFill>
                <a:srgbClr val="003B57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1" name="Title 2">
            <a:extLst>
              <a:ext uri="{FF2B5EF4-FFF2-40B4-BE49-F238E27FC236}">
                <a16:creationId xmlns:a16="http://schemas.microsoft.com/office/drawing/2014/main" id="{79CA3631-2F68-4E0E-B15C-6E87B566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40800"/>
            <a:ext cx="7227199" cy="526298"/>
          </a:xfrm>
        </p:spPr>
        <p:txBody>
          <a:bodyPr/>
          <a:lstStyle/>
          <a:p>
            <a:r>
              <a:rPr lang="en-GB" dirty="0"/>
              <a:t>Collection changes through 2022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BE6F7F-82BA-4B83-8B12-EB542728A9E3}"/>
              </a:ext>
            </a:extLst>
          </p:cNvPr>
          <p:cNvSpPr/>
          <p:nvPr/>
        </p:nvSpPr>
        <p:spPr>
          <a:xfrm>
            <a:off x="8272130" y="141334"/>
            <a:ext cx="3738763" cy="20271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Plus…</a:t>
            </a:r>
          </a:p>
          <a:p>
            <a:pPr marL="252000" marR="0" lvl="0" indent="-252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Redesigned questionnaire</a:t>
            </a:r>
          </a:p>
          <a:p>
            <a:pPr marL="252000" marR="0" lvl="0" indent="-252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Increased sample</a:t>
            </a:r>
          </a:p>
          <a:p>
            <a:pPr marL="252000" marR="0" lvl="0" indent="-252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Improved management information</a:t>
            </a:r>
          </a:p>
          <a:p>
            <a:pPr marL="252000" marR="0" lvl="0" indent="-252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Improved adherence to accessibility standards</a:t>
            </a:r>
          </a:p>
          <a:p>
            <a:pPr marL="252000" marR="0" lvl="0" indent="-252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Improved materials</a:t>
            </a:r>
          </a:p>
          <a:p>
            <a:pPr marL="252000" marR="0" lvl="0" indent="-252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Changes to processing</a:t>
            </a:r>
          </a:p>
        </p:txBody>
      </p:sp>
    </p:spTree>
    <p:extLst>
      <p:ext uri="{BB962C8B-B14F-4D97-AF65-F5344CB8AC3E}">
        <p14:creationId xmlns:p14="http://schemas.microsoft.com/office/powerpoint/2010/main" val="29633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9" grpId="0" animBg="1"/>
      <p:bldP spid="10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57" grpId="0" animBg="1"/>
      <p:bldP spid="58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705A-D1F3-1490-9B1E-6FD86638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63" y="285720"/>
            <a:ext cx="10515600" cy="590931"/>
          </a:xfrm>
        </p:spPr>
        <p:txBody>
          <a:bodyPr/>
          <a:lstStyle/>
          <a:p>
            <a:r>
              <a:rPr lang="en-GB" b="1">
                <a:solidFill>
                  <a:srgbClr val="003C57"/>
                </a:solidFill>
                <a:latin typeface="Arial" panose="020B0604020202020204"/>
              </a:rPr>
              <a:t>Introducing the Transformed LFS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A3A1-750D-CE50-B37B-483D0896C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58" y="1101046"/>
            <a:ext cx="6590057" cy="268220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Randomised sample of private households, with boosts in Scotland and Wales</a:t>
            </a:r>
          </a:p>
          <a:p>
            <a:pPr>
              <a:spcAft>
                <a:spcPts val="0"/>
              </a:spcAft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TLFS Core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– 50% sample get shorter survey</a:t>
            </a:r>
          </a:p>
          <a:p>
            <a:pPr>
              <a:spcAft>
                <a:spcPts val="0"/>
              </a:spcAft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TLFS Plus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– 50% get extra questions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 households get Notepad at Wave 1 and then £10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eVoucher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as conditional incentive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Online-first with other modes to optimise inclusivity and response and reduce bias:</a:t>
            </a:r>
            <a:endParaRPr lang="en-GB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14D8AA-F6C6-1F8F-DFBE-8A6821C90F08}"/>
              </a:ext>
            </a:extLst>
          </p:cNvPr>
          <p:cNvGrpSpPr/>
          <p:nvPr/>
        </p:nvGrpSpPr>
        <p:grpSpPr>
          <a:xfrm>
            <a:off x="7426122" y="960838"/>
            <a:ext cx="4782778" cy="5611442"/>
            <a:chOff x="7409222" y="285720"/>
            <a:chExt cx="4782778" cy="5611442"/>
          </a:xfrm>
        </p:grpSpPr>
        <p:pic>
          <p:nvPicPr>
            <p:cNvPr id="4" name="Content Placeholder 4" descr="A diagram of a flowchart&#10;&#10;Description automatically generated">
              <a:extLst>
                <a:ext uri="{FF2B5EF4-FFF2-40B4-BE49-F238E27FC236}">
                  <a16:creationId xmlns:a16="http://schemas.microsoft.com/office/drawing/2014/main" id="{48B42B0F-A101-8C91-3B4C-0949BD32B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9222" y="285720"/>
              <a:ext cx="4430715" cy="561144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0476C3-0851-2DCB-E95F-9C84F8118915}"/>
                </a:ext>
              </a:extLst>
            </p:cNvPr>
            <p:cNvSpPr/>
            <p:nvPr/>
          </p:nvSpPr>
          <p:spPr>
            <a:xfrm>
              <a:off x="9664861" y="2372810"/>
              <a:ext cx="2048719" cy="3391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7B115A-7CF3-63EE-D313-F7E4176F11C3}"/>
                </a:ext>
              </a:extLst>
            </p:cNvPr>
            <p:cNvSpPr txBox="1"/>
            <p:nvPr/>
          </p:nvSpPr>
          <p:spPr>
            <a:xfrm>
              <a:off x="9754077" y="3537392"/>
              <a:ext cx="24379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30% of Wave 1</a:t>
              </a:r>
            </a:p>
            <a:p>
              <a:r>
                <a:rPr lang="en-GB"/>
                <a:t>moves into </a:t>
              </a:r>
              <a:br>
                <a:rPr lang="en-GB"/>
              </a:br>
              <a:r>
                <a:rPr lang="en-GB"/>
                <a:t>longitudinal</a:t>
              </a:r>
            </a:p>
            <a:p>
              <a:r>
                <a:rPr lang="en-GB"/>
                <a:t>Sample </a:t>
              </a:r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7B35558-AEDB-A63F-7B8C-84AC82B412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044874"/>
              </p:ext>
            </p:extLst>
          </p:nvPr>
        </p:nvGraphicFramePr>
        <p:xfrm>
          <a:off x="335163" y="4212510"/>
          <a:ext cx="6804445" cy="171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1A6D73E-26BD-1BA3-9CDD-8185AD38E817}"/>
              </a:ext>
            </a:extLst>
          </p:cNvPr>
          <p:cNvSpPr txBox="1"/>
          <p:nvPr/>
        </p:nvSpPr>
        <p:spPr>
          <a:xfrm>
            <a:off x="352063" y="5482624"/>
            <a:ext cx="6935164" cy="611386"/>
          </a:xfrm>
          <a:prstGeom prst="rightArrow">
            <a:avLst/>
          </a:prstGeom>
          <a:solidFill>
            <a:srgbClr val="053B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91440" bIns="4572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Optimising inclusivity and response</a:t>
            </a:r>
          </a:p>
        </p:txBody>
      </p:sp>
    </p:spTree>
    <p:extLst>
      <p:ext uri="{BB962C8B-B14F-4D97-AF65-F5344CB8AC3E}">
        <p14:creationId xmlns:p14="http://schemas.microsoft.com/office/powerpoint/2010/main" val="1388029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5EFEDB-07A2-71B4-8714-125F6067F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807584-8829-F821-C26C-D0D3FFE3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from dual run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17C1C4D-F6BF-89E2-1145-7538DB23C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65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5137A5-1C76-91C5-BA2F-2CB14EED8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641F93-2056-02FF-D2DF-5B9C8CDF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Headline employment data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760FAA9-FC27-A38B-1B95-3F443623B6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910533"/>
              </p:ext>
            </p:extLst>
          </p:nvPr>
        </p:nvGraphicFramePr>
        <p:xfrm>
          <a:off x="838200" y="1423988"/>
          <a:ext cx="10515600" cy="433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5689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5137A5-1C76-91C5-BA2F-2CB14EED8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641F93-2056-02FF-D2DF-5B9C8CDF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data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760FAA9-FC27-A38B-1B95-3F443623B6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382984"/>
              </p:ext>
            </p:extLst>
          </p:nvPr>
        </p:nvGraphicFramePr>
        <p:xfrm>
          <a:off x="838200" y="1423988"/>
          <a:ext cx="10515600" cy="433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38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5137A5-1C76-91C5-BA2F-2CB14EED8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641F93-2056-02FF-D2DF-5B9C8CDF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Household data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760FAA9-FC27-A38B-1B95-3F443623B6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907661"/>
              </p:ext>
            </p:extLst>
          </p:nvPr>
        </p:nvGraphicFramePr>
        <p:xfrm>
          <a:off x="838200" y="1423988"/>
          <a:ext cx="10515600" cy="433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601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9A7B05-4D1C-FCFF-A8CD-5C794842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963764-1A3F-5007-52E2-518CACF42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9528"/>
            <a:ext cx="10515600" cy="2105192"/>
          </a:xfrm>
        </p:spPr>
        <p:txBody>
          <a:bodyPr/>
          <a:lstStyle/>
          <a:p>
            <a:r>
              <a:rPr lang="en-GB" dirty="0"/>
              <a:t>Moving towards transition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DFD732E-784D-2C1E-74AF-58D6F07279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633B50-2A43-48FB-BDEE-25209231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85" y="573483"/>
            <a:ext cx="10673615" cy="643253"/>
          </a:xfrm>
        </p:spPr>
        <p:txBody>
          <a:bodyPr/>
          <a:lstStyle/>
          <a:p>
            <a:r>
              <a:rPr lang="en-GB" sz="4400"/>
              <a:t>Celebrating                   years of the LFS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A5733-E49F-26DB-3443-FC908A84A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8481" y="135686"/>
            <a:ext cx="2119196" cy="1746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97CD31-CC81-1873-E7E2-4A3E9DA8D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493" y="3291510"/>
            <a:ext cx="3703933" cy="16507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AE9F2C-55C5-EB69-31CA-03B95CE99D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497"/>
          <a:stretch/>
        </p:blipFill>
        <p:spPr>
          <a:xfrm>
            <a:off x="4035485" y="4434337"/>
            <a:ext cx="1878613" cy="227711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B2AE208-82BD-DF13-AE9F-85FD53000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34" y="2107046"/>
            <a:ext cx="10515600" cy="111953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2000">
                <a:solidFill>
                  <a:srgbClr val="003B57"/>
                </a:solidFill>
                <a:latin typeface="Arial" panose="020B0604020202020204"/>
              </a:rPr>
              <a:t>We have consistently evolved data collection on the LFS over the last 50 years to meet the changing needs and shape of society. We are now </a:t>
            </a:r>
            <a:r>
              <a:rPr lang="en-GB" sz="2400" b="1">
                <a:solidFill>
                  <a:srgbClr val="003B57"/>
                </a:solidFill>
                <a:latin typeface="Arial" panose="020B0604020202020204"/>
              </a:rPr>
              <a:t>transforming the LFS to ensure we meet user needs into the future</a:t>
            </a:r>
            <a:endParaRPr lang="en-GB" sz="2000" b="1">
              <a:solidFill>
                <a:srgbClr val="003B57"/>
              </a:solidFill>
              <a:latin typeface="Arial" panose="020B060402020202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73036B-CAE5-07E6-C838-88D804D71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574" y="4495709"/>
            <a:ext cx="2953334" cy="215436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82E68D-6469-D548-0634-1C8FD7E45B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923" y="3787203"/>
            <a:ext cx="3160632" cy="2479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5CC934-386C-7C53-15FE-C2328340C3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8513" y="3348324"/>
            <a:ext cx="2411721" cy="2574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42CF06-F4EE-6F7D-FE68-6246BB5BB7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4373" y="4276377"/>
            <a:ext cx="1240657" cy="240295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5D5E5D-B81B-2702-B011-3B588F8CCFCE}"/>
              </a:ext>
            </a:extLst>
          </p:cNvPr>
          <p:cNvCxnSpPr>
            <a:cxnSpLocks/>
          </p:cNvCxnSpPr>
          <p:nvPr/>
        </p:nvCxnSpPr>
        <p:spPr>
          <a:xfrm flipV="1">
            <a:off x="7975185" y="5072978"/>
            <a:ext cx="2255826" cy="499913"/>
          </a:xfrm>
          <a:prstGeom prst="straightConnector1">
            <a:avLst/>
          </a:prstGeom>
          <a:ln w="76200">
            <a:solidFill>
              <a:srgbClr val="DEB1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7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633B50-2A43-48FB-BDEE-25209231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intended quality targets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887E812-CCF5-4B5E-940E-098285864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136740"/>
              </p:ext>
            </p:extLst>
          </p:nvPr>
        </p:nvGraphicFramePr>
        <p:xfrm>
          <a:off x="804274" y="1431926"/>
          <a:ext cx="10784975" cy="4265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20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37F613-EBC6-4905-8AF4-EEBCA1D9D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837F613-EBC6-4905-8AF4-EEBCA1D9D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04C11E-15B0-433D-A9E9-0BBF5C25C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8004C11E-15B0-433D-A9E9-0BBF5C25C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28FEB-1DFD-4E9A-9585-8391F0910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8A728FEB-1DFD-4E9A-9585-8391F0910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909978-E73D-43CF-93C4-A5C6B2E22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66909978-E73D-43CF-93C4-A5C6B2E22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713890-B6C3-4DF4-857F-7CBBA8CAF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17713890-B6C3-4DF4-857F-7CBBA8CAF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92572F-732D-4955-AA91-12CD757D8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B492572F-732D-4955-AA91-12CD757D8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54F2B7B-563F-A28B-4893-DDC846709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1" y="1942292"/>
            <a:ext cx="9047747" cy="390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2D7FF753-C7A2-4C95-A222-9EBC1D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800"/>
            <a:ext cx="10515600" cy="526298"/>
          </a:xfrm>
        </p:spPr>
        <p:txBody>
          <a:bodyPr/>
          <a:lstStyle/>
          <a:p>
            <a:r>
              <a:rPr lang="en-GB" dirty="0"/>
              <a:t>Current levels of response</a:t>
            </a:r>
            <a:endParaRPr lang="en-GB" b="1" dirty="0"/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EDB117A3-FABA-F71D-5559-23F9CBC79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3603" y="2621978"/>
            <a:ext cx="1553594" cy="139211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Overall return rate ~39%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(30% full + 9% partial)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575C117-AAAA-13DE-523B-221263C95061}"/>
              </a:ext>
            </a:extLst>
          </p:cNvPr>
          <p:cNvSpPr/>
          <p:nvPr/>
        </p:nvSpPr>
        <p:spPr>
          <a:xfrm rot="16200000">
            <a:off x="7924881" y="1703730"/>
            <a:ext cx="179504" cy="2016000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015E46-F2B1-DC45-AB9A-6905A19E7FF1}"/>
              </a:ext>
            </a:extLst>
          </p:cNvPr>
          <p:cNvCxnSpPr/>
          <p:nvPr/>
        </p:nvCxnSpPr>
        <p:spPr>
          <a:xfrm>
            <a:off x="2768334" y="2903085"/>
            <a:ext cx="4212000" cy="0"/>
          </a:xfrm>
          <a:prstGeom prst="line">
            <a:avLst/>
          </a:prstGeom>
          <a:ln w="38100">
            <a:solidFill>
              <a:schemeClr val="accent3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3">
            <a:extLst>
              <a:ext uri="{FF2B5EF4-FFF2-40B4-BE49-F238E27FC236}">
                <a16:creationId xmlns:a16="http://schemas.microsoft.com/office/drawing/2014/main" id="{6A815F9F-CF8C-754E-C2CA-20D422190827}"/>
              </a:ext>
            </a:extLst>
          </p:cNvPr>
          <p:cNvSpPr txBox="1">
            <a:spLocks/>
          </p:cNvSpPr>
          <p:nvPr/>
        </p:nvSpPr>
        <p:spPr>
          <a:xfrm>
            <a:off x="9747050" y="1313758"/>
            <a:ext cx="2168795" cy="6508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Latest cohorts still being collected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7D028D-4F6D-7987-ACAC-9EB8AEE7ADD8}"/>
              </a:ext>
            </a:extLst>
          </p:cNvPr>
          <p:cNvCxnSpPr>
            <a:cxnSpLocks/>
            <a:stCxn id="5" idx="1"/>
            <a:endCxn id="15" idx="2"/>
          </p:cNvCxnSpPr>
          <p:nvPr/>
        </p:nvCxnSpPr>
        <p:spPr>
          <a:xfrm flipV="1">
            <a:off x="8014633" y="1964642"/>
            <a:ext cx="2816815" cy="65733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96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2D7FF753-C7A2-4C95-A222-9EBC1D72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800"/>
            <a:ext cx="10515600" cy="526298"/>
          </a:xfrm>
        </p:spPr>
        <p:txBody>
          <a:bodyPr/>
          <a:lstStyle/>
          <a:p>
            <a:r>
              <a:rPr lang="en-GB" dirty="0"/>
              <a:t>Current levels of response</a:t>
            </a:r>
            <a:endParaRPr lang="en-GB" b="1" dirty="0"/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1862E58F-FF14-9DAA-F135-FDE03C082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73" y="1"/>
            <a:ext cx="5058028" cy="60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">
            <a:extLst>
              <a:ext uri="{FF2B5EF4-FFF2-40B4-BE49-F238E27FC236}">
                <a16:creationId xmlns:a16="http://schemas.microsoft.com/office/drawing/2014/main" id="{A484908C-EAB7-E774-150F-08CCBEFBF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8" y="1988154"/>
            <a:ext cx="6494584" cy="38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56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0F511B-2C46-93EA-2C8F-C49B70668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877376-7D6E-258B-601C-D61883D25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0A65F3-9688-1ADB-5BA5-3B27C1903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10515600" cy="4401782"/>
          </a:xfrm>
        </p:spPr>
        <p:txBody>
          <a:bodyPr/>
          <a:lstStyle/>
          <a:p>
            <a:r>
              <a:rPr lang="en-GB" dirty="0"/>
              <a:t>Further quality assurance</a:t>
            </a:r>
          </a:p>
          <a:p>
            <a:pPr lvl="1"/>
            <a:r>
              <a:rPr lang="en-GB" dirty="0"/>
              <a:t>Levels and changes</a:t>
            </a:r>
          </a:p>
          <a:p>
            <a:pPr lvl="1"/>
            <a:r>
              <a:rPr lang="en-GB" dirty="0"/>
              <a:t>Flows data</a:t>
            </a:r>
          </a:p>
          <a:p>
            <a:pPr lvl="1"/>
            <a:r>
              <a:rPr lang="en-GB" dirty="0"/>
              <a:t>Annual data</a:t>
            </a:r>
          </a:p>
          <a:p>
            <a:r>
              <a:rPr lang="en-GB" dirty="0"/>
              <a:t>Time series analysis</a:t>
            </a:r>
          </a:p>
          <a:p>
            <a:pPr lvl="1"/>
            <a:r>
              <a:rPr lang="en-GB" dirty="0"/>
              <a:t>Linking with existing survey</a:t>
            </a:r>
          </a:p>
          <a:p>
            <a:pPr lvl="1"/>
            <a:r>
              <a:rPr lang="en-GB" dirty="0"/>
              <a:t>Seasonal adjustment</a:t>
            </a:r>
          </a:p>
          <a:p>
            <a:r>
              <a:rPr lang="en-GB" dirty="0"/>
              <a:t>Explaining the changes</a:t>
            </a:r>
          </a:p>
        </p:txBody>
      </p:sp>
    </p:spTree>
    <p:extLst>
      <p:ext uri="{BB962C8B-B14F-4D97-AF65-F5344CB8AC3E}">
        <p14:creationId xmlns:p14="http://schemas.microsoft.com/office/powerpoint/2010/main" val="3488824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3DEABC-97D3-B368-5C5B-28AE4C637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9F5C78-B785-E93B-5DD0-7B30C229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developments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A847492-9704-EB20-E522-755B9FB00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876083"/>
              </p:ext>
            </p:extLst>
          </p:nvPr>
        </p:nvGraphicFramePr>
        <p:xfrm>
          <a:off x="838200" y="1423987"/>
          <a:ext cx="10515600" cy="425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564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4406C7-7F37-CCFC-7E5A-66E3B4D1F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1D265B-BD8E-B564-E27B-BD028654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210FB44-FF92-E84A-03FA-319D9D96D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7717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C83217-0772-C648-48A8-6F740B30D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81A59-0816-6AB7-34C3-E11D1EF1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Impetus to transform the Labour Force Survey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906DD4-D7DE-EF94-2059-AC56CCBDE3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724133"/>
              </p:ext>
            </p:extLst>
          </p:nvPr>
        </p:nvGraphicFramePr>
        <p:xfrm>
          <a:off x="6801492" y="1423988"/>
          <a:ext cx="4552307" cy="4329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85696F6-B445-910F-1133-9867987D550E}"/>
              </a:ext>
            </a:extLst>
          </p:cNvPr>
          <p:cNvSpPr txBox="1">
            <a:spLocks/>
          </p:cNvSpPr>
          <p:nvPr/>
        </p:nvSpPr>
        <p:spPr>
          <a:xfrm>
            <a:off x="838200" y="1327428"/>
            <a:ext cx="5922196" cy="46515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+mj-lt"/>
              </a:rPr>
              <a:t>We’ve continually adjusted the design of the survey accounting for changes in the population, economy and political environment without significantly reviewing the questionnaire structure, flow and content</a:t>
            </a:r>
          </a:p>
          <a:p>
            <a:r>
              <a:rPr lang="en-GB" sz="1800" dirty="0">
                <a:latin typeface="+mj-lt"/>
              </a:rPr>
              <a:t>We have seen a steady decline in response rates over the last 20 years, for a variety of reasons including:</a:t>
            </a:r>
          </a:p>
          <a:p>
            <a:pPr marL="542925" lvl="1" indent="-180975"/>
            <a:r>
              <a:rPr lang="en-GB" sz="1400" dirty="0">
                <a:solidFill>
                  <a:schemeClr val="accent6"/>
                </a:solidFill>
                <a:latin typeface="+mj-lt"/>
              </a:rPr>
              <a:t>confidentiality concerns</a:t>
            </a:r>
          </a:p>
          <a:p>
            <a:pPr marL="542925" lvl="1" indent="-180975"/>
            <a:r>
              <a:rPr lang="en-GB" sz="1400" dirty="0">
                <a:solidFill>
                  <a:schemeClr val="accent6"/>
                </a:solidFill>
                <a:latin typeface="+mj-lt"/>
              </a:rPr>
              <a:t>mistrust in government</a:t>
            </a:r>
          </a:p>
          <a:p>
            <a:pPr marL="542925" lvl="1" indent="-180975"/>
            <a:r>
              <a:rPr lang="en-GB" sz="1400" dirty="0">
                <a:solidFill>
                  <a:schemeClr val="accent6"/>
                </a:solidFill>
                <a:latin typeface="+mj-lt"/>
              </a:rPr>
              <a:t>increase in gated communities</a:t>
            </a:r>
          </a:p>
          <a:p>
            <a:pPr marL="542925" lvl="1" indent="-180975"/>
            <a:r>
              <a:rPr lang="en-GB" sz="1400" dirty="0">
                <a:solidFill>
                  <a:schemeClr val="accent6"/>
                </a:solidFill>
                <a:latin typeface="+mj-lt"/>
              </a:rPr>
              <a:t>increasing single person, temporary households</a:t>
            </a:r>
          </a:p>
          <a:p>
            <a:r>
              <a:rPr lang="en-GB" sz="1800" dirty="0">
                <a:latin typeface="+mj-lt"/>
                <a:cs typeface="Arial"/>
              </a:rPr>
              <a:t>Increasing industry-wide complexities including:</a:t>
            </a:r>
          </a:p>
          <a:p>
            <a:pPr marL="542925" lvl="1" indent="-180975"/>
            <a:r>
              <a:rPr lang="en-GB" sz="1400" dirty="0">
                <a:solidFill>
                  <a:schemeClr val="accent6"/>
                </a:solidFill>
                <a:latin typeface="+mj-lt"/>
                <a:cs typeface="Arial"/>
              </a:rPr>
              <a:t>difficulty recruiting interviewers and high turnover</a:t>
            </a:r>
          </a:p>
          <a:p>
            <a:pPr marL="542925" lvl="1" indent="-180975"/>
            <a:r>
              <a:rPr lang="en-GB" sz="1400" dirty="0">
                <a:solidFill>
                  <a:schemeClr val="accent6"/>
                </a:solidFill>
                <a:latin typeface="+mj-lt"/>
                <a:cs typeface="Arial"/>
              </a:rPr>
              <a:t>public fatigue with taking surveys and calls</a:t>
            </a:r>
          </a:p>
          <a:p>
            <a:pPr marL="542925" lvl="1" indent="-180975"/>
            <a:r>
              <a:rPr lang="en-GB" sz="1400" dirty="0">
                <a:solidFill>
                  <a:schemeClr val="accent6"/>
                </a:solidFill>
                <a:latin typeface="+mj-lt"/>
                <a:cs typeface="Arial"/>
              </a:rPr>
              <a:t>increasing use of rental properties and second homes</a:t>
            </a:r>
          </a:p>
          <a:p>
            <a:pPr marL="542925" lvl="1" indent="-180975"/>
            <a:r>
              <a:rPr lang="en-GB" sz="1400" dirty="0">
                <a:solidFill>
                  <a:schemeClr val="accent6"/>
                </a:solidFill>
                <a:latin typeface="+mj-lt"/>
                <a:cs typeface="Arial"/>
              </a:rPr>
              <a:t>global move to online interactions</a:t>
            </a:r>
          </a:p>
        </p:txBody>
      </p:sp>
    </p:spTree>
    <p:extLst>
      <p:ext uri="{BB962C8B-B14F-4D97-AF65-F5344CB8AC3E}">
        <p14:creationId xmlns:p14="http://schemas.microsoft.com/office/powerpoint/2010/main" val="248688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7C72EF-6C81-4CB9-A124-4E5C2780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Transformed Labour Market Statistics vision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67D681-670D-4953-B54B-AA1845D62416}"/>
              </a:ext>
            </a:extLst>
          </p:cNvPr>
          <p:cNvSpPr/>
          <p:nvPr/>
        </p:nvSpPr>
        <p:spPr>
          <a:xfrm>
            <a:off x="856343" y="2417830"/>
            <a:ext cx="10519251" cy="1733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Produce labour market statistics that are: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coherent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granular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timely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Responsive to user needs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Reduce costs and burden on businesses and households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86B35A-820F-447F-BC5B-7929F3122010}"/>
              </a:ext>
            </a:extLst>
          </p:cNvPr>
          <p:cNvSpPr/>
          <p:nvPr/>
        </p:nvSpPr>
        <p:spPr>
          <a:xfrm>
            <a:off x="838200" y="4291509"/>
            <a:ext cx="5155421" cy="148099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administrative data to replace or supplement survey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(e.g. real-time tax data)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0C5BBC-290B-428B-8D78-AEB7EECEDB25}"/>
              </a:ext>
            </a:extLst>
          </p:cNvPr>
          <p:cNvSpPr/>
          <p:nvPr/>
        </p:nvSpPr>
        <p:spPr>
          <a:xfrm>
            <a:off x="6216522" y="4291507"/>
            <a:ext cx="5155421" cy="148099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Move to “on-line first” data collection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95A929-B117-4115-8121-7031D1A649FF}"/>
              </a:ext>
            </a:extLst>
          </p:cNvPr>
          <p:cNvSpPr/>
          <p:nvPr/>
        </p:nvSpPr>
        <p:spPr>
          <a:xfrm>
            <a:off x="852692" y="1218355"/>
            <a:ext cx="10519251" cy="1065864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ONS Statistical Transformation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Integrating surveys, census and administrative data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Deliver statistics for the public good</a:t>
            </a:r>
          </a:p>
        </p:txBody>
      </p:sp>
    </p:spTree>
    <p:extLst>
      <p:ext uri="{BB962C8B-B14F-4D97-AF65-F5344CB8AC3E}">
        <p14:creationId xmlns:p14="http://schemas.microsoft.com/office/powerpoint/2010/main" val="267295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633B50-2A43-48FB-BDEE-25209231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526298"/>
          </a:xfrm>
        </p:spPr>
        <p:txBody>
          <a:bodyPr/>
          <a:lstStyle/>
          <a:p>
            <a:r>
              <a:rPr lang="en-GB" dirty="0"/>
              <a:t>Objectives of transforming the LFS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DDE6D8F-6E89-443C-B982-E363228CDF4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30795" y="1561835"/>
          <a:ext cx="4483647" cy="355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3307EE5-3F8C-4BDC-B0AC-5CBE91597711}"/>
              </a:ext>
            </a:extLst>
          </p:cNvPr>
          <p:cNvSpPr txBox="1">
            <a:spLocks/>
          </p:cNvSpPr>
          <p:nvPr/>
        </p:nvSpPr>
        <p:spPr>
          <a:xfrm>
            <a:off x="5014066" y="1561835"/>
            <a:ext cx="6557449" cy="37769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Taking an online-first approach with an adaptive and responsive design to target resources where most efficient to maximise response rates, quality and representativeness through:</a:t>
            </a:r>
          </a:p>
          <a:p>
            <a:pPr marL="252000" marR="0" lvl="0" indent="-252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Larger overall sample size</a:t>
            </a:r>
          </a:p>
          <a:p>
            <a:pPr marL="252000" marR="0" lvl="0" indent="-252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robust processing systems</a:t>
            </a:r>
          </a:p>
          <a:p>
            <a:pPr marL="252000" marR="0" lvl="0" indent="-252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Modular design to integrate more question blocks</a:t>
            </a:r>
          </a:p>
          <a:p>
            <a:pPr marL="252000" marR="0" lvl="0" indent="-252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flexible and able to respond faster to change</a:t>
            </a:r>
          </a:p>
          <a:p>
            <a:pPr marL="252000" marR="0" lvl="0" indent="-252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Updated and upgraded questions and responses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Future aims include integrating administrative data, increasing timeliness and potentially adding new survey requirements</a:t>
            </a:r>
          </a:p>
        </p:txBody>
      </p:sp>
    </p:spTree>
    <p:extLst>
      <p:ext uri="{BB962C8B-B14F-4D97-AF65-F5344CB8AC3E}">
        <p14:creationId xmlns:p14="http://schemas.microsoft.com/office/powerpoint/2010/main" val="28421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707A31-81BF-4121-926A-48B48B66F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0707A31-81BF-4121-926A-48B48B66F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DC7208-2318-4C65-8F72-409D2FBB8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EDC7208-2318-4C65-8F72-409D2FBB8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54B243-2E8F-4D45-B973-D2DFC042A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F54B243-2E8F-4D45-B973-D2DFC042A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3CF44C-F952-494C-9DC6-AAD55B30C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A3CF44C-F952-494C-9DC6-AAD55B30C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A11155-FA09-46A3-B10D-B85280AFB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AA11155-FA09-46A3-B10D-B85280AFB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A22018-1D7F-4404-95CA-A99EC14EE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CA22018-1D7F-4404-95CA-A99EC14EE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E05D-7A11-81E1-3D58-52EB0BB5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Survey design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92631-4B85-6E38-5A65-3F9C3600F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86" y="1759796"/>
            <a:ext cx="4531113" cy="2197461"/>
          </a:xfrm>
        </p:spPr>
        <p:txBody>
          <a:bodyPr/>
          <a:lstStyle/>
          <a:p>
            <a:pPr marL="457200" indent="-457200">
              <a:buChar char="•"/>
            </a:pPr>
            <a:r>
              <a:rPr lang="en-GB" sz="2000" dirty="0">
                <a:cs typeface="Arial"/>
              </a:rPr>
              <a:t>2015 onwards</a:t>
            </a:r>
            <a:endParaRPr lang="en-US" sz="2000" dirty="0">
              <a:cs typeface="Arial"/>
            </a:endParaRPr>
          </a:p>
          <a:p>
            <a:pPr marL="457200" indent="-457200">
              <a:buChar char="•"/>
            </a:pPr>
            <a:r>
              <a:rPr lang="en-GB" sz="2000" dirty="0">
                <a:cs typeface="Arial"/>
              </a:rPr>
              <a:t>Core LM block solely to produce key labour market statistics</a:t>
            </a:r>
            <a:endParaRPr lang="en-US" sz="2000" dirty="0">
              <a:cs typeface="Arial"/>
            </a:endParaRPr>
          </a:p>
          <a:p>
            <a:pPr marL="457200" indent="-457200">
              <a:buChar char="•"/>
            </a:pPr>
            <a:r>
              <a:rPr lang="en-GB" sz="2000" dirty="0">
                <a:cs typeface="Arial"/>
              </a:rPr>
              <a:t>Focus on labour market status</a:t>
            </a:r>
          </a:p>
          <a:p>
            <a:pPr marL="457200" indent="-457200">
              <a:buChar char="•"/>
            </a:pPr>
            <a:r>
              <a:rPr lang="en-GB" sz="2000" dirty="0">
                <a:cs typeface="Arial"/>
              </a:rPr>
              <a:t>22 focused rounds of testing over 3 modes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20193-45B1-C175-E01A-3D7D9A12E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B9C4407-423A-D416-9547-DB115A8FA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456046"/>
              </p:ext>
            </p:extLst>
          </p:nvPr>
        </p:nvGraphicFramePr>
        <p:xfrm>
          <a:off x="5048038" y="1524000"/>
          <a:ext cx="6656173" cy="368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490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8F29-5287-2E57-1FA3-D1CE3199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13" y="734578"/>
            <a:ext cx="6462865" cy="757130"/>
          </a:xfrm>
        </p:spPr>
        <p:txBody>
          <a:bodyPr/>
          <a:lstStyle/>
          <a:p>
            <a:r>
              <a:rPr lang="en-GB">
                <a:cs typeface="Arial"/>
              </a:rPr>
              <a:t>Routing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63F2A-F543-0DA9-6760-B3DCFDC9E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Content Placeholder 5" descr="A diagram of a survey&#10;&#10;Description automatically generated">
            <a:extLst>
              <a:ext uri="{FF2B5EF4-FFF2-40B4-BE49-F238E27FC236}">
                <a16:creationId xmlns:a16="http://schemas.microsoft.com/office/drawing/2014/main" id="{342A0C67-F139-9F7B-BE33-C5DFEA3D3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0465" y="30924"/>
            <a:ext cx="1833912" cy="6724240"/>
          </a:xfrm>
        </p:spPr>
      </p:pic>
      <p:pic>
        <p:nvPicPr>
          <p:cNvPr id="7" name="Picture 6" descr="A diagram of a survey&#10;&#10;Description automatically generated">
            <a:extLst>
              <a:ext uri="{FF2B5EF4-FFF2-40B4-BE49-F238E27FC236}">
                <a16:creationId xmlns:a16="http://schemas.microsoft.com/office/drawing/2014/main" id="{49312850-8B15-CB7D-516A-7BF03D29D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296" y="63602"/>
            <a:ext cx="1710505" cy="66570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24DC6-74B0-829C-F167-549100B50549}"/>
              </a:ext>
            </a:extLst>
          </p:cNvPr>
          <p:cNvSpPr txBox="1"/>
          <p:nvPr/>
        </p:nvSpPr>
        <p:spPr>
          <a:xfrm>
            <a:off x="626807" y="1782096"/>
            <a:ext cx="21630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72,800 sample 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90588B-02D6-1566-1429-F825CBCE84F9}"/>
              </a:ext>
            </a:extLst>
          </p:cNvPr>
          <p:cNvSpPr txBox="1"/>
          <p:nvPr/>
        </p:nvSpPr>
        <p:spPr>
          <a:xfrm>
            <a:off x="631723" y="3077497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"I'm sorry but I do have to ask these questions so please bear with me"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 descr="A diagram of a diagram&#10;&#10;Description automatically generated">
            <a:extLst>
              <a:ext uri="{FF2B5EF4-FFF2-40B4-BE49-F238E27FC236}">
                <a16:creationId xmlns:a16="http://schemas.microsoft.com/office/drawing/2014/main" id="{EAE39E9F-0E02-2108-17F3-4B704AB61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611" y="1963072"/>
            <a:ext cx="4838393" cy="24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7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4A3258-7958-548B-406E-E4881AF67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FBEEF3-38CA-CAD2-3E6A-B55E43E0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of development activities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358BB82-95C9-4752-FA07-B88B58362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858775"/>
              </p:ext>
            </p:extLst>
          </p:nvPr>
        </p:nvGraphicFramePr>
        <p:xfrm>
          <a:off x="838200" y="1423987"/>
          <a:ext cx="10515600" cy="3980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743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FFAB10-1AEB-297A-8AF9-276B29291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A4E83E-0678-CCA6-557D-2AE3B1C5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816720-B2D6-00E1-8147-A49E2D78A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83422"/>
      </p:ext>
    </p:extLst>
  </p:cSld>
  <p:clrMapOvr>
    <a:masterClrMapping/>
  </p:clrMapOvr>
</p:sld>
</file>

<file path=ppt/theme/theme1.xml><?xml version="1.0" encoding="utf-8"?>
<a:theme xmlns:a="http://schemas.openxmlformats.org/drawingml/2006/main" name="ONS">
  <a:themeElements>
    <a:clrScheme name="Custom 2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206095"/>
      </a:accent1>
      <a:accent2>
        <a:srgbClr val="27A0CC"/>
      </a:accent2>
      <a:accent3>
        <a:srgbClr val="003C57"/>
      </a:accent3>
      <a:accent4>
        <a:srgbClr val="118C7B"/>
      </a:accent4>
      <a:accent5>
        <a:srgbClr val="A8BD3A"/>
      </a:accent5>
      <a:accent6>
        <a:srgbClr val="871A5B"/>
      </a:accent6>
      <a:hlink>
        <a:srgbClr val="3383EF"/>
      </a:hlink>
      <a:folHlink>
        <a:srgbClr val="2A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b" anchorCtr="0">
        <a:spAutoFit/>
      </a:bodyPr>
      <a:lstStyle>
        <a:defPPr algn="l">
          <a:defRPr dirty="0" smtClean="0">
            <a:solidFill>
              <a:srgbClr val="183E5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for National Statistics Powerpoint Template v5-06" id="{4AA31625-65EB-D141-9091-C49F0E63EB0A}" vid="{75903E48-F888-234A-BA37-1F6CAD490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8327</TotalTime>
  <Words>1478</Words>
  <Application>Microsoft Office PowerPoint</Application>
  <PresentationFormat>Widescreen</PresentationFormat>
  <Paragraphs>261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open sans</vt:lpstr>
      <vt:lpstr>ONS</vt:lpstr>
      <vt:lpstr>Transforming the Labour Force Survey in the UK</vt:lpstr>
      <vt:lpstr>Celebrating                   years of the LFS</vt:lpstr>
      <vt:lpstr>Impetus to transform the Labour Force Survey</vt:lpstr>
      <vt:lpstr>Transformed Labour Market Statistics vision</vt:lpstr>
      <vt:lpstr>Objectives of transforming the LFS</vt:lpstr>
      <vt:lpstr>Survey design example</vt:lpstr>
      <vt:lpstr>Routing</vt:lpstr>
      <vt:lpstr>Timeline of development activities</vt:lpstr>
      <vt:lpstr>COVID</vt:lpstr>
      <vt:lpstr>Impact of COVID-19 on LFS</vt:lpstr>
      <vt:lpstr>Mitigation of impacts</vt:lpstr>
      <vt:lpstr>Transformation progress - questions</vt:lpstr>
      <vt:lpstr>Collection changes through 2022</vt:lpstr>
      <vt:lpstr>Introducing the Transformed LFS</vt:lpstr>
      <vt:lpstr>Learning from dual run</vt:lpstr>
      <vt:lpstr>Headline employment data</vt:lpstr>
      <vt:lpstr>Missing data</vt:lpstr>
      <vt:lpstr>Household data</vt:lpstr>
      <vt:lpstr>Moving towards transition</vt:lpstr>
      <vt:lpstr>Key intended quality targets</vt:lpstr>
      <vt:lpstr>Current levels of response</vt:lpstr>
      <vt:lpstr>Current levels of response</vt:lpstr>
      <vt:lpstr>Next steps</vt:lpstr>
      <vt:lpstr>Future developments</vt:lpstr>
      <vt:lpstr>Thank you!</vt:lpstr>
    </vt:vector>
  </TitlesOfParts>
  <Company>Office for National Statistics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                  years of the LFS</dc:title>
  <dc:creator>Harris, James</dc:creator>
  <cp:lastModifiedBy>Freeman, David</cp:lastModifiedBy>
  <cp:revision>1</cp:revision>
  <dcterms:created xsi:type="dcterms:W3CDTF">2023-11-23T09:39:37Z</dcterms:created>
  <dcterms:modified xsi:type="dcterms:W3CDTF">2024-04-16T05:36:25Z</dcterms:modified>
</cp:coreProperties>
</file>