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1.xml" ContentType="application/vnd.openxmlformats-officedocument.theme+xml"/>
  <Override PartName="/ppt/tags/tag4.xml" ContentType="application/vnd.openxmlformats-officedocument.presentationml.tags+xml"/>
  <Override PartName="/ppt/theme/theme12.xml" ContentType="application/vnd.openxmlformats-officedocument.theme+xml"/>
  <Override PartName="/ppt/notesSlides/notesSlide1.xml" ContentType="application/vnd.openxmlformats-officedocument.presentationml.notesSlide+xml"/>
  <Override PartName="/ppt/comments/modernComment_7FFE5BC0_BC8C0D4A.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FE5BDE_BCCCD051.xml" ContentType="application/vnd.ms-powerpoint.comments+xml"/>
  <Override PartName="/ppt/notesSlides/notesSlide5.xml" ContentType="application/vnd.openxmlformats-officedocument.presentationml.notesSlide+xml"/>
  <Override PartName="/ppt/comments/modernComment_7FFE5BDF_ED2AC748.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4"/>
    <p:sldMasterId id="2147483673" r:id="rId5"/>
    <p:sldMasterId id="2147483679" r:id="rId6"/>
    <p:sldMasterId id="2147483686" r:id="rId7"/>
    <p:sldMasterId id="2147483692" r:id="rId8"/>
    <p:sldMasterId id="2147483698" r:id="rId9"/>
    <p:sldMasterId id="2147483707" r:id="rId10"/>
    <p:sldMasterId id="2147483714" r:id="rId11"/>
    <p:sldMasterId id="2147483739" r:id="rId12"/>
    <p:sldMasterId id="2147483746" r:id="rId13"/>
    <p:sldMasterId id="2147483750" r:id="rId14"/>
  </p:sldMasterIdLst>
  <p:notesMasterIdLst>
    <p:notesMasterId r:id="rId33"/>
  </p:notesMasterIdLst>
  <p:sldIdLst>
    <p:sldId id="2147376064" r:id="rId15"/>
    <p:sldId id="2147376092" r:id="rId16"/>
    <p:sldId id="2147376093" r:id="rId17"/>
    <p:sldId id="2147376094" r:id="rId18"/>
    <p:sldId id="2147376095" r:id="rId19"/>
    <p:sldId id="2147376096" r:id="rId20"/>
    <p:sldId id="2147376097" r:id="rId21"/>
    <p:sldId id="2147376099" r:id="rId22"/>
    <p:sldId id="2147376100" r:id="rId23"/>
    <p:sldId id="2147376102" r:id="rId24"/>
    <p:sldId id="2147376104" r:id="rId25"/>
    <p:sldId id="2147376103" r:id="rId26"/>
    <p:sldId id="2147376105" r:id="rId27"/>
    <p:sldId id="2147376111" r:id="rId28"/>
    <p:sldId id="2147376106" r:id="rId29"/>
    <p:sldId id="2147376078" r:id="rId30"/>
    <p:sldId id="2147376110" r:id="rId31"/>
    <p:sldId id="214737610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CBFEEC-2091-4970-9915-52E0BC58DC4E}">
          <p14:sldIdLst>
            <p14:sldId id="2147376064"/>
            <p14:sldId id="2147376092"/>
            <p14:sldId id="2147376093"/>
            <p14:sldId id="2147376094"/>
            <p14:sldId id="2147376095"/>
            <p14:sldId id="2147376096"/>
            <p14:sldId id="2147376097"/>
            <p14:sldId id="2147376099"/>
            <p14:sldId id="2147376100"/>
            <p14:sldId id="2147376102"/>
            <p14:sldId id="2147376104"/>
            <p14:sldId id="2147376103"/>
            <p14:sldId id="2147376105"/>
            <p14:sldId id="2147376111"/>
            <p14:sldId id="2147376106"/>
            <p14:sldId id="2147376078"/>
            <p14:sldId id="2147376110"/>
            <p14:sldId id="214737610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4D6204-D44F-675B-5182-B3D4241D3335}" name="Butte, Hiba" initials="BH" userId="S::hbutte@deloitte.com::8712c0f8-fdcc-4d2b-9340-cfe209b2312c" providerId="AD"/>
  <p188:author id="{269BCC11-5A14-0188-ECA9-FFAA904BCAC5}" name="Jack Peter Leeds (CENSUS/HRD FED)" initials="JF" userId="S::jack.p.leeds@census.gov::6197fb26-ba97-4970-b6c9-af1c27e02e20" providerId="AD"/>
  <p188:author id="{88EDCF11-F0B7-AFC7-9491-C2A7F2585058}" name="Crecilla Vonetta Scott (CENSUS/HRD FED)" initials="CF" userId="S::crecilla.scott@census.gov::e7949dbd-bd95-4849-87d5-04b5085825dc" providerId="AD"/>
  <p188:author id="{53595122-848B-301B-6A83-491147EF65F9}" name="Emmanuel Motsiopoulos" initials="EM" userId="Emmanuel Motsiopoulos" providerId="None"/>
  <p188:author id="{29016434-40A9-B1E2-DAF8-EB096D1C432E}" name="Sprague, Ben R" initials="SBR" userId="S::benrsprague@deloitte.com::97d52d5e-9dd1-466e-a3d2-73a81b35d06f" providerId="AD"/>
  <p188:author id="{C5C4994D-4844-9744-98FD-035EF5FC1A0B}" name="Michelle H Kim (CENSUS/HRD FED)" initials="MHK(F" userId="S::michelle.h.kim@census.gov::e05e9b16-4ad7-4c98-85da-3082795edc45" providerId="AD"/>
  <p188:author id="{0D1E6153-90B0-DB53-38BF-2C4D5FF83C71}" name="Angelia G Johnson  (CENSUS/HRD FED)" initials="AF" userId="S::angelia.g.johnson@census.gov::a2b51359-376c-4f09-8bbd-865d435e07c1" providerId="AD"/>
  <p188:author id="{4A5D4A5C-84C1-3E67-830A-2DE585323BF7}" name="Troy Jerrel Brightson (CENSUS/HRD FED)" initials="TJB(F" userId="S::troy.jerrel.brightson@census.gov::f7eff31c-cc55-4bc5-9fe7-d640bcb4d877" providerId="AD"/>
  <p188:author id="{0EDD8B72-AACD-C502-CD82-EDF4F3A9B303}" name="Gray, Lydia" initials="GL" userId="S::lygray@deloitte.com::5be6fe10-ce71-409a-b226-fb9f5a5524b3" providerId="AD"/>
  <p188:author id="{2BD8C7C9-8E4B-7037-FAF5-2AAFE450C80A}" name="Kyana D Beckles (CENSUS/HRD FED)" initials="KF" userId="S::kyana.beckles@census.gov::633f602f-45df-49bf-b3f6-66c0e660bf17" providerId="AD"/>
  <p188:author id="{5A25BACC-34E9-ED8C-5F4E-111E7A056136}" name="Waldman, Julia" initials="WJ" userId="S::juwaldman@deloitte.com::f792f93d-6ef3-4289-9f34-b298943329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nold Delarosa (CENSUS/HRD FED)" initials="AD(F" lastIdx="3" clrIdx="0">
    <p:extLst>
      <p:ext uri="{19B8F6BF-5375-455C-9EA6-DF929625EA0E}">
        <p15:presenceInfo xmlns:p15="http://schemas.microsoft.com/office/powerpoint/2012/main" userId="S::arnold.delarosa@census.gov::83336b55-aa2b-4e85-9a28-184885e209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F1F8"/>
    <a:srgbClr val="3333CC"/>
    <a:srgbClr val="0376BB"/>
    <a:srgbClr val="CFD5EA"/>
    <a:srgbClr val="7A90BC"/>
    <a:srgbClr val="3A1AA3"/>
    <a:srgbClr val="7B91BD"/>
    <a:srgbClr val="C6CEDD"/>
    <a:srgbClr val="889C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40" autoAdjust="0"/>
  </p:normalViewPr>
  <p:slideViewPr>
    <p:cSldViewPr snapToGrid="0">
      <p:cViewPr varScale="1">
        <p:scale>
          <a:sx n="76" d="100"/>
          <a:sy n="76" d="100"/>
        </p:scale>
        <p:origin x="91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microsoft.com/office/2018/10/relationships/authors" Target="authors.xml"/><Relationship Id="rId21" Type="http://schemas.openxmlformats.org/officeDocument/2006/relationships/slide" Target="slides/slide7.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omments/modernComment_7FFE5BC0_BC8C0D4A.xml><?xml version="1.0" encoding="utf-8"?>
<p188:cmLst xmlns:a="http://schemas.openxmlformats.org/drawingml/2006/main" xmlns:r="http://schemas.openxmlformats.org/officeDocument/2006/relationships" xmlns:p188="http://schemas.microsoft.com/office/powerpoint/2018/8/main">
  <p188:cm id="{27C0B181-5186-4DE5-B149-569914BC92E6}" authorId="{2BD8C7C9-8E4B-7037-FAF5-2AAFE450C80A}" created="2025-04-10T16:00:19.102">
    <ac:deMkLst xmlns:ac="http://schemas.microsoft.com/office/drawing/2013/main/command">
      <pc:docMk xmlns:pc="http://schemas.microsoft.com/office/powerpoint/2013/main/command"/>
      <pc:sldMk xmlns:pc="http://schemas.microsoft.com/office/powerpoint/2013/main/command" cId="3163295050" sldId="2147376064"/>
      <ac:spMk id="5" creationId="{7CCD3974-9EF7-5359-9443-0C5F4C4AA432}"/>
    </ac:deMkLst>
    <p188:replyLst>
      <p188:reply id="{79EB47C2-0DC4-45D4-BF70-EC300C83F858}" authorId="{269BCC11-5A14-0188-ECA9-FFAA904BCAC5}" created="2025-04-10T16:11:18.980">
        <p188:txBody>
          <a:bodyPr/>
          <a:lstStyle/>
          <a:p>
            <a:r>
              <a:rPr lang="en-US"/>
              <a:t>Sure - lets reduce to the bear escentials. Can you chop it down for me? Im way to close to this stuff.</a:t>
            </a:r>
          </a:p>
        </p188:txBody>
      </p188:reply>
      <p188:reply id="{47E8CD64-055F-4FCA-9171-157DD5F7029F}" authorId="{2BD8C7C9-8E4B-7037-FAF5-2AAFE450C80A}" created="2025-04-10T19:05:13.798">
        <p188:txBody>
          <a:bodyPr/>
          <a:lstStyle/>
          <a:p>
            <a:r>
              <a:rPr lang="en-US"/>
              <a:t>I can chop, what's the deadline?</a:t>
            </a:r>
          </a:p>
        </p188:txBody>
      </p188:reply>
    </p188:replyLst>
    <p188:txBody>
      <a:bodyPr/>
      <a:lstStyle/>
      <a:p>
        <a:r>
          <a:rPr lang="en-US"/>
          <a:t>[@Jack Peter Leeds (CENSUS/HRD FED)] The amount of content in here would take about 25 minutes to get through, do you want to crop any of it?</a:t>
        </a:r>
      </a:p>
    </p188:txBody>
  </p188:cm>
</p188:cmLst>
</file>

<file path=ppt/comments/modernComment_7FFE5BDE_BCCCD051.xml><?xml version="1.0" encoding="utf-8"?>
<p188:cmLst xmlns:a="http://schemas.openxmlformats.org/drawingml/2006/main" xmlns:r="http://schemas.openxmlformats.org/officeDocument/2006/relationships" xmlns:p188="http://schemas.microsoft.com/office/powerpoint/2018/8/main">
  <p188:cm id="{7B8A680D-AD51-40F3-8F12-E5384C2E1066}" authorId="{2BD8C7C9-8E4B-7037-FAF5-2AAFE450C80A}" created="2025-04-10T15:59:31.743">
    <ac:deMkLst xmlns:ac="http://schemas.microsoft.com/office/drawing/2013/main/command">
      <pc:docMk xmlns:pc="http://schemas.microsoft.com/office/powerpoint/2013/main/command"/>
      <pc:sldMk xmlns:pc="http://schemas.microsoft.com/office/powerpoint/2013/main/command" cId="3167539281" sldId="2147376094"/>
      <ac:picMk id="4103" creationId="{C18FBE97-E476-B904-3440-1167BA41ACA5}"/>
    </ac:deMkLst>
    <p188:txBody>
      <a:bodyPr/>
      <a:lstStyle/>
      <a:p>
        <a:r>
          <a:rPr lang="en-US"/>
          <a:t>[@Jack Peter Leeds (CENSUS/HRD FED)] I have used this image in so many presentations lolol</a:t>
        </a:r>
      </a:p>
    </p188:txBody>
  </p188:cm>
  <p188:cm id="{9979AA9D-CC31-4700-8B71-8044FC293857}" authorId="{2BD8C7C9-8E4B-7037-FAF5-2AAFE450C80A}" created="2025-04-10T16:01:00.133">
    <ac:deMkLst xmlns:ac="http://schemas.microsoft.com/office/drawing/2013/main/command">
      <pc:docMk xmlns:pc="http://schemas.microsoft.com/office/powerpoint/2013/main/command"/>
      <pc:sldMk xmlns:pc="http://schemas.microsoft.com/office/powerpoint/2013/main/command" cId="3167539281" sldId="2147376094"/>
      <ac:spMk id="16" creationId="{D6DAEF10-E01C-DF21-085E-4DCF72EEE240}"/>
    </ac:deMkLst>
    <p188:replyLst>
      <p188:reply id="{3FB7275C-935C-482F-8BE7-781D586C6C47}" authorId="{269BCC11-5A14-0188-ECA9-FFAA904BCAC5}" created="2025-04-10T17:16:25.188">
        <p188:txBody>
          <a:bodyPr/>
          <a:lstStyle/>
          <a:p>
            <a:r>
              <a:rPr lang="en-US"/>
              <a:t>Sure - lets remove it and be prepared to talk it. </a:t>
            </a:r>
          </a:p>
        </p188:txBody>
      </p188:reply>
    </p188:replyLst>
    <p188:txBody>
      <a:bodyPr/>
      <a:lstStyle/>
      <a:p>
        <a:r>
          <a:rPr lang="en-US"/>
          <a:t>I would take this off the slide, and have it in the notes instead to read verbally [@Jack Peter Leeds (CENSUS/HRD FED)] </a:t>
        </a:r>
      </a:p>
    </p188:txBody>
  </p188:cm>
</p188:cmLst>
</file>

<file path=ppt/comments/modernComment_7FFE5BDF_ED2AC748.xml><?xml version="1.0" encoding="utf-8"?>
<p188:cmLst xmlns:a="http://schemas.openxmlformats.org/drawingml/2006/main" xmlns:r="http://schemas.openxmlformats.org/officeDocument/2006/relationships" xmlns:p188="http://schemas.microsoft.com/office/powerpoint/2018/8/main">
  <p188:cm id="{5A171CA1-C522-4301-93A6-8600B471C2E6}" authorId="{2BD8C7C9-8E4B-7037-FAF5-2AAFE450C80A}" created="2025-04-10T16:01:48.570">
    <ac:deMkLst xmlns:ac="http://schemas.microsoft.com/office/drawing/2013/main/command">
      <pc:docMk xmlns:pc="http://schemas.microsoft.com/office/powerpoint/2013/main/command"/>
      <pc:sldMk xmlns:pc="http://schemas.microsoft.com/office/powerpoint/2013/main/command" cId="3979003720" sldId="2147376095"/>
      <ac:spMk id="3" creationId="{0210DBF7-F332-DDB2-AD67-135F1D98B721}"/>
    </ac:deMkLst>
    <p188:replyLst>
      <p188:reply id="{35CCD1C4-A3A4-40B5-8D4B-F439201AD5A9}" authorId="{269BCC11-5A14-0188-ECA9-FFAA904BCAC5}" created="2025-04-10T17:17:13.111">
        <p188:txBody>
          <a:bodyPr/>
          <a:lstStyle/>
          <a:p>
            <a:r>
              <a:rPr lang="en-US"/>
              <a:t>Ok - lets remove it</a:t>
            </a:r>
          </a:p>
        </p188:txBody>
      </p188:reply>
    </p188:replyLst>
    <p188:txBody>
      <a:bodyPr/>
      <a:lstStyle/>
      <a:p>
        <a:r>
          <a:rPr lang="en-US"/>
          <a:t>[@Jack Peter Leeds (CENSUS/HRD FED)] I would move this to notes instead of having it on the slide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AEA08-88F2-4C89-B84C-42BB01DB6BE9}" type="doc">
      <dgm:prSet loTypeId="urn:microsoft.com/office/officeart/2005/8/layout/hList3" loCatId="list" qsTypeId="urn:microsoft.com/office/officeart/2005/8/quickstyle/simple1" qsCatId="simple" csTypeId="urn:microsoft.com/office/officeart/2005/8/colors/accent1_2" csCatId="accent1" phldr="0"/>
      <dgm:spPr/>
      <dgm:t>
        <a:bodyPr/>
        <a:lstStyle/>
        <a:p>
          <a:endParaRPr lang="en-US"/>
        </a:p>
      </dgm:t>
    </dgm:pt>
    <dgm:pt modelId="{BBE004E4-0B3D-4B80-A534-928053BF590B}">
      <dgm:prSet phldrT="[Text]" phldr="1"/>
      <dgm:spPr/>
      <dgm:t>
        <a:bodyPr/>
        <a:lstStyle/>
        <a:p>
          <a:endParaRPr lang="en-US"/>
        </a:p>
      </dgm:t>
    </dgm:pt>
    <dgm:pt modelId="{E7537081-502A-4A85-AE49-8EBAEDFFADA3}" type="parTrans" cxnId="{67EF03E0-5775-4366-8545-A761AB63CB98}">
      <dgm:prSet/>
      <dgm:spPr/>
      <dgm:t>
        <a:bodyPr/>
        <a:lstStyle/>
        <a:p>
          <a:endParaRPr lang="en-US"/>
        </a:p>
      </dgm:t>
    </dgm:pt>
    <dgm:pt modelId="{1898E2E2-D9F1-4D8E-A948-A256DE625172}" type="sibTrans" cxnId="{67EF03E0-5775-4366-8545-A761AB63CB98}">
      <dgm:prSet/>
      <dgm:spPr/>
      <dgm:t>
        <a:bodyPr/>
        <a:lstStyle/>
        <a:p>
          <a:endParaRPr lang="en-US"/>
        </a:p>
      </dgm:t>
    </dgm:pt>
    <dgm:pt modelId="{6BBA3ACA-F050-4CC8-84C7-19612524DBB0}">
      <dgm:prSet phldrT="[Text]" phldr="1"/>
      <dgm:spPr/>
      <dgm:t>
        <a:bodyPr/>
        <a:lstStyle/>
        <a:p>
          <a:endParaRPr lang="en-US"/>
        </a:p>
      </dgm:t>
    </dgm:pt>
    <dgm:pt modelId="{40D3E6CC-1A33-4E57-A6CD-E3D5E605870C}" type="parTrans" cxnId="{9CE70A1F-237F-4530-93F4-8351A2D38A44}">
      <dgm:prSet/>
      <dgm:spPr/>
      <dgm:t>
        <a:bodyPr/>
        <a:lstStyle/>
        <a:p>
          <a:endParaRPr lang="en-US"/>
        </a:p>
      </dgm:t>
    </dgm:pt>
    <dgm:pt modelId="{C567A1A4-B861-4617-996B-B4CECDB3E9A1}" type="sibTrans" cxnId="{9CE70A1F-237F-4530-93F4-8351A2D38A44}">
      <dgm:prSet/>
      <dgm:spPr/>
      <dgm:t>
        <a:bodyPr/>
        <a:lstStyle/>
        <a:p>
          <a:endParaRPr lang="en-US"/>
        </a:p>
      </dgm:t>
    </dgm:pt>
    <dgm:pt modelId="{EB06AE0D-DDDE-4E54-BF00-CA9F710D3FD1}">
      <dgm:prSet phldrT="[Text]" phldr="1"/>
      <dgm:spPr/>
      <dgm:t>
        <a:bodyPr/>
        <a:lstStyle/>
        <a:p>
          <a:endParaRPr lang="en-US"/>
        </a:p>
      </dgm:t>
    </dgm:pt>
    <dgm:pt modelId="{600F7F05-EB7F-4877-9375-CDC01FFEE506}" type="parTrans" cxnId="{F9421CA4-47D8-4E37-848E-6A9E0F398A83}">
      <dgm:prSet/>
      <dgm:spPr/>
      <dgm:t>
        <a:bodyPr/>
        <a:lstStyle/>
        <a:p>
          <a:endParaRPr lang="en-US"/>
        </a:p>
      </dgm:t>
    </dgm:pt>
    <dgm:pt modelId="{32BC0754-3097-45CE-A187-2A1C105E3F8F}" type="sibTrans" cxnId="{F9421CA4-47D8-4E37-848E-6A9E0F398A83}">
      <dgm:prSet/>
      <dgm:spPr/>
      <dgm:t>
        <a:bodyPr/>
        <a:lstStyle/>
        <a:p>
          <a:endParaRPr lang="en-US"/>
        </a:p>
      </dgm:t>
    </dgm:pt>
    <dgm:pt modelId="{E6AAFE2E-D9C0-4C4B-86AA-00463FF1EE21}">
      <dgm:prSet phldrT="[Text]" phldr="1"/>
      <dgm:spPr/>
      <dgm:t>
        <a:bodyPr/>
        <a:lstStyle/>
        <a:p>
          <a:endParaRPr lang="en-US"/>
        </a:p>
      </dgm:t>
    </dgm:pt>
    <dgm:pt modelId="{46841DF1-D3BC-4266-822D-D64B28C4F8F2}" type="parTrans" cxnId="{5FDDC1AE-4214-4869-B91C-BC2DCBDA59B7}">
      <dgm:prSet/>
      <dgm:spPr/>
      <dgm:t>
        <a:bodyPr/>
        <a:lstStyle/>
        <a:p>
          <a:endParaRPr lang="en-US"/>
        </a:p>
      </dgm:t>
    </dgm:pt>
    <dgm:pt modelId="{A146572F-1C01-46A0-9D0D-0C620CC66395}" type="sibTrans" cxnId="{5FDDC1AE-4214-4869-B91C-BC2DCBDA59B7}">
      <dgm:prSet/>
      <dgm:spPr/>
      <dgm:t>
        <a:bodyPr/>
        <a:lstStyle/>
        <a:p>
          <a:endParaRPr lang="en-US"/>
        </a:p>
      </dgm:t>
    </dgm:pt>
    <dgm:pt modelId="{98FDD80B-385C-4EAF-B604-5DE369450C17}" type="pres">
      <dgm:prSet presAssocID="{368AEA08-88F2-4C89-B84C-42BB01DB6BE9}" presName="composite" presStyleCnt="0">
        <dgm:presLayoutVars>
          <dgm:chMax val="1"/>
          <dgm:dir/>
          <dgm:resizeHandles val="exact"/>
        </dgm:presLayoutVars>
      </dgm:prSet>
      <dgm:spPr/>
    </dgm:pt>
    <dgm:pt modelId="{A55C909E-A883-4A84-A58C-7427B13A6A23}" type="pres">
      <dgm:prSet presAssocID="{BBE004E4-0B3D-4B80-A534-928053BF590B}" presName="roof" presStyleLbl="dkBgShp" presStyleIdx="0" presStyleCnt="2"/>
      <dgm:spPr/>
    </dgm:pt>
    <dgm:pt modelId="{D60481DA-0CD0-45C5-880A-AC68C2C64ADD}" type="pres">
      <dgm:prSet presAssocID="{BBE004E4-0B3D-4B80-A534-928053BF590B}" presName="pillars" presStyleCnt="0"/>
      <dgm:spPr/>
    </dgm:pt>
    <dgm:pt modelId="{8A1AA5D2-24B3-4FBC-9E25-2D33D26597A5}" type="pres">
      <dgm:prSet presAssocID="{BBE004E4-0B3D-4B80-A534-928053BF590B}" presName="pillar1" presStyleLbl="node1" presStyleIdx="0" presStyleCnt="3">
        <dgm:presLayoutVars>
          <dgm:bulletEnabled val="1"/>
        </dgm:presLayoutVars>
      </dgm:prSet>
      <dgm:spPr/>
    </dgm:pt>
    <dgm:pt modelId="{9C9942EC-8C0B-4327-B9B0-5F0823FA5A3E}" type="pres">
      <dgm:prSet presAssocID="{EB06AE0D-DDDE-4E54-BF00-CA9F710D3FD1}" presName="pillarX" presStyleLbl="node1" presStyleIdx="1" presStyleCnt="3">
        <dgm:presLayoutVars>
          <dgm:bulletEnabled val="1"/>
        </dgm:presLayoutVars>
      </dgm:prSet>
      <dgm:spPr/>
    </dgm:pt>
    <dgm:pt modelId="{30B8827C-B0DB-4C77-BE74-65882E59CF4E}" type="pres">
      <dgm:prSet presAssocID="{E6AAFE2E-D9C0-4C4B-86AA-00463FF1EE21}" presName="pillarX" presStyleLbl="node1" presStyleIdx="2" presStyleCnt="3">
        <dgm:presLayoutVars>
          <dgm:bulletEnabled val="1"/>
        </dgm:presLayoutVars>
      </dgm:prSet>
      <dgm:spPr/>
    </dgm:pt>
    <dgm:pt modelId="{0E214934-85B6-477A-AB1C-436FEEB25CCB}" type="pres">
      <dgm:prSet presAssocID="{BBE004E4-0B3D-4B80-A534-928053BF590B}" presName="base" presStyleLbl="dkBgShp" presStyleIdx="1" presStyleCnt="2"/>
      <dgm:spPr/>
    </dgm:pt>
  </dgm:ptLst>
  <dgm:cxnLst>
    <dgm:cxn modelId="{9CE70A1F-237F-4530-93F4-8351A2D38A44}" srcId="{BBE004E4-0B3D-4B80-A534-928053BF590B}" destId="{6BBA3ACA-F050-4CC8-84C7-19612524DBB0}" srcOrd="0" destOrd="0" parTransId="{40D3E6CC-1A33-4E57-A6CD-E3D5E605870C}" sibTransId="{C567A1A4-B861-4617-996B-B4CECDB3E9A1}"/>
    <dgm:cxn modelId="{749ED427-9539-4B0C-8153-EC03F0B4401E}" type="presOf" srcId="{EB06AE0D-DDDE-4E54-BF00-CA9F710D3FD1}" destId="{9C9942EC-8C0B-4327-B9B0-5F0823FA5A3E}" srcOrd="0" destOrd="0" presId="urn:microsoft.com/office/officeart/2005/8/layout/hList3"/>
    <dgm:cxn modelId="{2734C385-688D-4647-98EB-AC4ED9E8E285}" type="presOf" srcId="{368AEA08-88F2-4C89-B84C-42BB01DB6BE9}" destId="{98FDD80B-385C-4EAF-B604-5DE369450C17}" srcOrd="0" destOrd="0" presId="urn:microsoft.com/office/officeart/2005/8/layout/hList3"/>
    <dgm:cxn modelId="{F9421CA4-47D8-4E37-848E-6A9E0F398A83}" srcId="{BBE004E4-0B3D-4B80-A534-928053BF590B}" destId="{EB06AE0D-DDDE-4E54-BF00-CA9F710D3FD1}" srcOrd="1" destOrd="0" parTransId="{600F7F05-EB7F-4877-9375-CDC01FFEE506}" sibTransId="{32BC0754-3097-45CE-A187-2A1C105E3F8F}"/>
    <dgm:cxn modelId="{788A33A4-DE0F-43C1-9160-74EB35B3EBE9}" type="presOf" srcId="{6BBA3ACA-F050-4CC8-84C7-19612524DBB0}" destId="{8A1AA5D2-24B3-4FBC-9E25-2D33D26597A5}" srcOrd="0" destOrd="0" presId="urn:microsoft.com/office/officeart/2005/8/layout/hList3"/>
    <dgm:cxn modelId="{5FDDC1AE-4214-4869-B91C-BC2DCBDA59B7}" srcId="{BBE004E4-0B3D-4B80-A534-928053BF590B}" destId="{E6AAFE2E-D9C0-4C4B-86AA-00463FF1EE21}" srcOrd="2" destOrd="0" parTransId="{46841DF1-D3BC-4266-822D-D64B28C4F8F2}" sibTransId="{A146572F-1C01-46A0-9D0D-0C620CC66395}"/>
    <dgm:cxn modelId="{F10C11CE-3E03-4CA1-BA30-FDCC2247E84B}" type="presOf" srcId="{BBE004E4-0B3D-4B80-A534-928053BF590B}" destId="{A55C909E-A883-4A84-A58C-7427B13A6A23}" srcOrd="0" destOrd="0" presId="urn:microsoft.com/office/officeart/2005/8/layout/hList3"/>
    <dgm:cxn modelId="{64D28DD7-254F-4AB7-B437-C746DC9092D9}" type="presOf" srcId="{E6AAFE2E-D9C0-4C4B-86AA-00463FF1EE21}" destId="{30B8827C-B0DB-4C77-BE74-65882E59CF4E}" srcOrd="0" destOrd="0" presId="urn:microsoft.com/office/officeart/2005/8/layout/hList3"/>
    <dgm:cxn modelId="{67EF03E0-5775-4366-8545-A761AB63CB98}" srcId="{368AEA08-88F2-4C89-B84C-42BB01DB6BE9}" destId="{BBE004E4-0B3D-4B80-A534-928053BF590B}" srcOrd="0" destOrd="0" parTransId="{E7537081-502A-4A85-AE49-8EBAEDFFADA3}" sibTransId="{1898E2E2-D9F1-4D8E-A948-A256DE625172}"/>
    <dgm:cxn modelId="{EEBA4005-7AA0-4F14-8D49-CD6FE28634A0}" type="presParOf" srcId="{98FDD80B-385C-4EAF-B604-5DE369450C17}" destId="{A55C909E-A883-4A84-A58C-7427B13A6A23}" srcOrd="0" destOrd="0" presId="urn:microsoft.com/office/officeart/2005/8/layout/hList3"/>
    <dgm:cxn modelId="{2B14B6D2-0C5A-4066-B15E-7471C5CB3280}" type="presParOf" srcId="{98FDD80B-385C-4EAF-B604-5DE369450C17}" destId="{D60481DA-0CD0-45C5-880A-AC68C2C64ADD}" srcOrd="1" destOrd="0" presId="urn:microsoft.com/office/officeart/2005/8/layout/hList3"/>
    <dgm:cxn modelId="{E4F1D2DF-260C-43D8-BDAB-4C83ADA73140}" type="presParOf" srcId="{D60481DA-0CD0-45C5-880A-AC68C2C64ADD}" destId="{8A1AA5D2-24B3-4FBC-9E25-2D33D26597A5}" srcOrd="0" destOrd="0" presId="urn:microsoft.com/office/officeart/2005/8/layout/hList3"/>
    <dgm:cxn modelId="{054F733B-2675-4E7F-9BDB-877719D71F82}" type="presParOf" srcId="{D60481DA-0CD0-45C5-880A-AC68C2C64ADD}" destId="{9C9942EC-8C0B-4327-B9B0-5F0823FA5A3E}" srcOrd="1" destOrd="0" presId="urn:microsoft.com/office/officeart/2005/8/layout/hList3"/>
    <dgm:cxn modelId="{AEC200BB-F5EA-49A0-B56A-D093EB22D328}" type="presParOf" srcId="{D60481DA-0CD0-45C5-880A-AC68C2C64ADD}" destId="{30B8827C-B0DB-4C77-BE74-65882E59CF4E}" srcOrd="2" destOrd="0" presId="urn:microsoft.com/office/officeart/2005/8/layout/hList3"/>
    <dgm:cxn modelId="{E66515C0-A4EF-4D49-A26F-74513DFE1702}" type="presParOf" srcId="{98FDD80B-385C-4EAF-B604-5DE369450C17}" destId="{0E214934-85B6-477A-AB1C-436FEEB25CC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0C18CC-3F2F-4DD2-95AF-0D522C8010E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D1A158D-B180-46F8-A2ED-DF51200B442A}">
      <dgm:prSet phldrT="[Text]" phldr="0"/>
      <dgm:spPr/>
      <dgm:t>
        <a:bodyPr/>
        <a:lstStyle/>
        <a:p>
          <a:r>
            <a:rPr lang="en-US">
              <a:latin typeface="Corbel" panose="020B0503020204020204"/>
            </a:rPr>
            <a:t>Hi</a:t>
          </a:r>
          <a:endParaRPr lang="en-US"/>
        </a:p>
      </dgm:t>
    </dgm:pt>
    <dgm:pt modelId="{454BCFC9-310E-463E-BA9F-04E8583F6E84}" type="parTrans" cxnId="{229EF97A-1ACA-4A97-A46A-EAFD63619BB4}">
      <dgm:prSet/>
      <dgm:spPr/>
      <dgm:t>
        <a:bodyPr/>
        <a:lstStyle/>
        <a:p>
          <a:endParaRPr lang="en-US"/>
        </a:p>
      </dgm:t>
    </dgm:pt>
    <dgm:pt modelId="{A5E83EDC-F777-43CE-A87E-610698FF5D77}" type="sibTrans" cxnId="{229EF97A-1ACA-4A97-A46A-EAFD63619BB4}">
      <dgm:prSet/>
      <dgm:spPr/>
      <dgm:t>
        <a:bodyPr/>
        <a:lstStyle/>
        <a:p>
          <a:endParaRPr lang="en-US"/>
        </a:p>
      </dgm:t>
    </dgm:pt>
    <dgm:pt modelId="{89A507A3-500C-49FD-B9F5-252EFEAA899D}">
      <dgm:prSet phldrT="[Text]" phldr="0"/>
      <dgm:spPr/>
      <dgm:t>
        <a:bodyPr/>
        <a:lstStyle/>
        <a:p>
          <a:pPr rtl="0"/>
          <a:r>
            <a:rPr lang="en-US">
              <a:latin typeface="Corbel" panose="020B0503020204020204"/>
            </a:rPr>
            <a:t>New Items</a:t>
          </a:r>
          <a:endParaRPr lang="en-US"/>
        </a:p>
      </dgm:t>
    </dgm:pt>
    <dgm:pt modelId="{F64563E6-DD88-4461-9463-F4A3362DF579}" type="parTrans" cxnId="{578172B1-5BCF-4F70-901C-FA014DCA06A9}">
      <dgm:prSet/>
      <dgm:spPr/>
      <dgm:t>
        <a:bodyPr/>
        <a:lstStyle/>
        <a:p>
          <a:endParaRPr lang="en-US"/>
        </a:p>
      </dgm:t>
    </dgm:pt>
    <dgm:pt modelId="{3101577A-250E-48AE-BE82-6209DC79C1BE}" type="sibTrans" cxnId="{578172B1-5BCF-4F70-901C-FA014DCA06A9}">
      <dgm:prSet/>
      <dgm:spPr/>
      <dgm:t>
        <a:bodyPr/>
        <a:lstStyle/>
        <a:p>
          <a:endParaRPr lang="en-US"/>
        </a:p>
      </dgm:t>
    </dgm:pt>
    <dgm:pt modelId="{A0E7E9D7-4137-4100-855E-DB4D50424015}">
      <dgm:prSet phldrT="[Text]" phldr="0"/>
      <dgm:spPr/>
      <dgm:t>
        <a:bodyPr/>
        <a:lstStyle/>
        <a:p>
          <a:pPr rtl="0"/>
          <a:r>
            <a:rPr lang="en-US">
              <a:latin typeface="Corbel" panose="020B0503020204020204"/>
            </a:rPr>
            <a:t>Less Bias</a:t>
          </a:r>
          <a:endParaRPr lang="en-US"/>
        </a:p>
      </dgm:t>
    </dgm:pt>
    <dgm:pt modelId="{9368613F-4DC4-4E27-BB3F-751DFDFE0309}" type="parTrans" cxnId="{E342605A-AAB2-415F-A608-9314B3B78582}">
      <dgm:prSet/>
      <dgm:spPr/>
      <dgm:t>
        <a:bodyPr/>
        <a:lstStyle/>
        <a:p>
          <a:endParaRPr lang="en-US"/>
        </a:p>
      </dgm:t>
    </dgm:pt>
    <dgm:pt modelId="{35145C41-7812-4430-8641-DBC0D6CAC103}" type="sibTrans" cxnId="{E342605A-AAB2-415F-A608-9314B3B78582}">
      <dgm:prSet/>
      <dgm:spPr/>
      <dgm:t>
        <a:bodyPr/>
        <a:lstStyle/>
        <a:p>
          <a:endParaRPr lang="en-US"/>
        </a:p>
      </dgm:t>
    </dgm:pt>
    <dgm:pt modelId="{44CFAB84-23AB-4C13-AC37-4BA9EB4F9ECE}">
      <dgm:prSet phldrT="[Text]" phldr="0"/>
      <dgm:spPr/>
      <dgm:t>
        <a:bodyPr/>
        <a:lstStyle/>
        <a:p>
          <a:r>
            <a:rPr lang="en-US">
              <a:latin typeface="Corbel" panose="020B0503020204020204"/>
            </a:rPr>
            <a:t>H2</a:t>
          </a:r>
          <a:endParaRPr lang="en-US"/>
        </a:p>
      </dgm:t>
    </dgm:pt>
    <dgm:pt modelId="{8DF3DB1C-73E4-4555-8D53-4D1FB2C4AF5A}" type="parTrans" cxnId="{9BABB22B-A5CF-4C1E-A6BF-0CF68155032B}">
      <dgm:prSet/>
      <dgm:spPr/>
      <dgm:t>
        <a:bodyPr/>
        <a:lstStyle/>
        <a:p>
          <a:endParaRPr lang="en-US"/>
        </a:p>
      </dgm:t>
    </dgm:pt>
    <dgm:pt modelId="{00940CD7-2122-4D56-BBE2-C7D4BA2826E8}" type="sibTrans" cxnId="{9BABB22B-A5CF-4C1E-A6BF-0CF68155032B}">
      <dgm:prSet/>
      <dgm:spPr/>
      <dgm:t>
        <a:bodyPr/>
        <a:lstStyle/>
        <a:p>
          <a:endParaRPr lang="en-US"/>
        </a:p>
      </dgm:t>
    </dgm:pt>
    <dgm:pt modelId="{27E40B00-DA6F-4414-93CD-ED93CACEE792}">
      <dgm:prSet phldrT="[Text]" phldr="0"/>
      <dgm:spPr/>
      <dgm:t>
        <a:bodyPr/>
        <a:lstStyle/>
        <a:p>
          <a:pPr rtl="0"/>
          <a:r>
            <a:rPr lang="en-US">
              <a:latin typeface="Corbel" panose="020B0503020204020204"/>
            </a:rPr>
            <a:t>New Items</a:t>
          </a:r>
          <a:endParaRPr lang="en-US"/>
        </a:p>
      </dgm:t>
    </dgm:pt>
    <dgm:pt modelId="{495175C8-77A0-4456-BAC7-B907626ADCC5}" type="parTrans" cxnId="{6C70F8A7-C2A2-4DAF-B649-C57FA0B39532}">
      <dgm:prSet/>
      <dgm:spPr/>
      <dgm:t>
        <a:bodyPr/>
        <a:lstStyle/>
        <a:p>
          <a:endParaRPr lang="en-US"/>
        </a:p>
      </dgm:t>
    </dgm:pt>
    <dgm:pt modelId="{DD7CAC5E-63E3-474D-A84C-20C074159F4C}" type="sibTrans" cxnId="{6C70F8A7-C2A2-4DAF-B649-C57FA0B39532}">
      <dgm:prSet/>
      <dgm:spPr/>
      <dgm:t>
        <a:bodyPr/>
        <a:lstStyle/>
        <a:p>
          <a:endParaRPr lang="en-US"/>
        </a:p>
      </dgm:t>
    </dgm:pt>
    <dgm:pt modelId="{5184D892-5588-4A0F-8D92-41DABE370C68}">
      <dgm:prSet phldrT="[Text]" phldr="0"/>
      <dgm:spPr/>
      <dgm:t>
        <a:bodyPr/>
        <a:lstStyle/>
        <a:p>
          <a:pPr rtl="0"/>
          <a:r>
            <a:rPr lang="en-US">
              <a:latin typeface="Corbel" panose="020B0503020204020204"/>
            </a:rPr>
            <a:t>Positive Correlation (Sig)</a:t>
          </a:r>
          <a:endParaRPr lang="en-US"/>
        </a:p>
      </dgm:t>
    </dgm:pt>
    <dgm:pt modelId="{8E912926-F5B7-414D-942F-031E4A878779}" type="parTrans" cxnId="{2CCFA031-B6D2-4D60-9B35-8E31CB919737}">
      <dgm:prSet/>
      <dgm:spPr/>
      <dgm:t>
        <a:bodyPr/>
        <a:lstStyle/>
        <a:p>
          <a:endParaRPr lang="en-US"/>
        </a:p>
      </dgm:t>
    </dgm:pt>
    <dgm:pt modelId="{F0D7A11B-C8F4-4744-8FA2-1911FDA4515D}" type="sibTrans" cxnId="{2CCFA031-B6D2-4D60-9B35-8E31CB919737}">
      <dgm:prSet/>
      <dgm:spPr/>
      <dgm:t>
        <a:bodyPr/>
        <a:lstStyle/>
        <a:p>
          <a:endParaRPr lang="en-US"/>
        </a:p>
      </dgm:t>
    </dgm:pt>
    <dgm:pt modelId="{213AEDCD-4C77-4967-B32B-95D4215A7402}">
      <dgm:prSet phldrT="[Text]" phldr="0"/>
      <dgm:spPr/>
      <dgm:t>
        <a:bodyPr/>
        <a:lstStyle/>
        <a:p>
          <a:r>
            <a:rPr lang="en-US">
              <a:latin typeface="Corbel" panose="020B0503020204020204"/>
            </a:rPr>
            <a:t>H3</a:t>
          </a:r>
          <a:endParaRPr lang="en-US"/>
        </a:p>
      </dgm:t>
    </dgm:pt>
    <dgm:pt modelId="{8D0FCB9B-78D9-4FE1-B196-EDB831EB4811}" type="parTrans" cxnId="{A869C08B-71EC-4979-8E68-F208021C0C11}">
      <dgm:prSet/>
      <dgm:spPr/>
      <dgm:t>
        <a:bodyPr/>
        <a:lstStyle/>
        <a:p>
          <a:endParaRPr lang="en-US"/>
        </a:p>
      </dgm:t>
    </dgm:pt>
    <dgm:pt modelId="{E9240E7D-6379-4A6F-8735-8B916263F852}" type="sibTrans" cxnId="{A869C08B-71EC-4979-8E68-F208021C0C11}">
      <dgm:prSet/>
      <dgm:spPr/>
      <dgm:t>
        <a:bodyPr/>
        <a:lstStyle/>
        <a:p>
          <a:endParaRPr lang="en-US"/>
        </a:p>
      </dgm:t>
    </dgm:pt>
    <dgm:pt modelId="{3BB4C920-6352-419D-8D5A-C1C9210F156C}">
      <dgm:prSet phldrT="[Text]" phldr="0"/>
      <dgm:spPr/>
      <dgm:t>
        <a:bodyPr/>
        <a:lstStyle/>
        <a:p>
          <a:pPr rtl="0"/>
          <a:r>
            <a:rPr lang="en-US">
              <a:latin typeface="Corbel" panose="020B0503020204020204"/>
            </a:rPr>
            <a:t>Updated Scale</a:t>
          </a:r>
          <a:endParaRPr lang="en-US"/>
        </a:p>
      </dgm:t>
    </dgm:pt>
    <dgm:pt modelId="{0BC49327-C1CA-4A61-9C25-E9D62157BBF4}" type="parTrans" cxnId="{00CF96E4-FF7D-45EF-858E-ED17C2473442}">
      <dgm:prSet/>
      <dgm:spPr/>
      <dgm:t>
        <a:bodyPr/>
        <a:lstStyle/>
        <a:p>
          <a:endParaRPr lang="en-US"/>
        </a:p>
      </dgm:t>
    </dgm:pt>
    <dgm:pt modelId="{A5BD6D39-B99B-4FF2-BB39-BD363FA4C060}" type="sibTrans" cxnId="{00CF96E4-FF7D-45EF-858E-ED17C2473442}">
      <dgm:prSet/>
      <dgm:spPr/>
      <dgm:t>
        <a:bodyPr/>
        <a:lstStyle/>
        <a:p>
          <a:endParaRPr lang="en-US"/>
        </a:p>
      </dgm:t>
    </dgm:pt>
    <dgm:pt modelId="{973382AD-0389-4D50-B26F-5229F9C03BCB}">
      <dgm:prSet phldrT="[Text]" phldr="0"/>
      <dgm:spPr/>
      <dgm:t>
        <a:bodyPr/>
        <a:lstStyle/>
        <a:p>
          <a:pPr rtl="0"/>
          <a:r>
            <a:rPr lang="en-US">
              <a:latin typeface="Corbel" panose="020B0503020204020204"/>
            </a:rPr>
            <a:t>Legally Defensible</a:t>
          </a:r>
          <a:endParaRPr lang="en-US"/>
        </a:p>
      </dgm:t>
    </dgm:pt>
    <dgm:pt modelId="{D9711840-0E01-4273-9AB5-6B185BD21DB4}" type="parTrans" cxnId="{EE8E74C1-603E-451A-8143-282B0139CF04}">
      <dgm:prSet/>
      <dgm:spPr/>
      <dgm:t>
        <a:bodyPr/>
        <a:lstStyle/>
        <a:p>
          <a:endParaRPr lang="en-US"/>
        </a:p>
      </dgm:t>
    </dgm:pt>
    <dgm:pt modelId="{073F28FC-F37F-498F-9C42-641E797085F1}" type="sibTrans" cxnId="{EE8E74C1-603E-451A-8143-282B0139CF04}">
      <dgm:prSet/>
      <dgm:spPr/>
      <dgm:t>
        <a:bodyPr/>
        <a:lstStyle/>
        <a:p>
          <a:endParaRPr lang="en-US"/>
        </a:p>
      </dgm:t>
    </dgm:pt>
    <dgm:pt modelId="{3DFAEC87-9FE5-48DD-9AB1-57E31FDE701F}">
      <dgm:prSet phldr="0"/>
      <dgm:spPr/>
      <dgm:t>
        <a:bodyPr/>
        <a:lstStyle/>
        <a:p>
          <a:r>
            <a:rPr lang="en-US">
              <a:latin typeface="Corbel" panose="020B0503020204020204"/>
            </a:rPr>
            <a:t>H4</a:t>
          </a:r>
        </a:p>
      </dgm:t>
    </dgm:pt>
    <dgm:pt modelId="{AF6196FF-402A-4A32-A736-5242AAF8BEC2}" type="parTrans" cxnId="{D6DDA3BD-9AF2-45AB-90AC-4113DC8B1381}">
      <dgm:prSet/>
      <dgm:spPr/>
    </dgm:pt>
    <dgm:pt modelId="{8B37702C-42B6-4C06-ACA6-CDA9F1217417}" type="sibTrans" cxnId="{D6DDA3BD-9AF2-45AB-90AC-4113DC8B1381}">
      <dgm:prSet/>
      <dgm:spPr/>
    </dgm:pt>
    <dgm:pt modelId="{D6BB264E-8A6A-439D-832E-6985331C55AB}">
      <dgm:prSet phldr="0"/>
      <dgm:spPr/>
      <dgm:t>
        <a:bodyPr/>
        <a:lstStyle/>
        <a:p>
          <a:pPr rtl="0"/>
          <a:r>
            <a:rPr lang="en-US">
              <a:latin typeface="Corbel" panose="020B0503020204020204"/>
            </a:rPr>
            <a:t>Updated Scale</a:t>
          </a:r>
        </a:p>
      </dgm:t>
    </dgm:pt>
    <dgm:pt modelId="{9A5B60D5-3807-4320-AB21-FBDADA377F98}" type="parTrans" cxnId="{5C630B17-FFA0-468F-A69D-4387406F6B63}">
      <dgm:prSet/>
      <dgm:spPr/>
    </dgm:pt>
    <dgm:pt modelId="{D5EF1DB7-F1CA-4A94-9D6A-27F327401C50}" type="sibTrans" cxnId="{5C630B17-FFA0-468F-A69D-4387406F6B63}">
      <dgm:prSet/>
      <dgm:spPr/>
    </dgm:pt>
    <dgm:pt modelId="{3E084D33-E3C1-4B04-9778-0847FA87DD6C}">
      <dgm:prSet phldr="0"/>
      <dgm:spPr/>
      <dgm:t>
        <a:bodyPr/>
        <a:lstStyle/>
        <a:p>
          <a:pPr rtl="0"/>
          <a:r>
            <a:rPr lang="en-US">
              <a:latin typeface="Corbel" panose="020B0503020204020204"/>
            </a:rPr>
            <a:t>Mod-Sig Correlations</a:t>
          </a:r>
        </a:p>
      </dgm:t>
    </dgm:pt>
    <dgm:pt modelId="{0F40A515-E54C-4E50-A010-E61AFF03C687}" type="parTrans" cxnId="{AE7A002D-5A45-4823-9343-2F201F1F8FD5}">
      <dgm:prSet/>
      <dgm:spPr/>
    </dgm:pt>
    <dgm:pt modelId="{5FBA0523-0A44-42D9-926E-D87E010B6A54}" type="sibTrans" cxnId="{AE7A002D-5A45-4823-9343-2F201F1F8FD5}">
      <dgm:prSet/>
      <dgm:spPr/>
    </dgm:pt>
    <dgm:pt modelId="{1EC277AE-27CF-489D-BF0E-918A7D9D3843}" type="pres">
      <dgm:prSet presAssocID="{F30C18CC-3F2F-4DD2-95AF-0D522C8010E7}" presName="Name0" presStyleCnt="0">
        <dgm:presLayoutVars>
          <dgm:chPref val="3"/>
          <dgm:dir/>
          <dgm:animLvl val="lvl"/>
          <dgm:resizeHandles/>
        </dgm:presLayoutVars>
      </dgm:prSet>
      <dgm:spPr/>
    </dgm:pt>
    <dgm:pt modelId="{7344131C-581E-4CC2-A28B-603D387BB351}" type="pres">
      <dgm:prSet presAssocID="{2D1A158D-B180-46F8-A2ED-DF51200B442A}" presName="horFlow" presStyleCnt="0"/>
      <dgm:spPr/>
    </dgm:pt>
    <dgm:pt modelId="{19EDB5EC-051D-470F-8DC6-69C5EFAA2821}" type="pres">
      <dgm:prSet presAssocID="{2D1A158D-B180-46F8-A2ED-DF51200B442A}" presName="bigChev" presStyleLbl="node1" presStyleIdx="0" presStyleCnt="4"/>
      <dgm:spPr/>
    </dgm:pt>
    <dgm:pt modelId="{6606AFA3-E59C-4A93-B5BB-12A8B6565117}" type="pres">
      <dgm:prSet presAssocID="{F64563E6-DD88-4461-9463-F4A3362DF579}" presName="parTrans" presStyleCnt="0"/>
      <dgm:spPr/>
    </dgm:pt>
    <dgm:pt modelId="{BA2565C1-BDF6-4163-91A8-EA580CBFADAA}" type="pres">
      <dgm:prSet presAssocID="{89A507A3-500C-49FD-B9F5-252EFEAA899D}" presName="node" presStyleLbl="alignAccFollowNode1" presStyleIdx="0" presStyleCnt="8">
        <dgm:presLayoutVars>
          <dgm:bulletEnabled val="1"/>
        </dgm:presLayoutVars>
      </dgm:prSet>
      <dgm:spPr/>
    </dgm:pt>
    <dgm:pt modelId="{007555F6-2F06-4A6B-8F17-854C88FF749B}" type="pres">
      <dgm:prSet presAssocID="{3101577A-250E-48AE-BE82-6209DC79C1BE}" presName="sibTrans" presStyleCnt="0"/>
      <dgm:spPr/>
    </dgm:pt>
    <dgm:pt modelId="{72A700A0-14D1-44DE-BEAA-8DAA4C683527}" type="pres">
      <dgm:prSet presAssocID="{A0E7E9D7-4137-4100-855E-DB4D50424015}" presName="node" presStyleLbl="alignAccFollowNode1" presStyleIdx="1" presStyleCnt="8">
        <dgm:presLayoutVars>
          <dgm:bulletEnabled val="1"/>
        </dgm:presLayoutVars>
      </dgm:prSet>
      <dgm:spPr/>
    </dgm:pt>
    <dgm:pt modelId="{7DDBFCF9-A074-442D-984F-B6807BE687D3}" type="pres">
      <dgm:prSet presAssocID="{2D1A158D-B180-46F8-A2ED-DF51200B442A}" presName="vSp" presStyleCnt="0"/>
      <dgm:spPr/>
    </dgm:pt>
    <dgm:pt modelId="{B1EF4FD8-E782-4E63-9515-07D1AFEF3950}" type="pres">
      <dgm:prSet presAssocID="{44CFAB84-23AB-4C13-AC37-4BA9EB4F9ECE}" presName="horFlow" presStyleCnt="0"/>
      <dgm:spPr/>
    </dgm:pt>
    <dgm:pt modelId="{01D51DFB-F470-4E8B-A7F4-928EAEE96EB7}" type="pres">
      <dgm:prSet presAssocID="{44CFAB84-23AB-4C13-AC37-4BA9EB4F9ECE}" presName="bigChev" presStyleLbl="node1" presStyleIdx="1" presStyleCnt="4"/>
      <dgm:spPr/>
    </dgm:pt>
    <dgm:pt modelId="{098B1B20-E2F0-4F9E-AA45-A3C8DC7A3167}" type="pres">
      <dgm:prSet presAssocID="{495175C8-77A0-4456-BAC7-B907626ADCC5}" presName="parTrans" presStyleCnt="0"/>
      <dgm:spPr/>
    </dgm:pt>
    <dgm:pt modelId="{6AB22FCC-6FFA-411C-8FB0-5BAC70D846C1}" type="pres">
      <dgm:prSet presAssocID="{27E40B00-DA6F-4414-93CD-ED93CACEE792}" presName="node" presStyleLbl="alignAccFollowNode1" presStyleIdx="2" presStyleCnt="8">
        <dgm:presLayoutVars>
          <dgm:bulletEnabled val="1"/>
        </dgm:presLayoutVars>
      </dgm:prSet>
      <dgm:spPr/>
    </dgm:pt>
    <dgm:pt modelId="{5D4285BA-C5B5-41B7-9AD8-A58415D7E989}" type="pres">
      <dgm:prSet presAssocID="{DD7CAC5E-63E3-474D-A84C-20C074159F4C}" presName="sibTrans" presStyleCnt="0"/>
      <dgm:spPr/>
    </dgm:pt>
    <dgm:pt modelId="{C8779D8F-C8B1-4ADE-9DB4-C2D535A49236}" type="pres">
      <dgm:prSet presAssocID="{5184D892-5588-4A0F-8D92-41DABE370C68}" presName="node" presStyleLbl="alignAccFollowNode1" presStyleIdx="3" presStyleCnt="8">
        <dgm:presLayoutVars>
          <dgm:bulletEnabled val="1"/>
        </dgm:presLayoutVars>
      </dgm:prSet>
      <dgm:spPr/>
    </dgm:pt>
    <dgm:pt modelId="{23BC1B4A-CC92-4D5E-968A-8B7D36B59686}" type="pres">
      <dgm:prSet presAssocID="{44CFAB84-23AB-4C13-AC37-4BA9EB4F9ECE}" presName="vSp" presStyleCnt="0"/>
      <dgm:spPr/>
    </dgm:pt>
    <dgm:pt modelId="{7EED5777-DA36-42C5-951E-74C8F1BCDEE9}" type="pres">
      <dgm:prSet presAssocID="{213AEDCD-4C77-4967-B32B-95D4215A7402}" presName="horFlow" presStyleCnt="0"/>
      <dgm:spPr/>
    </dgm:pt>
    <dgm:pt modelId="{6CDA524E-3508-471F-BC3D-6BF022309BE2}" type="pres">
      <dgm:prSet presAssocID="{213AEDCD-4C77-4967-B32B-95D4215A7402}" presName="bigChev" presStyleLbl="node1" presStyleIdx="2" presStyleCnt="4"/>
      <dgm:spPr/>
    </dgm:pt>
    <dgm:pt modelId="{45CFCC1E-085A-4386-82B3-8A15F8592C3E}" type="pres">
      <dgm:prSet presAssocID="{0BC49327-C1CA-4A61-9C25-E9D62157BBF4}" presName="parTrans" presStyleCnt="0"/>
      <dgm:spPr/>
    </dgm:pt>
    <dgm:pt modelId="{F7712B58-9327-4425-AC1B-57EC103D72E8}" type="pres">
      <dgm:prSet presAssocID="{3BB4C920-6352-419D-8D5A-C1C9210F156C}" presName="node" presStyleLbl="alignAccFollowNode1" presStyleIdx="4" presStyleCnt="8">
        <dgm:presLayoutVars>
          <dgm:bulletEnabled val="1"/>
        </dgm:presLayoutVars>
      </dgm:prSet>
      <dgm:spPr/>
    </dgm:pt>
    <dgm:pt modelId="{C92390FB-98D3-4854-8BE9-0B1A1B22356F}" type="pres">
      <dgm:prSet presAssocID="{A5BD6D39-B99B-4FF2-BB39-BD363FA4C060}" presName="sibTrans" presStyleCnt="0"/>
      <dgm:spPr/>
    </dgm:pt>
    <dgm:pt modelId="{ECF43908-2952-422E-9552-5D8CDD054311}" type="pres">
      <dgm:prSet presAssocID="{973382AD-0389-4D50-B26F-5229F9C03BCB}" presName="node" presStyleLbl="alignAccFollowNode1" presStyleIdx="5" presStyleCnt="8">
        <dgm:presLayoutVars>
          <dgm:bulletEnabled val="1"/>
        </dgm:presLayoutVars>
      </dgm:prSet>
      <dgm:spPr/>
    </dgm:pt>
    <dgm:pt modelId="{BD20A2D2-3665-4F05-BC6D-725263A3B44F}" type="pres">
      <dgm:prSet presAssocID="{213AEDCD-4C77-4967-B32B-95D4215A7402}" presName="vSp" presStyleCnt="0"/>
      <dgm:spPr/>
    </dgm:pt>
    <dgm:pt modelId="{F0E60BDD-4692-40E4-9481-B0F3348F007D}" type="pres">
      <dgm:prSet presAssocID="{3DFAEC87-9FE5-48DD-9AB1-57E31FDE701F}" presName="horFlow" presStyleCnt="0"/>
      <dgm:spPr/>
    </dgm:pt>
    <dgm:pt modelId="{F561CEE4-2615-40D0-9484-1C8D1EF284F3}" type="pres">
      <dgm:prSet presAssocID="{3DFAEC87-9FE5-48DD-9AB1-57E31FDE701F}" presName="bigChev" presStyleLbl="node1" presStyleIdx="3" presStyleCnt="4"/>
      <dgm:spPr/>
    </dgm:pt>
    <dgm:pt modelId="{6CD95768-1E50-4041-82BE-25576208CC22}" type="pres">
      <dgm:prSet presAssocID="{9A5B60D5-3807-4320-AB21-FBDADA377F98}" presName="parTrans" presStyleCnt="0"/>
      <dgm:spPr/>
    </dgm:pt>
    <dgm:pt modelId="{E92A26E4-724B-46EA-B49D-F0340CBC7317}" type="pres">
      <dgm:prSet presAssocID="{D6BB264E-8A6A-439D-832E-6985331C55AB}" presName="node" presStyleLbl="alignAccFollowNode1" presStyleIdx="6" presStyleCnt="8">
        <dgm:presLayoutVars>
          <dgm:bulletEnabled val="1"/>
        </dgm:presLayoutVars>
      </dgm:prSet>
      <dgm:spPr/>
    </dgm:pt>
    <dgm:pt modelId="{466D562B-B338-403E-A324-1CB909255F88}" type="pres">
      <dgm:prSet presAssocID="{D5EF1DB7-F1CA-4A94-9D6A-27F327401C50}" presName="sibTrans" presStyleCnt="0"/>
      <dgm:spPr/>
    </dgm:pt>
    <dgm:pt modelId="{A09FE6FA-E981-4F37-981D-BC41D0ACB60E}" type="pres">
      <dgm:prSet presAssocID="{3E084D33-E3C1-4B04-9778-0847FA87DD6C}" presName="node" presStyleLbl="alignAccFollowNode1" presStyleIdx="7" presStyleCnt="8">
        <dgm:presLayoutVars>
          <dgm:bulletEnabled val="1"/>
        </dgm:presLayoutVars>
      </dgm:prSet>
      <dgm:spPr/>
    </dgm:pt>
  </dgm:ptLst>
  <dgm:cxnLst>
    <dgm:cxn modelId="{35CFC40B-01D4-4F4A-B918-60829BC72ADB}" type="presOf" srcId="{973382AD-0389-4D50-B26F-5229F9C03BCB}" destId="{ECF43908-2952-422E-9552-5D8CDD054311}" srcOrd="0" destOrd="0" presId="urn:microsoft.com/office/officeart/2005/8/layout/lProcess3"/>
    <dgm:cxn modelId="{5C630B17-FFA0-468F-A69D-4387406F6B63}" srcId="{3DFAEC87-9FE5-48DD-9AB1-57E31FDE701F}" destId="{D6BB264E-8A6A-439D-832E-6985331C55AB}" srcOrd="0" destOrd="0" parTransId="{9A5B60D5-3807-4320-AB21-FBDADA377F98}" sibTransId="{D5EF1DB7-F1CA-4A94-9D6A-27F327401C50}"/>
    <dgm:cxn modelId="{99098920-3EFA-4BF5-8F19-C2A7223CDFDC}" type="presOf" srcId="{27E40B00-DA6F-4414-93CD-ED93CACEE792}" destId="{6AB22FCC-6FFA-411C-8FB0-5BAC70D846C1}" srcOrd="0" destOrd="0" presId="urn:microsoft.com/office/officeart/2005/8/layout/lProcess3"/>
    <dgm:cxn modelId="{9BABB22B-A5CF-4C1E-A6BF-0CF68155032B}" srcId="{F30C18CC-3F2F-4DD2-95AF-0D522C8010E7}" destId="{44CFAB84-23AB-4C13-AC37-4BA9EB4F9ECE}" srcOrd="1" destOrd="0" parTransId="{8DF3DB1C-73E4-4555-8D53-4D1FB2C4AF5A}" sibTransId="{00940CD7-2122-4D56-BBE2-C7D4BA2826E8}"/>
    <dgm:cxn modelId="{AE7A002D-5A45-4823-9343-2F201F1F8FD5}" srcId="{3DFAEC87-9FE5-48DD-9AB1-57E31FDE701F}" destId="{3E084D33-E3C1-4B04-9778-0847FA87DD6C}" srcOrd="1" destOrd="0" parTransId="{0F40A515-E54C-4E50-A010-E61AFF03C687}" sibTransId="{5FBA0523-0A44-42D9-926E-D87E010B6A54}"/>
    <dgm:cxn modelId="{2CCFA031-B6D2-4D60-9B35-8E31CB919737}" srcId="{44CFAB84-23AB-4C13-AC37-4BA9EB4F9ECE}" destId="{5184D892-5588-4A0F-8D92-41DABE370C68}" srcOrd="1" destOrd="0" parTransId="{8E912926-F5B7-414D-942F-031E4A878779}" sibTransId="{F0D7A11B-C8F4-4744-8FA2-1911FDA4515D}"/>
    <dgm:cxn modelId="{DD158232-494B-48FF-A6AB-0D0795D869B2}" type="presOf" srcId="{D6BB264E-8A6A-439D-832E-6985331C55AB}" destId="{E92A26E4-724B-46EA-B49D-F0340CBC7317}" srcOrd="0" destOrd="0" presId="urn:microsoft.com/office/officeart/2005/8/layout/lProcess3"/>
    <dgm:cxn modelId="{29CD8C5B-3645-4598-9CB2-CC8146559D36}" type="presOf" srcId="{F30C18CC-3F2F-4DD2-95AF-0D522C8010E7}" destId="{1EC277AE-27CF-489D-BF0E-918A7D9D3843}" srcOrd="0" destOrd="0" presId="urn:microsoft.com/office/officeart/2005/8/layout/lProcess3"/>
    <dgm:cxn modelId="{7BBB2D65-934B-4642-A7CA-E37B7D3DC055}" type="presOf" srcId="{3DFAEC87-9FE5-48DD-9AB1-57E31FDE701F}" destId="{F561CEE4-2615-40D0-9484-1C8D1EF284F3}" srcOrd="0" destOrd="0" presId="urn:microsoft.com/office/officeart/2005/8/layout/lProcess3"/>
    <dgm:cxn modelId="{04712355-BE72-405C-8299-6AFB001C67FA}" type="presOf" srcId="{3BB4C920-6352-419D-8D5A-C1C9210F156C}" destId="{F7712B58-9327-4425-AC1B-57EC103D72E8}" srcOrd="0" destOrd="0" presId="urn:microsoft.com/office/officeart/2005/8/layout/lProcess3"/>
    <dgm:cxn modelId="{E342605A-AAB2-415F-A608-9314B3B78582}" srcId="{2D1A158D-B180-46F8-A2ED-DF51200B442A}" destId="{A0E7E9D7-4137-4100-855E-DB4D50424015}" srcOrd="1" destOrd="0" parTransId="{9368613F-4DC4-4E27-BB3F-751DFDFE0309}" sibTransId="{35145C41-7812-4430-8641-DBC0D6CAC103}"/>
    <dgm:cxn modelId="{6127845A-884B-4C77-845D-4292CE5D1D1A}" type="presOf" srcId="{A0E7E9D7-4137-4100-855E-DB4D50424015}" destId="{72A700A0-14D1-44DE-BEAA-8DAA4C683527}" srcOrd="0" destOrd="0" presId="urn:microsoft.com/office/officeart/2005/8/layout/lProcess3"/>
    <dgm:cxn modelId="{229EF97A-1ACA-4A97-A46A-EAFD63619BB4}" srcId="{F30C18CC-3F2F-4DD2-95AF-0D522C8010E7}" destId="{2D1A158D-B180-46F8-A2ED-DF51200B442A}" srcOrd="0" destOrd="0" parTransId="{454BCFC9-310E-463E-BA9F-04E8583F6E84}" sibTransId="{A5E83EDC-F777-43CE-A87E-610698FF5D77}"/>
    <dgm:cxn modelId="{A869C08B-71EC-4979-8E68-F208021C0C11}" srcId="{F30C18CC-3F2F-4DD2-95AF-0D522C8010E7}" destId="{213AEDCD-4C77-4967-B32B-95D4215A7402}" srcOrd="2" destOrd="0" parTransId="{8D0FCB9B-78D9-4FE1-B196-EDB831EB4811}" sibTransId="{E9240E7D-6379-4A6F-8735-8B916263F852}"/>
    <dgm:cxn modelId="{4FC71096-8EC5-40A7-A1CF-69B3ED1D83FF}" type="presOf" srcId="{89A507A3-500C-49FD-B9F5-252EFEAA899D}" destId="{BA2565C1-BDF6-4163-91A8-EA580CBFADAA}" srcOrd="0" destOrd="0" presId="urn:microsoft.com/office/officeart/2005/8/layout/lProcess3"/>
    <dgm:cxn modelId="{6C70F8A7-C2A2-4DAF-B649-C57FA0B39532}" srcId="{44CFAB84-23AB-4C13-AC37-4BA9EB4F9ECE}" destId="{27E40B00-DA6F-4414-93CD-ED93CACEE792}" srcOrd="0" destOrd="0" parTransId="{495175C8-77A0-4456-BAC7-B907626ADCC5}" sibTransId="{DD7CAC5E-63E3-474D-A84C-20C074159F4C}"/>
    <dgm:cxn modelId="{578172B1-5BCF-4F70-901C-FA014DCA06A9}" srcId="{2D1A158D-B180-46F8-A2ED-DF51200B442A}" destId="{89A507A3-500C-49FD-B9F5-252EFEAA899D}" srcOrd="0" destOrd="0" parTransId="{F64563E6-DD88-4461-9463-F4A3362DF579}" sibTransId="{3101577A-250E-48AE-BE82-6209DC79C1BE}"/>
    <dgm:cxn modelId="{FB4E84B9-73FE-4E77-BE8C-C4A5653358B7}" type="presOf" srcId="{2D1A158D-B180-46F8-A2ED-DF51200B442A}" destId="{19EDB5EC-051D-470F-8DC6-69C5EFAA2821}" srcOrd="0" destOrd="0" presId="urn:microsoft.com/office/officeart/2005/8/layout/lProcess3"/>
    <dgm:cxn modelId="{D6DDA3BD-9AF2-45AB-90AC-4113DC8B1381}" srcId="{F30C18CC-3F2F-4DD2-95AF-0D522C8010E7}" destId="{3DFAEC87-9FE5-48DD-9AB1-57E31FDE701F}" srcOrd="3" destOrd="0" parTransId="{AF6196FF-402A-4A32-A736-5242AAF8BEC2}" sibTransId="{8B37702C-42B6-4C06-ACA6-CDA9F1217417}"/>
    <dgm:cxn modelId="{EE8E74C1-603E-451A-8143-282B0139CF04}" srcId="{213AEDCD-4C77-4967-B32B-95D4215A7402}" destId="{973382AD-0389-4D50-B26F-5229F9C03BCB}" srcOrd="1" destOrd="0" parTransId="{D9711840-0E01-4273-9AB5-6B185BD21DB4}" sibTransId="{073F28FC-F37F-498F-9C42-641E797085F1}"/>
    <dgm:cxn modelId="{8E6AA7C8-8DC8-4F46-9C0D-EFB480EC6756}" type="presOf" srcId="{44CFAB84-23AB-4C13-AC37-4BA9EB4F9ECE}" destId="{01D51DFB-F470-4E8B-A7F4-928EAEE96EB7}" srcOrd="0" destOrd="0" presId="urn:microsoft.com/office/officeart/2005/8/layout/lProcess3"/>
    <dgm:cxn modelId="{405FFBCA-FD2D-4BBC-825F-CC3FEBA18F69}" type="presOf" srcId="{5184D892-5588-4A0F-8D92-41DABE370C68}" destId="{C8779D8F-C8B1-4ADE-9DB4-C2D535A49236}" srcOrd="0" destOrd="0" presId="urn:microsoft.com/office/officeart/2005/8/layout/lProcess3"/>
    <dgm:cxn modelId="{7758A8D6-9256-4B22-9039-2A65946A61ED}" type="presOf" srcId="{213AEDCD-4C77-4967-B32B-95D4215A7402}" destId="{6CDA524E-3508-471F-BC3D-6BF022309BE2}" srcOrd="0" destOrd="0" presId="urn:microsoft.com/office/officeart/2005/8/layout/lProcess3"/>
    <dgm:cxn modelId="{F6CD8DDA-A3CF-4A3C-95F6-65B761852F4A}" type="presOf" srcId="{3E084D33-E3C1-4B04-9778-0847FA87DD6C}" destId="{A09FE6FA-E981-4F37-981D-BC41D0ACB60E}" srcOrd="0" destOrd="0" presId="urn:microsoft.com/office/officeart/2005/8/layout/lProcess3"/>
    <dgm:cxn modelId="{00CF96E4-FF7D-45EF-858E-ED17C2473442}" srcId="{213AEDCD-4C77-4967-B32B-95D4215A7402}" destId="{3BB4C920-6352-419D-8D5A-C1C9210F156C}" srcOrd="0" destOrd="0" parTransId="{0BC49327-C1CA-4A61-9C25-E9D62157BBF4}" sibTransId="{A5BD6D39-B99B-4FF2-BB39-BD363FA4C060}"/>
    <dgm:cxn modelId="{155825F6-1F5A-494D-A85A-C071C5F4189E}" type="presParOf" srcId="{1EC277AE-27CF-489D-BF0E-918A7D9D3843}" destId="{7344131C-581E-4CC2-A28B-603D387BB351}" srcOrd="0" destOrd="0" presId="urn:microsoft.com/office/officeart/2005/8/layout/lProcess3"/>
    <dgm:cxn modelId="{BAF4171E-213B-4B80-A0AE-EF722F9F248C}" type="presParOf" srcId="{7344131C-581E-4CC2-A28B-603D387BB351}" destId="{19EDB5EC-051D-470F-8DC6-69C5EFAA2821}" srcOrd="0" destOrd="0" presId="urn:microsoft.com/office/officeart/2005/8/layout/lProcess3"/>
    <dgm:cxn modelId="{0FA6273E-E0E5-43FA-A141-E3634CCA42B8}" type="presParOf" srcId="{7344131C-581E-4CC2-A28B-603D387BB351}" destId="{6606AFA3-E59C-4A93-B5BB-12A8B6565117}" srcOrd="1" destOrd="0" presId="urn:microsoft.com/office/officeart/2005/8/layout/lProcess3"/>
    <dgm:cxn modelId="{D12F9398-03D3-4E2D-B6C3-AC6F05956778}" type="presParOf" srcId="{7344131C-581E-4CC2-A28B-603D387BB351}" destId="{BA2565C1-BDF6-4163-91A8-EA580CBFADAA}" srcOrd="2" destOrd="0" presId="urn:microsoft.com/office/officeart/2005/8/layout/lProcess3"/>
    <dgm:cxn modelId="{861F97CB-039F-413D-AE1A-35009C8A996E}" type="presParOf" srcId="{7344131C-581E-4CC2-A28B-603D387BB351}" destId="{007555F6-2F06-4A6B-8F17-854C88FF749B}" srcOrd="3" destOrd="0" presId="urn:microsoft.com/office/officeart/2005/8/layout/lProcess3"/>
    <dgm:cxn modelId="{CA95FF7D-F1CF-4322-B2F4-3D6C6F9D493F}" type="presParOf" srcId="{7344131C-581E-4CC2-A28B-603D387BB351}" destId="{72A700A0-14D1-44DE-BEAA-8DAA4C683527}" srcOrd="4" destOrd="0" presId="urn:microsoft.com/office/officeart/2005/8/layout/lProcess3"/>
    <dgm:cxn modelId="{1DD7A834-259C-4F95-A8DC-B230E53DFF03}" type="presParOf" srcId="{1EC277AE-27CF-489D-BF0E-918A7D9D3843}" destId="{7DDBFCF9-A074-442D-984F-B6807BE687D3}" srcOrd="1" destOrd="0" presId="urn:microsoft.com/office/officeart/2005/8/layout/lProcess3"/>
    <dgm:cxn modelId="{5884F898-C180-49E2-96B1-99793B0BDF0C}" type="presParOf" srcId="{1EC277AE-27CF-489D-BF0E-918A7D9D3843}" destId="{B1EF4FD8-E782-4E63-9515-07D1AFEF3950}" srcOrd="2" destOrd="0" presId="urn:microsoft.com/office/officeart/2005/8/layout/lProcess3"/>
    <dgm:cxn modelId="{25296EF1-62DA-4921-BE25-57A192D16AC1}" type="presParOf" srcId="{B1EF4FD8-E782-4E63-9515-07D1AFEF3950}" destId="{01D51DFB-F470-4E8B-A7F4-928EAEE96EB7}" srcOrd="0" destOrd="0" presId="urn:microsoft.com/office/officeart/2005/8/layout/lProcess3"/>
    <dgm:cxn modelId="{F71861AF-907D-410A-A252-97F6087728CB}" type="presParOf" srcId="{B1EF4FD8-E782-4E63-9515-07D1AFEF3950}" destId="{098B1B20-E2F0-4F9E-AA45-A3C8DC7A3167}" srcOrd="1" destOrd="0" presId="urn:microsoft.com/office/officeart/2005/8/layout/lProcess3"/>
    <dgm:cxn modelId="{08B73B90-1A96-4B9D-A6B8-756F2B5DCCE4}" type="presParOf" srcId="{B1EF4FD8-E782-4E63-9515-07D1AFEF3950}" destId="{6AB22FCC-6FFA-411C-8FB0-5BAC70D846C1}" srcOrd="2" destOrd="0" presId="urn:microsoft.com/office/officeart/2005/8/layout/lProcess3"/>
    <dgm:cxn modelId="{344B39B4-D447-41D5-A95E-2474840E0BB4}" type="presParOf" srcId="{B1EF4FD8-E782-4E63-9515-07D1AFEF3950}" destId="{5D4285BA-C5B5-41B7-9AD8-A58415D7E989}" srcOrd="3" destOrd="0" presId="urn:microsoft.com/office/officeart/2005/8/layout/lProcess3"/>
    <dgm:cxn modelId="{DC335F2C-972A-4627-B745-5F7821E6D921}" type="presParOf" srcId="{B1EF4FD8-E782-4E63-9515-07D1AFEF3950}" destId="{C8779D8F-C8B1-4ADE-9DB4-C2D535A49236}" srcOrd="4" destOrd="0" presId="urn:microsoft.com/office/officeart/2005/8/layout/lProcess3"/>
    <dgm:cxn modelId="{D48593A1-2B5A-4F65-8FD2-50D99A4ECEDE}" type="presParOf" srcId="{1EC277AE-27CF-489D-BF0E-918A7D9D3843}" destId="{23BC1B4A-CC92-4D5E-968A-8B7D36B59686}" srcOrd="3" destOrd="0" presId="urn:microsoft.com/office/officeart/2005/8/layout/lProcess3"/>
    <dgm:cxn modelId="{1CA9181B-FECF-450C-B1A3-983C890EFFB5}" type="presParOf" srcId="{1EC277AE-27CF-489D-BF0E-918A7D9D3843}" destId="{7EED5777-DA36-42C5-951E-74C8F1BCDEE9}" srcOrd="4" destOrd="0" presId="urn:microsoft.com/office/officeart/2005/8/layout/lProcess3"/>
    <dgm:cxn modelId="{DD2F186D-D05B-4743-9D85-DEF9A42DE7C3}" type="presParOf" srcId="{7EED5777-DA36-42C5-951E-74C8F1BCDEE9}" destId="{6CDA524E-3508-471F-BC3D-6BF022309BE2}" srcOrd="0" destOrd="0" presId="urn:microsoft.com/office/officeart/2005/8/layout/lProcess3"/>
    <dgm:cxn modelId="{3E7F8413-3D10-4DFD-AAC8-AB1D17F3B98A}" type="presParOf" srcId="{7EED5777-DA36-42C5-951E-74C8F1BCDEE9}" destId="{45CFCC1E-085A-4386-82B3-8A15F8592C3E}" srcOrd="1" destOrd="0" presId="urn:microsoft.com/office/officeart/2005/8/layout/lProcess3"/>
    <dgm:cxn modelId="{60AB9A19-9BE2-47E3-9886-19387BF7677F}" type="presParOf" srcId="{7EED5777-DA36-42C5-951E-74C8F1BCDEE9}" destId="{F7712B58-9327-4425-AC1B-57EC103D72E8}" srcOrd="2" destOrd="0" presId="urn:microsoft.com/office/officeart/2005/8/layout/lProcess3"/>
    <dgm:cxn modelId="{3C5DA5D5-3DDE-483E-A352-8563C4C6A1AE}" type="presParOf" srcId="{7EED5777-DA36-42C5-951E-74C8F1BCDEE9}" destId="{C92390FB-98D3-4854-8BE9-0B1A1B22356F}" srcOrd="3" destOrd="0" presId="urn:microsoft.com/office/officeart/2005/8/layout/lProcess3"/>
    <dgm:cxn modelId="{A31B594A-541B-480B-82D9-D8A5499B7BA7}" type="presParOf" srcId="{7EED5777-DA36-42C5-951E-74C8F1BCDEE9}" destId="{ECF43908-2952-422E-9552-5D8CDD054311}" srcOrd="4" destOrd="0" presId="urn:microsoft.com/office/officeart/2005/8/layout/lProcess3"/>
    <dgm:cxn modelId="{3D8D114B-43F2-4834-95CB-D2C74AED449A}" type="presParOf" srcId="{1EC277AE-27CF-489D-BF0E-918A7D9D3843}" destId="{BD20A2D2-3665-4F05-BC6D-725263A3B44F}" srcOrd="5" destOrd="0" presId="urn:microsoft.com/office/officeart/2005/8/layout/lProcess3"/>
    <dgm:cxn modelId="{B16B804B-CE53-4F8A-8289-7213A1CBC069}" type="presParOf" srcId="{1EC277AE-27CF-489D-BF0E-918A7D9D3843}" destId="{F0E60BDD-4692-40E4-9481-B0F3348F007D}" srcOrd="6" destOrd="0" presId="urn:microsoft.com/office/officeart/2005/8/layout/lProcess3"/>
    <dgm:cxn modelId="{71E177A8-9068-40FE-9549-C7940AE5CB92}" type="presParOf" srcId="{F0E60BDD-4692-40E4-9481-B0F3348F007D}" destId="{F561CEE4-2615-40D0-9484-1C8D1EF284F3}" srcOrd="0" destOrd="0" presId="urn:microsoft.com/office/officeart/2005/8/layout/lProcess3"/>
    <dgm:cxn modelId="{94E82580-86E2-4AC6-BE7E-DFA0D18D0B7A}" type="presParOf" srcId="{F0E60BDD-4692-40E4-9481-B0F3348F007D}" destId="{6CD95768-1E50-4041-82BE-25576208CC22}" srcOrd="1" destOrd="0" presId="urn:microsoft.com/office/officeart/2005/8/layout/lProcess3"/>
    <dgm:cxn modelId="{E31FC437-580D-41B9-A14B-0549127B7CB6}" type="presParOf" srcId="{F0E60BDD-4692-40E4-9481-B0F3348F007D}" destId="{E92A26E4-724B-46EA-B49D-F0340CBC7317}" srcOrd="2" destOrd="0" presId="urn:microsoft.com/office/officeart/2005/8/layout/lProcess3"/>
    <dgm:cxn modelId="{20248149-C780-4BED-A6E3-2353B4C73B22}" type="presParOf" srcId="{F0E60BDD-4692-40E4-9481-B0F3348F007D}" destId="{466D562B-B338-403E-A324-1CB909255F88}" srcOrd="3" destOrd="0" presId="urn:microsoft.com/office/officeart/2005/8/layout/lProcess3"/>
    <dgm:cxn modelId="{A0B0FDAF-72AD-4CD3-A764-9D50887C49D7}" type="presParOf" srcId="{F0E60BDD-4692-40E4-9481-B0F3348F007D}" destId="{A09FE6FA-E981-4F37-981D-BC41D0ACB60E}"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3AC72-9080-4C1D-81A1-F4F8744D188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81A2905-999A-437D-A855-F1F1E38DA400}">
      <dgm:prSet phldrT="[Text]" phldr="0"/>
      <dgm:spPr/>
      <dgm:t>
        <a:bodyPr/>
        <a:lstStyle/>
        <a:p>
          <a:pPr rtl="0"/>
          <a:r>
            <a:rPr lang="en-US">
              <a:latin typeface="Corbel" panose="020B0503020204020204"/>
            </a:rPr>
            <a:t>Stage 1</a:t>
          </a:r>
          <a:endParaRPr lang="en-US"/>
        </a:p>
      </dgm:t>
    </dgm:pt>
    <dgm:pt modelId="{BD6FF659-9AEC-430D-AC57-B731E3482C46}" type="parTrans" cxnId="{6C6A3998-002D-4699-9ACE-55811FE52683}">
      <dgm:prSet/>
      <dgm:spPr/>
      <dgm:t>
        <a:bodyPr/>
        <a:lstStyle/>
        <a:p>
          <a:endParaRPr lang="en-US"/>
        </a:p>
      </dgm:t>
    </dgm:pt>
    <dgm:pt modelId="{3A936FA8-3052-4C72-A090-9EB88B872EBD}" type="sibTrans" cxnId="{6C6A3998-002D-4699-9ACE-55811FE52683}">
      <dgm:prSet/>
      <dgm:spPr/>
      <dgm:t>
        <a:bodyPr/>
        <a:lstStyle/>
        <a:p>
          <a:endParaRPr lang="en-US"/>
        </a:p>
      </dgm:t>
    </dgm:pt>
    <dgm:pt modelId="{E9F63364-4E44-4E52-AF90-D9DD967E31F2}">
      <dgm:prSet phldrT="[Text]" phldr="0"/>
      <dgm:spPr/>
      <dgm:t>
        <a:bodyPr/>
        <a:lstStyle/>
        <a:p>
          <a:pPr rtl="0"/>
          <a:r>
            <a:rPr lang="en-US">
              <a:latin typeface="Corbel" panose="020B0503020204020204"/>
            </a:rPr>
            <a:t>Screening Survey</a:t>
          </a:r>
          <a:endParaRPr lang="en-US"/>
        </a:p>
      </dgm:t>
    </dgm:pt>
    <dgm:pt modelId="{06BAB88E-5A2A-4227-A17D-AD3D17C5EB6D}" type="parTrans" cxnId="{ACE62F1C-0FC7-421C-AB21-189FF5B9062C}">
      <dgm:prSet/>
      <dgm:spPr/>
      <dgm:t>
        <a:bodyPr/>
        <a:lstStyle/>
        <a:p>
          <a:endParaRPr lang="en-US"/>
        </a:p>
      </dgm:t>
    </dgm:pt>
    <dgm:pt modelId="{589DD524-FF80-4B1C-831F-F54ACC55577D}" type="sibTrans" cxnId="{ACE62F1C-0FC7-421C-AB21-189FF5B9062C}">
      <dgm:prSet/>
      <dgm:spPr/>
      <dgm:t>
        <a:bodyPr/>
        <a:lstStyle/>
        <a:p>
          <a:endParaRPr lang="en-US"/>
        </a:p>
      </dgm:t>
    </dgm:pt>
    <dgm:pt modelId="{779A0F5F-1D42-4D64-913B-5DFD06CB7E0F}">
      <dgm:prSet phldrT="[Text]" phldr="0"/>
      <dgm:spPr/>
      <dgm:t>
        <a:bodyPr/>
        <a:lstStyle/>
        <a:p>
          <a:pPr rtl="0"/>
          <a:r>
            <a:rPr lang="en-US">
              <a:latin typeface="Corbel" panose="020B0503020204020204"/>
            </a:rPr>
            <a:t>Collect data on Race, age, supervisor status</a:t>
          </a:r>
          <a:endParaRPr lang="en-US"/>
        </a:p>
      </dgm:t>
    </dgm:pt>
    <dgm:pt modelId="{23EA1491-B337-45B0-AB73-E55CA3EC2F86}" type="parTrans" cxnId="{AA486896-D4BD-4E7D-AB12-E7AB4A4C6D5C}">
      <dgm:prSet/>
      <dgm:spPr/>
      <dgm:t>
        <a:bodyPr/>
        <a:lstStyle/>
        <a:p>
          <a:endParaRPr lang="en-US"/>
        </a:p>
      </dgm:t>
    </dgm:pt>
    <dgm:pt modelId="{B41358A0-1CD8-4655-9F26-8133F6C41906}" type="sibTrans" cxnId="{AA486896-D4BD-4E7D-AB12-E7AB4A4C6D5C}">
      <dgm:prSet/>
      <dgm:spPr/>
      <dgm:t>
        <a:bodyPr/>
        <a:lstStyle/>
        <a:p>
          <a:endParaRPr lang="en-US"/>
        </a:p>
      </dgm:t>
    </dgm:pt>
    <dgm:pt modelId="{302B4EBC-9E44-4BC0-BED8-C4437A62F25A}">
      <dgm:prSet phldrT="[Text]" phldr="0"/>
      <dgm:spPr/>
      <dgm:t>
        <a:bodyPr/>
        <a:lstStyle/>
        <a:p>
          <a:pPr rtl="0"/>
          <a:r>
            <a:rPr lang="en-US">
              <a:latin typeface="Corbel" panose="020B0503020204020204"/>
            </a:rPr>
            <a:t>Stage 2</a:t>
          </a:r>
          <a:endParaRPr lang="en-US"/>
        </a:p>
      </dgm:t>
    </dgm:pt>
    <dgm:pt modelId="{450AB32C-8C18-4A1A-B218-53B75C7E1845}" type="parTrans" cxnId="{CD739639-B48E-415C-B4E8-9C5A5F72344E}">
      <dgm:prSet/>
      <dgm:spPr/>
      <dgm:t>
        <a:bodyPr/>
        <a:lstStyle/>
        <a:p>
          <a:endParaRPr lang="en-US"/>
        </a:p>
      </dgm:t>
    </dgm:pt>
    <dgm:pt modelId="{69147651-9BE9-46AB-B693-BFF6CF75B040}" type="sibTrans" cxnId="{CD739639-B48E-415C-B4E8-9C5A5F72344E}">
      <dgm:prSet/>
      <dgm:spPr/>
      <dgm:t>
        <a:bodyPr/>
        <a:lstStyle/>
        <a:p>
          <a:endParaRPr lang="en-US"/>
        </a:p>
      </dgm:t>
    </dgm:pt>
    <dgm:pt modelId="{2620FDDA-6C1E-4BCC-9F6A-8438CE8C75E2}">
      <dgm:prSet phldrT="[Text]" phldr="0"/>
      <dgm:spPr/>
      <dgm:t>
        <a:bodyPr/>
        <a:lstStyle/>
        <a:p>
          <a:pPr rtl="0"/>
          <a:r>
            <a:rPr lang="en-US">
              <a:latin typeface="Corbel" panose="020B0503020204020204"/>
            </a:rPr>
            <a:t>Oversample minority groups</a:t>
          </a:r>
          <a:endParaRPr lang="en-US"/>
        </a:p>
      </dgm:t>
    </dgm:pt>
    <dgm:pt modelId="{AB0F3415-44BF-44F3-BB44-A63FE0BF75CC}" type="parTrans" cxnId="{66361645-8ACC-4C14-A53E-B2A248CD0529}">
      <dgm:prSet/>
      <dgm:spPr/>
      <dgm:t>
        <a:bodyPr/>
        <a:lstStyle/>
        <a:p>
          <a:endParaRPr lang="en-US"/>
        </a:p>
      </dgm:t>
    </dgm:pt>
    <dgm:pt modelId="{11B55CF6-19EC-44E2-B332-9067A7FB6711}" type="sibTrans" cxnId="{66361645-8ACC-4C14-A53E-B2A248CD0529}">
      <dgm:prSet/>
      <dgm:spPr/>
      <dgm:t>
        <a:bodyPr/>
        <a:lstStyle/>
        <a:p>
          <a:endParaRPr lang="en-US"/>
        </a:p>
      </dgm:t>
    </dgm:pt>
    <dgm:pt modelId="{E3B68BFA-2F51-479F-9739-02AC83A97E81}">
      <dgm:prSet phldrT="[Text]" phldr="0"/>
      <dgm:spPr/>
      <dgm:t>
        <a:bodyPr/>
        <a:lstStyle/>
        <a:p>
          <a:pPr rtl="0"/>
          <a:r>
            <a:rPr lang="en-US">
              <a:latin typeface="Corbel" panose="020B0503020204020204"/>
            </a:rPr>
            <a:t>Administer Survey Items</a:t>
          </a:r>
          <a:endParaRPr lang="en-US"/>
        </a:p>
      </dgm:t>
    </dgm:pt>
    <dgm:pt modelId="{8FF0BCED-04C1-4D0D-BBCB-A3361B1A1766}" type="parTrans" cxnId="{7D79CD5C-DF70-48E2-B397-1C20707585FE}">
      <dgm:prSet/>
      <dgm:spPr/>
      <dgm:t>
        <a:bodyPr/>
        <a:lstStyle/>
        <a:p>
          <a:endParaRPr lang="en-US"/>
        </a:p>
      </dgm:t>
    </dgm:pt>
    <dgm:pt modelId="{2F73DF46-55C5-4500-BD8F-602052270D90}" type="sibTrans" cxnId="{7D79CD5C-DF70-48E2-B397-1C20707585FE}">
      <dgm:prSet/>
      <dgm:spPr/>
      <dgm:t>
        <a:bodyPr/>
        <a:lstStyle/>
        <a:p>
          <a:endParaRPr lang="en-US"/>
        </a:p>
      </dgm:t>
    </dgm:pt>
    <dgm:pt modelId="{3D79BF2F-5091-44C3-A07B-BF411F5C6E84}">
      <dgm:prSet phldrT="[Text]" phldr="0"/>
      <dgm:spPr/>
      <dgm:t>
        <a:bodyPr/>
        <a:lstStyle/>
        <a:p>
          <a:pPr rtl="0"/>
          <a:r>
            <a:rPr lang="en-US">
              <a:latin typeface="Corbel" panose="020B0503020204020204"/>
            </a:rPr>
            <a:t>Stage 3</a:t>
          </a:r>
          <a:endParaRPr lang="en-US"/>
        </a:p>
      </dgm:t>
    </dgm:pt>
    <dgm:pt modelId="{335329AC-8C4C-42BB-A969-3266FCC503CF}" type="parTrans" cxnId="{058C1E90-5E57-4A41-A7C0-623DDFF5F8AD}">
      <dgm:prSet/>
      <dgm:spPr/>
      <dgm:t>
        <a:bodyPr/>
        <a:lstStyle/>
        <a:p>
          <a:endParaRPr lang="en-US"/>
        </a:p>
      </dgm:t>
    </dgm:pt>
    <dgm:pt modelId="{3EE56DF0-68D9-4C06-AF44-00709182B81A}" type="sibTrans" cxnId="{058C1E90-5E57-4A41-A7C0-623DDFF5F8AD}">
      <dgm:prSet/>
      <dgm:spPr/>
      <dgm:t>
        <a:bodyPr/>
        <a:lstStyle/>
        <a:p>
          <a:endParaRPr lang="en-US"/>
        </a:p>
      </dgm:t>
    </dgm:pt>
    <dgm:pt modelId="{139C5A8A-892F-4FB0-AAEF-79E43B04E836}">
      <dgm:prSet phldrT="[Text]" phldr="0"/>
      <dgm:spPr/>
      <dgm:t>
        <a:bodyPr/>
        <a:lstStyle/>
        <a:p>
          <a:pPr rtl="0"/>
          <a:r>
            <a:rPr lang="en-US">
              <a:latin typeface="Corbel" panose="020B0503020204020204"/>
            </a:rPr>
            <a:t>Analyze the Data</a:t>
          </a:r>
          <a:endParaRPr lang="en-US"/>
        </a:p>
      </dgm:t>
    </dgm:pt>
    <dgm:pt modelId="{B9712234-ED50-47E4-BD29-A9928E90A443}" type="parTrans" cxnId="{EC3C27C4-20EB-4410-AF7D-0A336C66A3E4}">
      <dgm:prSet/>
      <dgm:spPr/>
      <dgm:t>
        <a:bodyPr/>
        <a:lstStyle/>
        <a:p>
          <a:endParaRPr lang="en-US"/>
        </a:p>
      </dgm:t>
    </dgm:pt>
    <dgm:pt modelId="{07A7F7E5-D7CF-4683-8CDA-FACA55C3326C}" type="sibTrans" cxnId="{EC3C27C4-20EB-4410-AF7D-0A336C66A3E4}">
      <dgm:prSet/>
      <dgm:spPr/>
      <dgm:t>
        <a:bodyPr/>
        <a:lstStyle/>
        <a:p>
          <a:endParaRPr lang="en-US"/>
        </a:p>
      </dgm:t>
    </dgm:pt>
    <dgm:pt modelId="{5FEAC82F-1456-4F2A-B944-27504DAA79D1}">
      <dgm:prSet phldrT="[Text]" phldr="1"/>
      <dgm:spPr/>
      <dgm:t>
        <a:bodyPr/>
        <a:lstStyle/>
        <a:p>
          <a:endParaRPr lang="en-US"/>
        </a:p>
      </dgm:t>
    </dgm:pt>
    <dgm:pt modelId="{2F377609-DCE6-4612-9401-4B41E5085113}" type="parTrans" cxnId="{DD2EB932-2B93-41F1-817C-C7264CACECB4}">
      <dgm:prSet/>
      <dgm:spPr/>
      <dgm:t>
        <a:bodyPr/>
        <a:lstStyle/>
        <a:p>
          <a:endParaRPr lang="en-US"/>
        </a:p>
      </dgm:t>
    </dgm:pt>
    <dgm:pt modelId="{C141F9A3-152D-4462-8EB5-CE637906A490}" type="sibTrans" cxnId="{DD2EB932-2B93-41F1-817C-C7264CACECB4}">
      <dgm:prSet/>
      <dgm:spPr/>
      <dgm:t>
        <a:bodyPr/>
        <a:lstStyle/>
        <a:p>
          <a:endParaRPr lang="en-US"/>
        </a:p>
      </dgm:t>
    </dgm:pt>
    <dgm:pt modelId="{A1B42EAE-C461-4146-9B88-D671D76825D4}">
      <dgm:prSet phldr="0"/>
      <dgm:spPr/>
      <dgm:t>
        <a:bodyPr/>
        <a:lstStyle/>
        <a:p>
          <a:pPr rtl="0"/>
          <a:r>
            <a:rPr lang="en-US">
              <a:latin typeface="Corbel" panose="020B0503020204020204"/>
            </a:rPr>
            <a:t>Create Invite List</a:t>
          </a:r>
        </a:p>
      </dgm:t>
    </dgm:pt>
    <dgm:pt modelId="{25330C98-A1DC-4EF9-B219-87C9526016A1}" type="parTrans" cxnId="{FB5A0CC8-D11A-469A-A658-84329D4D69C2}">
      <dgm:prSet/>
      <dgm:spPr/>
      <dgm:t>
        <a:bodyPr/>
        <a:lstStyle/>
        <a:p>
          <a:endParaRPr lang="en-US"/>
        </a:p>
      </dgm:t>
    </dgm:pt>
    <dgm:pt modelId="{EA0854FF-1C41-409F-B684-1CD64279E511}" type="sibTrans" cxnId="{FB5A0CC8-D11A-469A-A658-84329D4D69C2}">
      <dgm:prSet/>
      <dgm:spPr/>
      <dgm:t>
        <a:bodyPr/>
        <a:lstStyle/>
        <a:p>
          <a:endParaRPr lang="en-US"/>
        </a:p>
      </dgm:t>
    </dgm:pt>
    <dgm:pt modelId="{4BC9DCFD-B765-4F15-85E8-93147B3E539F}" type="pres">
      <dgm:prSet presAssocID="{F6E3AC72-9080-4C1D-81A1-F4F8744D1885}" presName="Name0" presStyleCnt="0">
        <dgm:presLayoutVars>
          <dgm:dir/>
          <dgm:animLvl val="lvl"/>
          <dgm:resizeHandles val="exact"/>
        </dgm:presLayoutVars>
      </dgm:prSet>
      <dgm:spPr/>
    </dgm:pt>
    <dgm:pt modelId="{32C948F1-FCE2-4337-8F87-E529B9F387F6}" type="pres">
      <dgm:prSet presAssocID="{881A2905-999A-437D-A855-F1F1E38DA400}" presName="composite" presStyleCnt="0"/>
      <dgm:spPr/>
    </dgm:pt>
    <dgm:pt modelId="{642DD02F-B8F9-4443-852B-9B9CCCBCF52C}" type="pres">
      <dgm:prSet presAssocID="{881A2905-999A-437D-A855-F1F1E38DA400}" presName="parTx" presStyleLbl="alignNode1" presStyleIdx="0" presStyleCnt="3">
        <dgm:presLayoutVars>
          <dgm:chMax val="0"/>
          <dgm:chPref val="0"/>
          <dgm:bulletEnabled val="1"/>
        </dgm:presLayoutVars>
      </dgm:prSet>
      <dgm:spPr/>
    </dgm:pt>
    <dgm:pt modelId="{EB9F7B08-A481-4E44-8C9E-6BBD7E6EAB7A}" type="pres">
      <dgm:prSet presAssocID="{881A2905-999A-437D-A855-F1F1E38DA400}" presName="desTx" presStyleLbl="alignAccFollowNode1" presStyleIdx="0" presStyleCnt="3">
        <dgm:presLayoutVars>
          <dgm:bulletEnabled val="1"/>
        </dgm:presLayoutVars>
      </dgm:prSet>
      <dgm:spPr/>
    </dgm:pt>
    <dgm:pt modelId="{51765518-48CB-43BE-9151-245EC78FFCD8}" type="pres">
      <dgm:prSet presAssocID="{3A936FA8-3052-4C72-A090-9EB88B872EBD}" presName="space" presStyleCnt="0"/>
      <dgm:spPr/>
    </dgm:pt>
    <dgm:pt modelId="{28A401D3-BF6E-4D62-9B78-40B9925F9D4E}" type="pres">
      <dgm:prSet presAssocID="{302B4EBC-9E44-4BC0-BED8-C4437A62F25A}" presName="composite" presStyleCnt="0"/>
      <dgm:spPr/>
    </dgm:pt>
    <dgm:pt modelId="{F3985917-2FD1-459D-8508-D6990E6EEB0A}" type="pres">
      <dgm:prSet presAssocID="{302B4EBC-9E44-4BC0-BED8-C4437A62F25A}" presName="parTx" presStyleLbl="alignNode1" presStyleIdx="1" presStyleCnt="3">
        <dgm:presLayoutVars>
          <dgm:chMax val="0"/>
          <dgm:chPref val="0"/>
          <dgm:bulletEnabled val="1"/>
        </dgm:presLayoutVars>
      </dgm:prSet>
      <dgm:spPr/>
    </dgm:pt>
    <dgm:pt modelId="{83A0EB26-090A-437A-9FD4-D2F9E6C1DD48}" type="pres">
      <dgm:prSet presAssocID="{302B4EBC-9E44-4BC0-BED8-C4437A62F25A}" presName="desTx" presStyleLbl="alignAccFollowNode1" presStyleIdx="1" presStyleCnt="3">
        <dgm:presLayoutVars>
          <dgm:bulletEnabled val="1"/>
        </dgm:presLayoutVars>
      </dgm:prSet>
      <dgm:spPr/>
    </dgm:pt>
    <dgm:pt modelId="{0A24DA6D-310F-4E0E-B9B3-74521830D94D}" type="pres">
      <dgm:prSet presAssocID="{69147651-9BE9-46AB-B693-BFF6CF75B040}" presName="space" presStyleCnt="0"/>
      <dgm:spPr/>
    </dgm:pt>
    <dgm:pt modelId="{FD52B9CB-292B-400F-91D4-4D5E399D0327}" type="pres">
      <dgm:prSet presAssocID="{3D79BF2F-5091-44C3-A07B-BF411F5C6E84}" presName="composite" presStyleCnt="0"/>
      <dgm:spPr/>
    </dgm:pt>
    <dgm:pt modelId="{91E30C4A-0C71-4FDE-A99B-44EF5CE69689}" type="pres">
      <dgm:prSet presAssocID="{3D79BF2F-5091-44C3-A07B-BF411F5C6E84}" presName="parTx" presStyleLbl="alignNode1" presStyleIdx="2" presStyleCnt="3">
        <dgm:presLayoutVars>
          <dgm:chMax val="0"/>
          <dgm:chPref val="0"/>
          <dgm:bulletEnabled val="1"/>
        </dgm:presLayoutVars>
      </dgm:prSet>
      <dgm:spPr/>
    </dgm:pt>
    <dgm:pt modelId="{4031087A-ECB0-4BB3-BA2B-2D211B8C73FA}" type="pres">
      <dgm:prSet presAssocID="{3D79BF2F-5091-44C3-A07B-BF411F5C6E84}" presName="desTx" presStyleLbl="alignAccFollowNode1" presStyleIdx="2" presStyleCnt="3">
        <dgm:presLayoutVars>
          <dgm:bulletEnabled val="1"/>
        </dgm:presLayoutVars>
      </dgm:prSet>
      <dgm:spPr/>
    </dgm:pt>
  </dgm:ptLst>
  <dgm:cxnLst>
    <dgm:cxn modelId="{D10CA608-6ADF-485C-AA4B-0CC4DE2EA073}" type="presOf" srcId="{A1B42EAE-C461-4146-9B88-D671D76825D4}" destId="{EB9F7B08-A481-4E44-8C9E-6BBD7E6EAB7A}" srcOrd="0" destOrd="2" presId="urn:microsoft.com/office/officeart/2005/8/layout/hList1"/>
    <dgm:cxn modelId="{ACE62F1C-0FC7-421C-AB21-189FF5B9062C}" srcId="{881A2905-999A-437D-A855-F1F1E38DA400}" destId="{E9F63364-4E44-4E52-AF90-D9DD967E31F2}" srcOrd="0" destOrd="0" parTransId="{06BAB88E-5A2A-4227-A17D-AD3D17C5EB6D}" sibTransId="{589DD524-FF80-4B1C-831F-F54ACC55577D}"/>
    <dgm:cxn modelId="{37AB8D20-1994-4CB0-A60D-EFB713878599}" type="presOf" srcId="{F6E3AC72-9080-4C1D-81A1-F4F8744D1885}" destId="{4BC9DCFD-B765-4F15-85E8-93147B3E539F}" srcOrd="0" destOrd="0" presId="urn:microsoft.com/office/officeart/2005/8/layout/hList1"/>
    <dgm:cxn modelId="{5B3E202C-83FC-4EDE-BE3D-50B1DCAF05E8}" type="presOf" srcId="{E3B68BFA-2F51-479F-9739-02AC83A97E81}" destId="{83A0EB26-090A-437A-9FD4-D2F9E6C1DD48}" srcOrd="0" destOrd="1" presId="urn:microsoft.com/office/officeart/2005/8/layout/hList1"/>
    <dgm:cxn modelId="{A984152F-9257-4E4C-96E3-F2C6196294EF}" type="presOf" srcId="{2620FDDA-6C1E-4BCC-9F6A-8438CE8C75E2}" destId="{83A0EB26-090A-437A-9FD4-D2F9E6C1DD48}" srcOrd="0" destOrd="0" presId="urn:microsoft.com/office/officeart/2005/8/layout/hList1"/>
    <dgm:cxn modelId="{DD2EB932-2B93-41F1-817C-C7264CACECB4}" srcId="{3D79BF2F-5091-44C3-A07B-BF411F5C6E84}" destId="{5FEAC82F-1456-4F2A-B944-27504DAA79D1}" srcOrd="1" destOrd="0" parTransId="{2F377609-DCE6-4612-9401-4B41E5085113}" sibTransId="{C141F9A3-152D-4462-8EB5-CE637906A490}"/>
    <dgm:cxn modelId="{CD739639-B48E-415C-B4E8-9C5A5F72344E}" srcId="{F6E3AC72-9080-4C1D-81A1-F4F8744D1885}" destId="{302B4EBC-9E44-4BC0-BED8-C4437A62F25A}" srcOrd="1" destOrd="0" parTransId="{450AB32C-8C18-4A1A-B218-53B75C7E1845}" sibTransId="{69147651-9BE9-46AB-B693-BFF6CF75B040}"/>
    <dgm:cxn modelId="{7D79CD5C-DF70-48E2-B397-1C20707585FE}" srcId="{302B4EBC-9E44-4BC0-BED8-C4437A62F25A}" destId="{E3B68BFA-2F51-479F-9739-02AC83A97E81}" srcOrd="1" destOrd="0" parTransId="{8FF0BCED-04C1-4D0D-BBCB-A3361B1A1766}" sibTransId="{2F73DF46-55C5-4500-BD8F-602052270D90}"/>
    <dgm:cxn modelId="{66361645-8ACC-4C14-A53E-B2A248CD0529}" srcId="{302B4EBC-9E44-4BC0-BED8-C4437A62F25A}" destId="{2620FDDA-6C1E-4BCC-9F6A-8438CE8C75E2}" srcOrd="0" destOrd="0" parTransId="{AB0F3415-44BF-44F3-BB44-A63FE0BF75CC}" sibTransId="{11B55CF6-19EC-44E2-B332-9067A7FB6711}"/>
    <dgm:cxn modelId="{0188417D-EA15-406D-8B8A-1B4053EFE5C4}" type="presOf" srcId="{5FEAC82F-1456-4F2A-B944-27504DAA79D1}" destId="{4031087A-ECB0-4BB3-BA2B-2D211B8C73FA}" srcOrd="0" destOrd="1" presId="urn:microsoft.com/office/officeart/2005/8/layout/hList1"/>
    <dgm:cxn modelId="{058C1E90-5E57-4A41-A7C0-623DDFF5F8AD}" srcId="{F6E3AC72-9080-4C1D-81A1-F4F8744D1885}" destId="{3D79BF2F-5091-44C3-A07B-BF411F5C6E84}" srcOrd="2" destOrd="0" parTransId="{335329AC-8C4C-42BB-A969-3266FCC503CF}" sibTransId="{3EE56DF0-68D9-4C06-AF44-00709182B81A}"/>
    <dgm:cxn modelId="{AA486896-D4BD-4E7D-AB12-E7AB4A4C6D5C}" srcId="{881A2905-999A-437D-A855-F1F1E38DA400}" destId="{779A0F5F-1D42-4D64-913B-5DFD06CB7E0F}" srcOrd="1" destOrd="0" parTransId="{23EA1491-B337-45B0-AB73-E55CA3EC2F86}" sibTransId="{B41358A0-1CD8-4655-9F26-8133F6C41906}"/>
    <dgm:cxn modelId="{6C6A3998-002D-4699-9ACE-55811FE52683}" srcId="{F6E3AC72-9080-4C1D-81A1-F4F8744D1885}" destId="{881A2905-999A-437D-A855-F1F1E38DA400}" srcOrd="0" destOrd="0" parTransId="{BD6FF659-9AEC-430D-AC57-B731E3482C46}" sibTransId="{3A936FA8-3052-4C72-A090-9EB88B872EBD}"/>
    <dgm:cxn modelId="{3A03A9A0-11F8-450F-AEE2-6216D6F68906}" type="presOf" srcId="{779A0F5F-1D42-4D64-913B-5DFD06CB7E0F}" destId="{EB9F7B08-A481-4E44-8C9E-6BBD7E6EAB7A}" srcOrd="0" destOrd="1" presId="urn:microsoft.com/office/officeart/2005/8/layout/hList1"/>
    <dgm:cxn modelId="{7343D5A2-51B1-4468-94B3-0F3E80AD355C}" type="presOf" srcId="{E9F63364-4E44-4E52-AF90-D9DD967E31F2}" destId="{EB9F7B08-A481-4E44-8C9E-6BBD7E6EAB7A}" srcOrd="0" destOrd="0" presId="urn:microsoft.com/office/officeart/2005/8/layout/hList1"/>
    <dgm:cxn modelId="{EC3C27C4-20EB-4410-AF7D-0A336C66A3E4}" srcId="{3D79BF2F-5091-44C3-A07B-BF411F5C6E84}" destId="{139C5A8A-892F-4FB0-AAEF-79E43B04E836}" srcOrd="0" destOrd="0" parTransId="{B9712234-ED50-47E4-BD29-A9928E90A443}" sibTransId="{07A7F7E5-D7CF-4683-8CDA-FACA55C3326C}"/>
    <dgm:cxn modelId="{FB5A0CC8-D11A-469A-A658-84329D4D69C2}" srcId="{881A2905-999A-437D-A855-F1F1E38DA400}" destId="{A1B42EAE-C461-4146-9B88-D671D76825D4}" srcOrd="2" destOrd="0" parTransId="{25330C98-A1DC-4EF9-B219-87C9526016A1}" sibTransId="{EA0854FF-1C41-409F-B684-1CD64279E511}"/>
    <dgm:cxn modelId="{FB10E5CB-DA99-4E30-9636-51D313B9E8A1}" type="presOf" srcId="{302B4EBC-9E44-4BC0-BED8-C4437A62F25A}" destId="{F3985917-2FD1-459D-8508-D6990E6EEB0A}" srcOrd="0" destOrd="0" presId="urn:microsoft.com/office/officeart/2005/8/layout/hList1"/>
    <dgm:cxn modelId="{AC06DBCD-AF2E-4DAB-8D2B-7D14BB236895}" type="presOf" srcId="{881A2905-999A-437D-A855-F1F1E38DA400}" destId="{642DD02F-B8F9-4443-852B-9B9CCCBCF52C}" srcOrd="0" destOrd="0" presId="urn:microsoft.com/office/officeart/2005/8/layout/hList1"/>
    <dgm:cxn modelId="{319251D9-11B2-468B-AEEF-69AF4B19238B}" type="presOf" srcId="{139C5A8A-892F-4FB0-AAEF-79E43B04E836}" destId="{4031087A-ECB0-4BB3-BA2B-2D211B8C73FA}" srcOrd="0" destOrd="0" presId="urn:microsoft.com/office/officeart/2005/8/layout/hList1"/>
    <dgm:cxn modelId="{DB09D3F5-28C7-402E-9DA1-9BCF83D4B502}" type="presOf" srcId="{3D79BF2F-5091-44C3-A07B-BF411F5C6E84}" destId="{91E30C4A-0C71-4FDE-A99B-44EF5CE69689}" srcOrd="0" destOrd="0" presId="urn:microsoft.com/office/officeart/2005/8/layout/hList1"/>
    <dgm:cxn modelId="{78BC8772-03DF-42EC-A184-DCBC389D1327}" type="presParOf" srcId="{4BC9DCFD-B765-4F15-85E8-93147B3E539F}" destId="{32C948F1-FCE2-4337-8F87-E529B9F387F6}" srcOrd="0" destOrd="0" presId="urn:microsoft.com/office/officeart/2005/8/layout/hList1"/>
    <dgm:cxn modelId="{CBB39B54-4DCF-464C-AA1C-3CE2D18FFC84}" type="presParOf" srcId="{32C948F1-FCE2-4337-8F87-E529B9F387F6}" destId="{642DD02F-B8F9-4443-852B-9B9CCCBCF52C}" srcOrd="0" destOrd="0" presId="urn:microsoft.com/office/officeart/2005/8/layout/hList1"/>
    <dgm:cxn modelId="{0E9AD96A-87CA-44A5-BF51-20A967E12E8E}" type="presParOf" srcId="{32C948F1-FCE2-4337-8F87-E529B9F387F6}" destId="{EB9F7B08-A481-4E44-8C9E-6BBD7E6EAB7A}" srcOrd="1" destOrd="0" presId="urn:microsoft.com/office/officeart/2005/8/layout/hList1"/>
    <dgm:cxn modelId="{E84220FB-69A4-4AC4-944E-29ED8881DAF0}" type="presParOf" srcId="{4BC9DCFD-B765-4F15-85E8-93147B3E539F}" destId="{51765518-48CB-43BE-9151-245EC78FFCD8}" srcOrd="1" destOrd="0" presId="urn:microsoft.com/office/officeart/2005/8/layout/hList1"/>
    <dgm:cxn modelId="{806AF09A-5080-46E7-9CFD-7A127A954DBC}" type="presParOf" srcId="{4BC9DCFD-B765-4F15-85E8-93147B3E539F}" destId="{28A401D3-BF6E-4D62-9B78-40B9925F9D4E}" srcOrd="2" destOrd="0" presId="urn:microsoft.com/office/officeart/2005/8/layout/hList1"/>
    <dgm:cxn modelId="{896D4FE5-C2AC-489C-93F5-D57385764E7D}" type="presParOf" srcId="{28A401D3-BF6E-4D62-9B78-40B9925F9D4E}" destId="{F3985917-2FD1-459D-8508-D6990E6EEB0A}" srcOrd="0" destOrd="0" presId="urn:microsoft.com/office/officeart/2005/8/layout/hList1"/>
    <dgm:cxn modelId="{8A7C04E5-1324-4FF4-B4E8-BDA10C9ABED9}" type="presParOf" srcId="{28A401D3-BF6E-4D62-9B78-40B9925F9D4E}" destId="{83A0EB26-090A-437A-9FD4-D2F9E6C1DD48}" srcOrd="1" destOrd="0" presId="urn:microsoft.com/office/officeart/2005/8/layout/hList1"/>
    <dgm:cxn modelId="{2596303E-F35C-4354-A449-DC4A507FE8C2}" type="presParOf" srcId="{4BC9DCFD-B765-4F15-85E8-93147B3E539F}" destId="{0A24DA6D-310F-4E0E-B9B3-74521830D94D}" srcOrd="3" destOrd="0" presId="urn:microsoft.com/office/officeart/2005/8/layout/hList1"/>
    <dgm:cxn modelId="{BE6A0DBB-BB72-4DD6-936A-E71B2175E7AA}" type="presParOf" srcId="{4BC9DCFD-B765-4F15-85E8-93147B3E539F}" destId="{FD52B9CB-292B-400F-91D4-4D5E399D0327}" srcOrd="4" destOrd="0" presId="urn:microsoft.com/office/officeart/2005/8/layout/hList1"/>
    <dgm:cxn modelId="{B5170F05-035F-4ED0-96B8-1FB98B43A591}" type="presParOf" srcId="{FD52B9CB-292B-400F-91D4-4D5E399D0327}" destId="{91E30C4A-0C71-4FDE-A99B-44EF5CE69689}" srcOrd="0" destOrd="0" presId="urn:microsoft.com/office/officeart/2005/8/layout/hList1"/>
    <dgm:cxn modelId="{E3055113-C57A-4C7C-A6A3-632EB337BEC4}" type="presParOf" srcId="{FD52B9CB-292B-400F-91D4-4D5E399D0327}" destId="{4031087A-ECB0-4BB3-BA2B-2D211B8C73F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1503D1-7F6C-463B-A980-C0B6442841AF}"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9C8946E2-61D6-4ECF-A07E-0B904C71C2AB}">
      <dgm:prSet phldrT="[Text]" phldr="0"/>
      <dgm:spPr/>
      <dgm:t>
        <a:bodyPr/>
        <a:lstStyle/>
        <a:p>
          <a:pPr rtl="0"/>
          <a:r>
            <a:rPr lang="en-US">
              <a:latin typeface="Corbel" panose="020B0503020204020204"/>
            </a:rPr>
            <a:t>Self Report</a:t>
          </a:r>
          <a:endParaRPr lang="en-US"/>
        </a:p>
      </dgm:t>
    </dgm:pt>
    <dgm:pt modelId="{3BDDCB5F-E7E3-4DA0-9CD2-88E0875FF67D}" type="parTrans" cxnId="{A71B23E8-8076-4E9F-BCDB-0CCA7FC94E88}">
      <dgm:prSet/>
      <dgm:spPr/>
      <dgm:t>
        <a:bodyPr/>
        <a:lstStyle/>
        <a:p>
          <a:endParaRPr lang="en-US"/>
        </a:p>
      </dgm:t>
    </dgm:pt>
    <dgm:pt modelId="{D9964BA4-4220-41B3-9EAD-5EFBAA0BB6C4}" type="sibTrans" cxnId="{A71B23E8-8076-4E9F-BCDB-0CCA7FC94E88}">
      <dgm:prSet/>
      <dgm:spPr/>
      <dgm:t>
        <a:bodyPr/>
        <a:lstStyle/>
        <a:p>
          <a:endParaRPr lang="en-US"/>
        </a:p>
      </dgm:t>
    </dgm:pt>
    <dgm:pt modelId="{7C6D0398-0A5D-458D-8423-0A23EA6BAC3E}">
      <dgm:prSet phldrT="[Text]" phldr="0"/>
      <dgm:spPr/>
      <dgm:t>
        <a:bodyPr/>
        <a:lstStyle/>
        <a:p>
          <a:pPr rtl="0"/>
          <a:r>
            <a:rPr lang="en-US">
              <a:latin typeface="Corbel" panose="020B0503020204020204"/>
            </a:rPr>
            <a:t>Biographical Scores</a:t>
          </a:r>
          <a:endParaRPr lang="en-US"/>
        </a:p>
      </dgm:t>
    </dgm:pt>
    <dgm:pt modelId="{FE7F3310-BD0C-4D61-8337-25E29FC2542C}" type="parTrans" cxnId="{7E1641B4-AF4D-48EA-BE3D-62D6AE2F134A}">
      <dgm:prSet/>
      <dgm:spPr/>
      <dgm:t>
        <a:bodyPr/>
        <a:lstStyle/>
        <a:p>
          <a:endParaRPr lang="en-US"/>
        </a:p>
      </dgm:t>
    </dgm:pt>
    <dgm:pt modelId="{A24054BE-BEA5-4D2A-AA90-A1E60114E3E7}" type="sibTrans" cxnId="{7E1641B4-AF4D-48EA-BE3D-62D6AE2F134A}">
      <dgm:prSet/>
      <dgm:spPr/>
      <dgm:t>
        <a:bodyPr/>
        <a:lstStyle/>
        <a:p>
          <a:endParaRPr lang="en-US"/>
        </a:p>
      </dgm:t>
    </dgm:pt>
    <dgm:pt modelId="{830A0F71-4C60-49BB-987A-7F54175FE911}">
      <dgm:prSet phldrT="[Text]" phldr="0"/>
      <dgm:spPr/>
      <dgm:t>
        <a:bodyPr/>
        <a:lstStyle/>
        <a:p>
          <a:pPr rtl="0"/>
          <a:r>
            <a:rPr lang="en-US">
              <a:latin typeface="Corbel" panose="020B0503020204020204"/>
            </a:rPr>
            <a:t>Supervisor Performance</a:t>
          </a:r>
          <a:endParaRPr lang="en-US"/>
        </a:p>
      </dgm:t>
    </dgm:pt>
    <dgm:pt modelId="{DC817808-ED1D-4304-9DA2-0D79F7DF96FD}" type="parTrans" cxnId="{F4227C2B-E3B5-44E6-A298-9876FE7233FB}">
      <dgm:prSet/>
      <dgm:spPr/>
      <dgm:t>
        <a:bodyPr/>
        <a:lstStyle/>
        <a:p>
          <a:endParaRPr lang="en-US"/>
        </a:p>
      </dgm:t>
    </dgm:pt>
    <dgm:pt modelId="{E994B1E4-0CD6-4FD0-8C42-502328A37EC6}" type="sibTrans" cxnId="{F4227C2B-E3B5-44E6-A298-9876FE7233FB}">
      <dgm:prSet/>
      <dgm:spPr/>
      <dgm:t>
        <a:bodyPr/>
        <a:lstStyle/>
        <a:p>
          <a:endParaRPr lang="en-US"/>
        </a:p>
      </dgm:t>
    </dgm:pt>
    <dgm:pt modelId="{B1E45B76-800C-4080-A1B3-D2026055C27D}">
      <dgm:prSet phldrT="[Text]" phldr="0"/>
      <dgm:spPr/>
      <dgm:t>
        <a:bodyPr/>
        <a:lstStyle/>
        <a:p>
          <a:r>
            <a:rPr lang="en-US">
              <a:latin typeface="Corbel" panose="020B0503020204020204"/>
            </a:rPr>
            <a:t>Ratings</a:t>
          </a:r>
          <a:endParaRPr lang="en-US"/>
        </a:p>
      </dgm:t>
    </dgm:pt>
    <dgm:pt modelId="{ACB72B04-E13C-44F8-8A5D-A9AD8AE700E5}" type="parTrans" cxnId="{B717CB57-6A20-4583-A152-2B720C6D96EB}">
      <dgm:prSet/>
      <dgm:spPr/>
      <dgm:t>
        <a:bodyPr/>
        <a:lstStyle/>
        <a:p>
          <a:endParaRPr lang="en-US"/>
        </a:p>
      </dgm:t>
    </dgm:pt>
    <dgm:pt modelId="{6DCE9B31-07A0-4AA3-95BE-8FA85CBC7F1F}" type="sibTrans" cxnId="{B717CB57-6A20-4583-A152-2B720C6D96EB}">
      <dgm:prSet/>
      <dgm:spPr/>
      <dgm:t>
        <a:bodyPr/>
        <a:lstStyle/>
        <a:p>
          <a:endParaRPr lang="en-US"/>
        </a:p>
      </dgm:t>
    </dgm:pt>
    <dgm:pt modelId="{FD510AA4-919B-4711-B803-C7E049DBB68A}">
      <dgm:prSet phldrT="[Text]" phldr="0"/>
      <dgm:spPr/>
      <dgm:t>
        <a:bodyPr/>
        <a:lstStyle/>
        <a:p>
          <a:r>
            <a:rPr lang="en-US">
              <a:latin typeface="Corbel" panose="020B0503020204020204"/>
            </a:rPr>
            <a:t>Consistency</a:t>
          </a:r>
          <a:endParaRPr lang="en-US"/>
        </a:p>
      </dgm:t>
    </dgm:pt>
    <dgm:pt modelId="{FA9ABA4F-A915-497F-99AD-317D62EE10E6}" type="parTrans" cxnId="{A1D8154D-CD56-42BD-9760-8DD9BDF5F586}">
      <dgm:prSet/>
      <dgm:spPr/>
      <dgm:t>
        <a:bodyPr/>
        <a:lstStyle/>
        <a:p>
          <a:endParaRPr lang="en-US"/>
        </a:p>
      </dgm:t>
    </dgm:pt>
    <dgm:pt modelId="{522C7609-E70B-4E72-80B4-7B4E35C77EB6}" type="sibTrans" cxnId="{A1D8154D-CD56-42BD-9760-8DD9BDF5F586}">
      <dgm:prSet/>
      <dgm:spPr/>
      <dgm:t>
        <a:bodyPr/>
        <a:lstStyle/>
        <a:p>
          <a:endParaRPr lang="en-US"/>
        </a:p>
      </dgm:t>
    </dgm:pt>
    <dgm:pt modelId="{C2F318D1-518F-494D-899D-76D119EB9C0C}">
      <dgm:prSet phldrT="[Text]" phldr="0"/>
      <dgm:spPr/>
      <dgm:t>
        <a:bodyPr/>
        <a:lstStyle/>
        <a:p>
          <a:pPr rtl="0"/>
          <a:r>
            <a:rPr lang="en-US">
              <a:latin typeface="Corbel" panose="020B0503020204020204"/>
            </a:rPr>
            <a:t>Self Disclosure</a:t>
          </a:r>
          <a:endParaRPr lang="en-US"/>
        </a:p>
      </dgm:t>
    </dgm:pt>
    <dgm:pt modelId="{BBF653F0-3C8F-4C1D-BD42-AD6C9B62931A}" type="parTrans" cxnId="{EF35E12E-1534-4DA7-823C-850F02937A9D}">
      <dgm:prSet/>
      <dgm:spPr/>
      <dgm:t>
        <a:bodyPr/>
        <a:lstStyle/>
        <a:p>
          <a:endParaRPr lang="en-US"/>
        </a:p>
      </dgm:t>
    </dgm:pt>
    <dgm:pt modelId="{42B16E5E-3379-4D3F-BDA8-C6BCD2173EC6}" type="sibTrans" cxnId="{EF35E12E-1534-4DA7-823C-850F02937A9D}">
      <dgm:prSet/>
      <dgm:spPr/>
      <dgm:t>
        <a:bodyPr/>
        <a:lstStyle/>
        <a:p>
          <a:endParaRPr lang="en-US"/>
        </a:p>
      </dgm:t>
    </dgm:pt>
    <dgm:pt modelId="{2C91B784-6DBF-408E-B145-0EFFEC483BAC}" type="pres">
      <dgm:prSet presAssocID="{EE1503D1-7F6C-463B-A980-C0B6442841AF}" presName="Name0" presStyleCnt="0">
        <dgm:presLayoutVars>
          <dgm:dir/>
          <dgm:animLvl val="lvl"/>
          <dgm:resizeHandles val="exact"/>
        </dgm:presLayoutVars>
      </dgm:prSet>
      <dgm:spPr/>
    </dgm:pt>
    <dgm:pt modelId="{7797DFDD-50E8-4900-961F-C995239292A0}" type="pres">
      <dgm:prSet presAssocID="{9C8946E2-61D6-4ECF-A07E-0B904C71C2AB}" presName="compositeNode" presStyleCnt="0">
        <dgm:presLayoutVars>
          <dgm:bulletEnabled val="1"/>
        </dgm:presLayoutVars>
      </dgm:prSet>
      <dgm:spPr/>
    </dgm:pt>
    <dgm:pt modelId="{467BBB84-2857-4DF2-B612-50948D4B683B}" type="pres">
      <dgm:prSet presAssocID="{9C8946E2-61D6-4ECF-A07E-0B904C71C2AB}" presName="bgRect" presStyleLbl="node1" presStyleIdx="0" presStyleCnt="3"/>
      <dgm:spPr/>
    </dgm:pt>
    <dgm:pt modelId="{D2FD1CED-B735-4F1C-8A71-0CA236714152}" type="pres">
      <dgm:prSet presAssocID="{9C8946E2-61D6-4ECF-A07E-0B904C71C2AB}" presName="parentNode" presStyleLbl="node1" presStyleIdx="0" presStyleCnt="3">
        <dgm:presLayoutVars>
          <dgm:chMax val="0"/>
          <dgm:bulletEnabled val="1"/>
        </dgm:presLayoutVars>
      </dgm:prSet>
      <dgm:spPr/>
    </dgm:pt>
    <dgm:pt modelId="{CAF0DEA8-307B-4CB6-8B85-0B49B5602C24}" type="pres">
      <dgm:prSet presAssocID="{9C8946E2-61D6-4ECF-A07E-0B904C71C2AB}" presName="childNode" presStyleLbl="node1" presStyleIdx="0" presStyleCnt="3">
        <dgm:presLayoutVars>
          <dgm:bulletEnabled val="1"/>
        </dgm:presLayoutVars>
      </dgm:prSet>
      <dgm:spPr/>
    </dgm:pt>
    <dgm:pt modelId="{8552644E-1455-4BCC-AFDE-4898F8F9832B}" type="pres">
      <dgm:prSet presAssocID="{D9964BA4-4220-41B3-9EAD-5EFBAA0BB6C4}" presName="hSp" presStyleCnt="0"/>
      <dgm:spPr/>
    </dgm:pt>
    <dgm:pt modelId="{C8E97771-2A9D-49DC-A800-C6B7F8C017F2}" type="pres">
      <dgm:prSet presAssocID="{D9964BA4-4220-41B3-9EAD-5EFBAA0BB6C4}" presName="vProcSp" presStyleCnt="0"/>
      <dgm:spPr/>
    </dgm:pt>
    <dgm:pt modelId="{7004C92C-A5FE-4106-881D-C5C6E1315C2F}" type="pres">
      <dgm:prSet presAssocID="{D9964BA4-4220-41B3-9EAD-5EFBAA0BB6C4}" presName="vSp1" presStyleCnt="0"/>
      <dgm:spPr/>
    </dgm:pt>
    <dgm:pt modelId="{3D5DE91D-5392-41D3-B8D5-855D79FC586C}" type="pres">
      <dgm:prSet presAssocID="{D9964BA4-4220-41B3-9EAD-5EFBAA0BB6C4}" presName="simulatedConn" presStyleLbl="solidFgAcc1" presStyleIdx="0" presStyleCnt="2"/>
      <dgm:spPr/>
    </dgm:pt>
    <dgm:pt modelId="{3C5C940F-D2CF-4F7E-93F1-7CE2A65409CF}" type="pres">
      <dgm:prSet presAssocID="{D9964BA4-4220-41B3-9EAD-5EFBAA0BB6C4}" presName="vSp2" presStyleCnt="0"/>
      <dgm:spPr/>
    </dgm:pt>
    <dgm:pt modelId="{2CF6C125-19CA-4C42-ABB4-5A95B622CC93}" type="pres">
      <dgm:prSet presAssocID="{D9964BA4-4220-41B3-9EAD-5EFBAA0BB6C4}" presName="sibTrans" presStyleCnt="0"/>
      <dgm:spPr/>
    </dgm:pt>
    <dgm:pt modelId="{EDB8D267-4E3F-4A31-AB2B-465F8F5D9CE0}" type="pres">
      <dgm:prSet presAssocID="{830A0F71-4C60-49BB-987A-7F54175FE911}" presName="compositeNode" presStyleCnt="0">
        <dgm:presLayoutVars>
          <dgm:bulletEnabled val="1"/>
        </dgm:presLayoutVars>
      </dgm:prSet>
      <dgm:spPr/>
    </dgm:pt>
    <dgm:pt modelId="{4F13BD02-E7EE-42E9-83DB-89EBBC9D6FA9}" type="pres">
      <dgm:prSet presAssocID="{830A0F71-4C60-49BB-987A-7F54175FE911}" presName="bgRect" presStyleLbl="node1" presStyleIdx="1" presStyleCnt="3"/>
      <dgm:spPr/>
    </dgm:pt>
    <dgm:pt modelId="{2B9EE291-AFA7-43B6-88B8-275CC7724C61}" type="pres">
      <dgm:prSet presAssocID="{830A0F71-4C60-49BB-987A-7F54175FE911}" presName="parentNode" presStyleLbl="node1" presStyleIdx="1" presStyleCnt="3">
        <dgm:presLayoutVars>
          <dgm:chMax val="0"/>
          <dgm:bulletEnabled val="1"/>
        </dgm:presLayoutVars>
      </dgm:prSet>
      <dgm:spPr/>
    </dgm:pt>
    <dgm:pt modelId="{F0E52D81-F9E1-46B3-8F09-C15115490B33}" type="pres">
      <dgm:prSet presAssocID="{830A0F71-4C60-49BB-987A-7F54175FE911}" presName="childNode" presStyleLbl="node1" presStyleIdx="1" presStyleCnt="3">
        <dgm:presLayoutVars>
          <dgm:bulletEnabled val="1"/>
        </dgm:presLayoutVars>
      </dgm:prSet>
      <dgm:spPr/>
    </dgm:pt>
    <dgm:pt modelId="{B8DB4E50-DFBF-49E3-B40D-E92A5DB370CF}" type="pres">
      <dgm:prSet presAssocID="{E994B1E4-0CD6-4FD0-8C42-502328A37EC6}" presName="hSp" presStyleCnt="0"/>
      <dgm:spPr/>
    </dgm:pt>
    <dgm:pt modelId="{6F4E50DF-94B8-4D72-96DB-75F2B1EF7841}" type="pres">
      <dgm:prSet presAssocID="{E994B1E4-0CD6-4FD0-8C42-502328A37EC6}" presName="vProcSp" presStyleCnt="0"/>
      <dgm:spPr/>
    </dgm:pt>
    <dgm:pt modelId="{D017D824-8152-46E5-B1C9-76344485611A}" type="pres">
      <dgm:prSet presAssocID="{E994B1E4-0CD6-4FD0-8C42-502328A37EC6}" presName="vSp1" presStyleCnt="0"/>
      <dgm:spPr/>
    </dgm:pt>
    <dgm:pt modelId="{8ADC2310-7345-47AD-AD9F-7FE43F12BE53}" type="pres">
      <dgm:prSet presAssocID="{E994B1E4-0CD6-4FD0-8C42-502328A37EC6}" presName="simulatedConn" presStyleLbl="solidFgAcc1" presStyleIdx="1" presStyleCnt="2"/>
      <dgm:spPr/>
    </dgm:pt>
    <dgm:pt modelId="{51B732F7-395B-48A6-BB49-000B1118CF54}" type="pres">
      <dgm:prSet presAssocID="{E994B1E4-0CD6-4FD0-8C42-502328A37EC6}" presName="vSp2" presStyleCnt="0"/>
      <dgm:spPr/>
    </dgm:pt>
    <dgm:pt modelId="{B00FE763-8443-4EF2-A98B-168F0DE3959D}" type="pres">
      <dgm:prSet presAssocID="{E994B1E4-0CD6-4FD0-8C42-502328A37EC6}" presName="sibTrans" presStyleCnt="0"/>
      <dgm:spPr/>
    </dgm:pt>
    <dgm:pt modelId="{11E7FD1A-FA11-4B95-BF6C-E3DD2D821E46}" type="pres">
      <dgm:prSet presAssocID="{FD510AA4-919B-4711-B803-C7E049DBB68A}" presName="compositeNode" presStyleCnt="0">
        <dgm:presLayoutVars>
          <dgm:bulletEnabled val="1"/>
        </dgm:presLayoutVars>
      </dgm:prSet>
      <dgm:spPr/>
    </dgm:pt>
    <dgm:pt modelId="{7E62BE1D-D569-4152-8AD1-D2726BDB600B}" type="pres">
      <dgm:prSet presAssocID="{FD510AA4-919B-4711-B803-C7E049DBB68A}" presName="bgRect" presStyleLbl="node1" presStyleIdx="2" presStyleCnt="3"/>
      <dgm:spPr/>
    </dgm:pt>
    <dgm:pt modelId="{0B985EEC-E025-47C1-AE67-1A7C38E7A1E4}" type="pres">
      <dgm:prSet presAssocID="{FD510AA4-919B-4711-B803-C7E049DBB68A}" presName="parentNode" presStyleLbl="node1" presStyleIdx="2" presStyleCnt="3">
        <dgm:presLayoutVars>
          <dgm:chMax val="0"/>
          <dgm:bulletEnabled val="1"/>
        </dgm:presLayoutVars>
      </dgm:prSet>
      <dgm:spPr/>
    </dgm:pt>
    <dgm:pt modelId="{3A2D0B1F-DA8B-4665-9139-41C7528E5BEC}" type="pres">
      <dgm:prSet presAssocID="{FD510AA4-919B-4711-B803-C7E049DBB68A}" presName="childNode" presStyleLbl="node1" presStyleIdx="2" presStyleCnt="3">
        <dgm:presLayoutVars>
          <dgm:bulletEnabled val="1"/>
        </dgm:presLayoutVars>
      </dgm:prSet>
      <dgm:spPr/>
    </dgm:pt>
  </dgm:ptLst>
  <dgm:cxnLst>
    <dgm:cxn modelId="{FEF8570D-F952-40B7-82D9-3E6F9B566B4D}" type="presOf" srcId="{B1E45B76-800C-4080-A1B3-D2026055C27D}" destId="{F0E52D81-F9E1-46B3-8F09-C15115490B33}" srcOrd="0" destOrd="0" presId="urn:microsoft.com/office/officeart/2005/8/layout/hProcess7"/>
    <dgm:cxn modelId="{E7FAAB0D-BA0F-4A77-9081-8A2CE274B893}" type="presOf" srcId="{7C6D0398-0A5D-458D-8423-0A23EA6BAC3E}" destId="{CAF0DEA8-307B-4CB6-8B85-0B49B5602C24}" srcOrd="0" destOrd="0" presId="urn:microsoft.com/office/officeart/2005/8/layout/hProcess7"/>
    <dgm:cxn modelId="{F4227C2B-E3B5-44E6-A298-9876FE7233FB}" srcId="{EE1503D1-7F6C-463B-A980-C0B6442841AF}" destId="{830A0F71-4C60-49BB-987A-7F54175FE911}" srcOrd="1" destOrd="0" parTransId="{DC817808-ED1D-4304-9DA2-0D79F7DF96FD}" sibTransId="{E994B1E4-0CD6-4FD0-8C42-502328A37EC6}"/>
    <dgm:cxn modelId="{A9F02A2C-8107-4FE2-B5B7-0BBAD738AD2F}" type="presOf" srcId="{EE1503D1-7F6C-463B-A980-C0B6442841AF}" destId="{2C91B784-6DBF-408E-B145-0EFFEC483BAC}" srcOrd="0" destOrd="0" presId="urn:microsoft.com/office/officeart/2005/8/layout/hProcess7"/>
    <dgm:cxn modelId="{EF35E12E-1534-4DA7-823C-850F02937A9D}" srcId="{FD510AA4-919B-4711-B803-C7E049DBB68A}" destId="{C2F318D1-518F-494D-899D-76D119EB9C0C}" srcOrd="0" destOrd="0" parTransId="{BBF653F0-3C8F-4C1D-BD42-AD6C9B62931A}" sibTransId="{42B16E5E-3379-4D3F-BDA8-C6BCD2173EC6}"/>
    <dgm:cxn modelId="{54BE2E5C-8B47-4154-9334-1A69694AE853}" type="presOf" srcId="{FD510AA4-919B-4711-B803-C7E049DBB68A}" destId="{7E62BE1D-D569-4152-8AD1-D2726BDB600B}" srcOrd="0" destOrd="0" presId="urn:microsoft.com/office/officeart/2005/8/layout/hProcess7"/>
    <dgm:cxn modelId="{6F2D3742-FDD5-4111-B62E-5293822F27CC}" type="presOf" srcId="{FD510AA4-919B-4711-B803-C7E049DBB68A}" destId="{0B985EEC-E025-47C1-AE67-1A7C38E7A1E4}" srcOrd="1" destOrd="0" presId="urn:microsoft.com/office/officeart/2005/8/layout/hProcess7"/>
    <dgm:cxn modelId="{D357A948-B88B-4F3D-9582-87447D6EE591}" type="presOf" srcId="{830A0F71-4C60-49BB-987A-7F54175FE911}" destId="{4F13BD02-E7EE-42E9-83DB-89EBBC9D6FA9}" srcOrd="0" destOrd="0" presId="urn:microsoft.com/office/officeart/2005/8/layout/hProcess7"/>
    <dgm:cxn modelId="{A1D8154D-CD56-42BD-9760-8DD9BDF5F586}" srcId="{EE1503D1-7F6C-463B-A980-C0B6442841AF}" destId="{FD510AA4-919B-4711-B803-C7E049DBB68A}" srcOrd="2" destOrd="0" parTransId="{FA9ABA4F-A915-497F-99AD-317D62EE10E6}" sibTransId="{522C7609-E70B-4E72-80B4-7B4E35C77EB6}"/>
    <dgm:cxn modelId="{91D8B177-5E8C-4804-B65F-006FC9798A90}" type="presOf" srcId="{9C8946E2-61D6-4ECF-A07E-0B904C71C2AB}" destId="{D2FD1CED-B735-4F1C-8A71-0CA236714152}" srcOrd="1" destOrd="0" presId="urn:microsoft.com/office/officeart/2005/8/layout/hProcess7"/>
    <dgm:cxn modelId="{B717CB57-6A20-4583-A152-2B720C6D96EB}" srcId="{830A0F71-4C60-49BB-987A-7F54175FE911}" destId="{B1E45B76-800C-4080-A1B3-D2026055C27D}" srcOrd="0" destOrd="0" parTransId="{ACB72B04-E13C-44F8-8A5D-A9AD8AE700E5}" sibTransId="{6DCE9B31-07A0-4AA3-95BE-8FA85CBC7F1F}"/>
    <dgm:cxn modelId="{80EF9A95-1AF5-49FC-9C22-368C458D80FE}" type="presOf" srcId="{9C8946E2-61D6-4ECF-A07E-0B904C71C2AB}" destId="{467BBB84-2857-4DF2-B612-50948D4B683B}" srcOrd="0" destOrd="0" presId="urn:microsoft.com/office/officeart/2005/8/layout/hProcess7"/>
    <dgm:cxn modelId="{7E1641B4-AF4D-48EA-BE3D-62D6AE2F134A}" srcId="{9C8946E2-61D6-4ECF-A07E-0B904C71C2AB}" destId="{7C6D0398-0A5D-458D-8423-0A23EA6BAC3E}" srcOrd="0" destOrd="0" parTransId="{FE7F3310-BD0C-4D61-8337-25E29FC2542C}" sibTransId="{A24054BE-BEA5-4D2A-AA90-A1E60114E3E7}"/>
    <dgm:cxn modelId="{2E9B95B4-B209-40D1-A018-C2FDF72715DA}" type="presOf" srcId="{C2F318D1-518F-494D-899D-76D119EB9C0C}" destId="{3A2D0B1F-DA8B-4665-9139-41C7528E5BEC}" srcOrd="0" destOrd="0" presId="urn:microsoft.com/office/officeart/2005/8/layout/hProcess7"/>
    <dgm:cxn modelId="{A71B23E8-8076-4E9F-BCDB-0CCA7FC94E88}" srcId="{EE1503D1-7F6C-463B-A980-C0B6442841AF}" destId="{9C8946E2-61D6-4ECF-A07E-0B904C71C2AB}" srcOrd="0" destOrd="0" parTransId="{3BDDCB5F-E7E3-4DA0-9CD2-88E0875FF67D}" sibTransId="{D9964BA4-4220-41B3-9EAD-5EFBAA0BB6C4}"/>
    <dgm:cxn modelId="{76B320F4-B550-45BB-8521-D096B625108F}" type="presOf" srcId="{830A0F71-4C60-49BB-987A-7F54175FE911}" destId="{2B9EE291-AFA7-43B6-88B8-275CC7724C61}" srcOrd="1" destOrd="0" presId="urn:microsoft.com/office/officeart/2005/8/layout/hProcess7"/>
    <dgm:cxn modelId="{CD61C2F7-8FC4-4FF5-AA55-4FCB5A85E88D}" type="presParOf" srcId="{2C91B784-6DBF-408E-B145-0EFFEC483BAC}" destId="{7797DFDD-50E8-4900-961F-C995239292A0}" srcOrd="0" destOrd="0" presId="urn:microsoft.com/office/officeart/2005/8/layout/hProcess7"/>
    <dgm:cxn modelId="{003A7003-690C-46B9-846F-6FDA430398CE}" type="presParOf" srcId="{7797DFDD-50E8-4900-961F-C995239292A0}" destId="{467BBB84-2857-4DF2-B612-50948D4B683B}" srcOrd="0" destOrd="0" presId="urn:microsoft.com/office/officeart/2005/8/layout/hProcess7"/>
    <dgm:cxn modelId="{873D4A0D-D99F-47E7-9763-B89178BC1A8B}" type="presParOf" srcId="{7797DFDD-50E8-4900-961F-C995239292A0}" destId="{D2FD1CED-B735-4F1C-8A71-0CA236714152}" srcOrd="1" destOrd="0" presId="urn:microsoft.com/office/officeart/2005/8/layout/hProcess7"/>
    <dgm:cxn modelId="{78A94572-C546-4F5C-9F34-6EAEC6E8CA12}" type="presParOf" srcId="{7797DFDD-50E8-4900-961F-C995239292A0}" destId="{CAF0DEA8-307B-4CB6-8B85-0B49B5602C24}" srcOrd="2" destOrd="0" presId="urn:microsoft.com/office/officeart/2005/8/layout/hProcess7"/>
    <dgm:cxn modelId="{9C81675A-4787-41A9-9BF6-E3675E54271C}" type="presParOf" srcId="{2C91B784-6DBF-408E-B145-0EFFEC483BAC}" destId="{8552644E-1455-4BCC-AFDE-4898F8F9832B}" srcOrd="1" destOrd="0" presId="urn:microsoft.com/office/officeart/2005/8/layout/hProcess7"/>
    <dgm:cxn modelId="{2C5A7CF3-452B-4E1E-9BBB-63F440368B72}" type="presParOf" srcId="{2C91B784-6DBF-408E-B145-0EFFEC483BAC}" destId="{C8E97771-2A9D-49DC-A800-C6B7F8C017F2}" srcOrd="2" destOrd="0" presId="urn:microsoft.com/office/officeart/2005/8/layout/hProcess7"/>
    <dgm:cxn modelId="{72B0A1CE-8085-43A6-8982-546E6557B21A}" type="presParOf" srcId="{C8E97771-2A9D-49DC-A800-C6B7F8C017F2}" destId="{7004C92C-A5FE-4106-881D-C5C6E1315C2F}" srcOrd="0" destOrd="0" presId="urn:microsoft.com/office/officeart/2005/8/layout/hProcess7"/>
    <dgm:cxn modelId="{6D41D536-7612-456F-AE53-B10EBA433E32}" type="presParOf" srcId="{C8E97771-2A9D-49DC-A800-C6B7F8C017F2}" destId="{3D5DE91D-5392-41D3-B8D5-855D79FC586C}" srcOrd="1" destOrd="0" presId="urn:microsoft.com/office/officeart/2005/8/layout/hProcess7"/>
    <dgm:cxn modelId="{48F0EF93-C5B0-476C-89CF-F9AF73791960}" type="presParOf" srcId="{C8E97771-2A9D-49DC-A800-C6B7F8C017F2}" destId="{3C5C940F-D2CF-4F7E-93F1-7CE2A65409CF}" srcOrd="2" destOrd="0" presId="urn:microsoft.com/office/officeart/2005/8/layout/hProcess7"/>
    <dgm:cxn modelId="{8A716FE9-D198-484D-8344-B323838163F7}" type="presParOf" srcId="{2C91B784-6DBF-408E-B145-0EFFEC483BAC}" destId="{2CF6C125-19CA-4C42-ABB4-5A95B622CC93}" srcOrd="3" destOrd="0" presId="urn:microsoft.com/office/officeart/2005/8/layout/hProcess7"/>
    <dgm:cxn modelId="{52E4C871-D7D5-49E2-BDAC-5A5FD56A5C51}" type="presParOf" srcId="{2C91B784-6DBF-408E-B145-0EFFEC483BAC}" destId="{EDB8D267-4E3F-4A31-AB2B-465F8F5D9CE0}" srcOrd="4" destOrd="0" presId="urn:microsoft.com/office/officeart/2005/8/layout/hProcess7"/>
    <dgm:cxn modelId="{AB934BD3-1DFC-41EA-89E8-E7BE3568AE71}" type="presParOf" srcId="{EDB8D267-4E3F-4A31-AB2B-465F8F5D9CE0}" destId="{4F13BD02-E7EE-42E9-83DB-89EBBC9D6FA9}" srcOrd="0" destOrd="0" presId="urn:microsoft.com/office/officeart/2005/8/layout/hProcess7"/>
    <dgm:cxn modelId="{1AB5521F-B6FD-4DCB-B447-6349E3418969}" type="presParOf" srcId="{EDB8D267-4E3F-4A31-AB2B-465F8F5D9CE0}" destId="{2B9EE291-AFA7-43B6-88B8-275CC7724C61}" srcOrd="1" destOrd="0" presId="urn:microsoft.com/office/officeart/2005/8/layout/hProcess7"/>
    <dgm:cxn modelId="{66DE68E6-DC92-4D97-AA34-7C28B83836D4}" type="presParOf" srcId="{EDB8D267-4E3F-4A31-AB2B-465F8F5D9CE0}" destId="{F0E52D81-F9E1-46B3-8F09-C15115490B33}" srcOrd="2" destOrd="0" presId="urn:microsoft.com/office/officeart/2005/8/layout/hProcess7"/>
    <dgm:cxn modelId="{5BB1E8E5-A78F-41EC-83E0-DBEE8EC09046}" type="presParOf" srcId="{2C91B784-6DBF-408E-B145-0EFFEC483BAC}" destId="{B8DB4E50-DFBF-49E3-B40D-E92A5DB370CF}" srcOrd="5" destOrd="0" presId="urn:microsoft.com/office/officeart/2005/8/layout/hProcess7"/>
    <dgm:cxn modelId="{1C1FB04E-A67F-4AD0-9AF3-AB84F320096F}" type="presParOf" srcId="{2C91B784-6DBF-408E-B145-0EFFEC483BAC}" destId="{6F4E50DF-94B8-4D72-96DB-75F2B1EF7841}" srcOrd="6" destOrd="0" presId="urn:microsoft.com/office/officeart/2005/8/layout/hProcess7"/>
    <dgm:cxn modelId="{2B8668C4-75DD-4AC1-A7AC-1968E4E56E75}" type="presParOf" srcId="{6F4E50DF-94B8-4D72-96DB-75F2B1EF7841}" destId="{D017D824-8152-46E5-B1C9-76344485611A}" srcOrd="0" destOrd="0" presId="urn:microsoft.com/office/officeart/2005/8/layout/hProcess7"/>
    <dgm:cxn modelId="{52880E16-A0F0-4547-A7EF-3FD8ACF8EB03}" type="presParOf" srcId="{6F4E50DF-94B8-4D72-96DB-75F2B1EF7841}" destId="{8ADC2310-7345-47AD-AD9F-7FE43F12BE53}" srcOrd="1" destOrd="0" presId="urn:microsoft.com/office/officeart/2005/8/layout/hProcess7"/>
    <dgm:cxn modelId="{0B962C4E-3A2D-4A31-B4AA-4716BB03B815}" type="presParOf" srcId="{6F4E50DF-94B8-4D72-96DB-75F2B1EF7841}" destId="{51B732F7-395B-48A6-BB49-000B1118CF54}" srcOrd="2" destOrd="0" presId="urn:microsoft.com/office/officeart/2005/8/layout/hProcess7"/>
    <dgm:cxn modelId="{666EE611-00C6-446B-AA96-41432A42695F}" type="presParOf" srcId="{2C91B784-6DBF-408E-B145-0EFFEC483BAC}" destId="{B00FE763-8443-4EF2-A98B-168F0DE3959D}" srcOrd="7" destOrd="0" presId="urn:microsoft.com/office/officeart/2005/8/layout/hProcess7"/>
    <dgm:cxn modelId="{1B395AF6-1C48-4F39-9B5C-F7509C899BC5}" type="presParOf" srcId="{2C91B784-6DBF-408E-B145-0EFFEC483BAC}" destId="{11E7FD1A-FA11-4B95-BF6C-E3DD2D821E46}" srcOrd="8" destOrd="0" presId="urn:microsoft.com/office/officeart/2005/8/layout/hProcess7"/>
    <dgm:cxn modelId="{3D12B1F0-D959-406C-9E31-7F0F7D3E26C9}" type="presParOf" srcId="{11E7FD1A-FA11-4B95-BF6C-E3DD2D821E46}" destId="{7E62BE1D-D569-4152-8AD1-D2726BDB600B}" srcOrd="0" destOrd="0" presId="urn:microsoft.com/office/officeart/2005/8/layout/hProcess7"/>
    <dgm:cxn modelId="{5B2037B0-397F-4C7B-B87D-D55D038DA570}" type="presParOf" srcId="{11E7FD1A-FA11-4B95-BF6C-E3DD2D821E46}" destId="{0B985EEC-E025-47C1-AE67-1A7C38E7A1E4}" srcOrd="1" destOrd="0" presId="urn:microsoft.com/office/officeart/2005/8/layout/hProcess7"/>
    <dgm:cxn modelId="{455276CA-6BBC-45B7-AE97-BF7718C0C914}" type="presParOf" srcId="{11E7FD1A-FA11-4B95-BF6C-E3DD2D821E46}" destId="{3A2D0B1F-DA8B-4665-9139-41C7528E5BEC}"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C909E-A883-4A84-A58C-7427B13A6A23}">
      <dsp:nvSpPr>
        <dsp:cNvPr id="0" name=""/>
        <dsp:cNvSpPr/>
      </dsp:nvSpPr>
      <dsp:spPr>
        <a:xfrm>
          <a:off x="0" y="0"/>
          <a:ext cx="8613588" cy="160378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0" y="0"/>
        <a:ext cx="8613588" cy="1603785"/>
      </dsp:txXfrm>
    </dsp:sp>
    <dsp:sp modelId="{8A1AA5D2-24B3-4FBC-9E25-2D33D26597A5}">
      <dsp:nvSpPr>
        <dsp:cNvPr id="0" name=""/>
        <dsp:cNvSpPr/>
      </dsp:nvSpPr>
      <dsp:spPr>
        <a:xfrm>
          <a:off x="4205" y="1603785"/>
          <a:ext cx="2868392" cy="336794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205" y="1603785"/>
        <a:ext cx="2868392" cy="3367949"/>
      </dsp:txXfrm>
    </dsp:sp>
    <dsp:sp modelId="{9C9942EC-8C0B-4327-B9B0-5F0823FA5A3E}">
      <dsp:nvSpPr>
        <dsp:cNvPr id="0" name=""/>
        <dsp:cNvSpPr/>
      </dsp:nvSpPr>
      <dsp:spPr>
        <a:xfrm>
          <a:off x="2872597" y="1603785"/>
          <a:ext cx="2868392" cy="336794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2872597" y="1603785"/>
        <a:ext cx="2868392" cy="3367949"/>
      </dsp:txXfrm>
    </dsp:sp>
    <dsp:sp modelId="{30B8827C-B0DB-4C77-BE74-65882E59CF4E}">
      <dsp:nvSpPr>
        <dsp:cNvPr id="0" name=""/>
        <dsp:cNvSpPr/>
      </dsp:nvSpPr>
      <dsp:spPr>
        <a:xfrm>
          <a:off x="5740990" y="1603785"/>
          <a:ext cx="2868392" cy="336794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740990" y="1603785"/>
        <a:ext cx="2868392" cy="3367949"/>
      </dsp:txXfrm>
    </dsp:sp>
    <dsp:sp modelId="{0E214934-85B6-477A-AB1C-436FEEB25CCB}">
      <dsp:nvSpPr>
        <dsp:cNvPr id="0" name=""/>
        <dsp:cNvSpPr/>
      </dsp:nvSpPr>
      <dsp:spPr>
        <a:xfrm>
          <a:off x="0" y="4971735"/>
          <a:ext cx="8613588" cy="37421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DB5EC-051D-470F-8DC6-69C5EFAA2821}">
      <dsp:nvSpPr>
        <dsp:cNvPr id="0" name=""/>
        <dsp:cNvSpPr/>
      </dsp:nvSpPr>
      <dsp:spPr>
        <a:xfrm>
          <a:off x="1225" y="155305"/>
          <a:ext cx="1893093" cy="757237"/>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en-US" sz="4900" kern="1200">
              <a:latin typeface="Corbel" panose="020B0503020204020204"/>
            </a:rPr>
            <a:t>Hi</a:t>
          </a:r>
          <a:endParaRPr lang="en-US" sz="4900" kern="1200"/>
        </a:p>
      </dsp:txBody>
      <dsp:txXfrm>
        <a:off x="379844" y="155305"/>
        <a:ext cx="1135856" cy="757237"/>
      </dsp:txXfrm>
    </dsp:sp>
    <dsp:sp modelId="{BA2565C1-BDF6-4163-91A8-EA580CBFADAA}">
      <dsp:nvSpPr>
        <dsp:cNvPr id="0" name=""/>
        <dsp:cNvSpPr/>
      </dsp:nvSpPr>
      <dsp:spPr>
        <a:xfrm>
          <a:off x="1648216" y="219670"/>
          <a:ext cx="1571267" cy="628507"/>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orbel" panose="020B0503020204020204"/>
            </a:rPr>
            <a:t>New Items</a:t>
          </a:r>
          <a:endParaRPr lang="en-US" sz="1400" kern="1200"/>
        </a:p>
      </dsp:txBody>
      <dsp:txXfrm>
        <a:off x="1962470" y="219670"/>
        <a:ext cx="942760" cy="628507"/>
      </dsp:txXfrm>
    </dsp:sp>
    <dsp:sp modelId="{72A700A0-14D1-44DE-BEAA-8DAA4C683527}">
      <dsp:nvSpPr>
        <dsp:cNvPr id="0" name=""/>
        <dsp:cNvSpPr/>
      </dsp:nvSpPr>
      <dsp:spPr>
        <a:xfrm>
          <a:off x="2999507" y="219670"/>
          <a:ext cx="1571267" cy="628507"/>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orbel" panose="020B0503020204020204"/>
            </a:rPr>
            <a:t>Less Bias</a:t>
          </a:r>
          <a:endParaRPr lang="en-US" sz="1400" kern="1200"/>
        </a:p>
      </dsp:txBody>
      <dsp:txXfrm>
        <a:off x="3313761" y="219670"/>
        <a:ext cx="942760" cy="628507"/>
      </dsp:txXfrm>
    </dsp:sp>
    <dsp:sp modelId="{01D51DFB-F470-4E8B-A7F4-928EAEE96EB7}">
      <dsp:nvSpPr>
        <dsp:cNvPr id="0" name=""/>
        <dsp:cNvSpPr/>
      </dsp:nvSpPr>
      <dsp:spPr>
        <a:xfrm>
          <a:off x="1225" y="1018555"/>
          <a:ext cx="1893093" cy="757237"/>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en-US" sz="4900" kern="1200">
              <a:latin typeface="Corbel" panose="020B0503020204020204"/>
            </a:rPr>
            <a:t>H2</a:t>
          </a:r>
          <a:endParaRPr lang="en-US" sz="4900" kern="1200"/>
        </a:p>
      </dsp:txBody>
      <dsp:txXfrm>
        <a:off x="379844" y="1018555"/>
        <a:ext cx="1135856" cy="757237"/>
      </dsp:txXfrm>
    </dsp:sp>
    <dsp:sp modelId="{6AB22FCC-6FFA-411C-8FB0-5BAC70D846C1}">
      <dsp:nvSpPr>
        <dsp:cNvPr id="0" name=""/>
        <dsp:cNvSpPr/>
      </dsp:nvSpPr>
      <dsp:spPr>
        <a:xfrm>
          <a:off x="1648216" y="1082921"/>
          <a:ext cx="1571267" cy="628507"/>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orbel" panose="020B0503020204020204"/>
            </a:rPr>
            <a:t>New Items</a:t>
          </a:r>
          <a:endParaRPr lang="en-US" sz="1400" kern="1200"/>
        </a:p>
      </dsp:txBody>
      <dsp:txXfrm>
        <a:off x="1962470" y="1082921"/>
        <a:ext cx="942760" cy="628507"/>
      </dsp:txXfrm>
    </dsp:sp>
    <dsp:sp modelId="{C8779D8F-C8B1-4ADE-9DB4-C2D535A49236}">
      <dsp:nvSpPr>
        <dsp:cNvPr id="0" name=""/>
        <dsp:cNvSpPr/>
      </dsp:nvSpPr>
      <dsp:spPr>
        <a:xfrm>
          <a:off x="2999507" y="1082921"/>
          <a:ext cx="1571267" cy="628507"/>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orbel" panose="020B0503020204020204"/>
            </a:rPr>
            <a:t>Positive Correlation (Sig)</a:t>
          </a:r>
          <a:endParaRPr lang="en-US" sz="1400" kern="1200"/>
        </a:p>
      </dsp:txBody>
      <dsp:txXfrm>
        <a:off x="3313761" y="1082921"/>
        <a:ext cx="942760" cy="628507"/>
      </dsp:txXfrm>
    </dsp:sp>
    <dsp:sp modelId="{6CDA524E-3508-471F-BC3D-6BF022309BE2}">
      <dsp:nvSpPr>
        <dsp:cNvPr id="0" name=""/>
        <dsp:cNvSpPr/>
      </dsp:nvSpPr>
      <dsp:spPr>
        <a:xfrm>
          <a:off x="1225" y="1881806"/>
          <a:ext cx="1893093" cy="757237"/>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en-US" sz="4900" kern="1200">
              <a:latin typeface="Corbel" panose="020B0503020204020204"/>
            </a:rPr>
            <a:t>H3</a:t>
          </a:r>
          <a:endParaRPr lang="en-US" sz="4900" kern="1200"/>
        </a:p>
      </dsp:txBody>
      <dsp:txXfrm>
        <a:off x="379844" y="1881806"/>
        <a:ext cx="1135856" cy="757237"/>
      </dsp:txXfrm>
    </dsp:sp>
    <dsp:sp modelId="{F7712B58-9327-4425-AC1B-57EC103D72E8}">
      <dsp:nvSpPr>
        <dsp:cNvPr id="0" name=""/>
        <dsp:cNvSpPr/>
      </dsp:nvSpPr>
      <dsp:spPr>
        <a:xfrm>
          <a:off x="1648216" y="1946171"/>
          <a:ext cx="1571267" cy="628507"/>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orbel" panose="020B0503020204020204"/>
            </a:rPr>
            <a:t>Updated Scale</a:t>
          </a:r>
          <a:endParaRPr lang="en-US" sz="1400" kern="1200"/>
        </a:p>
      </dsp:txBody>
      <dsp:txXfrm>
        <a:off x="1962470" y="1946171"/>
        <a:ext cx="942760" cy="628507"/>
      </dsp:txXfrm>
    </dsp:sp>
    <dsp:sp modelId="{ECF43908-2952-422E-9552-5D8CDD054311}">
      <dsp:nvSpPr>
        <dsp:cNvPr id="0" name=""/>
        <dsp:cNvSpPr/>
      </dsp:nvSpPr>
      <dsp:spPr>
        <a:xfrm>
          <a:off x="2999507" y="1946171"/>
          <a:ext cx="1571267" cy="628507"/>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orbel" panose="020B0503020204020204"/>
            </a:rPr>
            <a:t>Legally Defensible</a:t>
          </a:r>
          <a:endParaRPr lang="en-US" sz="1400" kern="1200"/>
        </a:p>
      </dsp:txBody>
      <dsp:txXfrm>
        <a:off x="3313761" y="1946171"/>
        <a:ext cx="942760" cy="628507"/>
      </dsp:txXfrm>
    </dsp:sp>
    <dsp:sp modelId="{F561CEE4-2615-40D0-9484-1C8D1EF284F3}">
      <dsp:nvSpPr>
        <dsp:cNvPr id="0" name=""/>
        <dsp:cNvSpPr/>
      </dsp:nvSpPr>
      <dsp:spPr>
        <a:xfrm>
          <a:off x="1225" y="2745057"/>
          <a:ext cx="1893093" cy="757237"/>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en-US" sz="4900" kern="1200">
              <a:latin typeface="Corbel" panose="020B0503020204020204"/>
            </a:rPr>
            <a:t>H4</a:t>
          </a:r>
        </a:p>
      </dsp:txBody>
      <dsp:txXfrm>
        <a:off x="379844" y="2745057"/>
        <a:ext cx="1135856" cy="757237"/>
      </dsp:txXfrm>
    </dsp:sp>
    <dsp:sp modelId="{E92A26E4-724B-46EA-B49D-F0340CBC7317}">
      <dsp:nvSpPr>
        <dsp:cNvPr id="0" name=""/>
        <dsp:cNvSpPr/>
      </dsp:nvSpPr>
      <dsp:spPr>
        <a:xfrm>
          <a:off x="1648216" y="2809422"/>
          <a:ext cx="1571267" cy="628507"/>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orbel" panose="020B0503020204020204"/>
            </a:rPr>
            <a:t>Updated Scale</a:t>
          </a:r>
        </a:p>
      </dsp:txBody>
      <dsp:txXfrm>
        <a:off x="1962470" y="2809422"/>
        <a:ext cx="942760" cy="628507"/>
      </dsp:txXfrm>
    </dsp:sp>
    <dsp:sp modelId="{A09FE6FA-E981-4F37-981D-BC41D0ACB60E}">
      <dsp:nvSpPr>
        <dsp:cNvPr id="0" name=""/>
        <dsp:cNvSpPr/>
      </dsp:nvSpPr>
      <dsp:spPr>
        <a:xfrm>
          <a:off x="2999507" y="2809422"/>
          <a:ext cx="1571267" cy="628507"/>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orbel" panose="020B0503020204020204"/>
            </a:rPr>
            <a:t>Mod-Sig Correlations</a:t>
          </a:r>
        </a:p>
      </dsp:txBody>
      <dsp:txXfrm>
        <a:off x="3313761" y="2809422"/>
        <a:ext cx="942760" cy="628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DD02F-B8F9-4443-852B-9B9CCCBCF52C}">
      <dsp:nvSpPr>
        <dsp:cNvPr id="0" name=""/>
        <dsp:cNvSpPr/>
      </dsp:nvSpPr>
      <dsp:spPr>
        <a:xfrm>
          <a:off x="2063" y="804008"/>
          <a:ext cx="2012156" cy="5472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orbel" panose="020B0503020204020204"/>
            </a:rPr>
            <a:t>Stage 1</a:t>
          </a:r>
          <a:endParaRPr lang="en-US" sz="1900" kern="1200"/>
        </a:p>
      </dsp:txBody>
      <dsp:txXfrm>
        <a:off x="2063" y="804008"/>
        <a:ext cx="2012156" cy="547200"/>
      </dsp:txXfrm>
    </dsp:sp>
    <dsp:sp modelId="{EB9F7B08-A481-4E44-8C9E-6BBD7E6EAB7A}">
      <dsp:nvSpPr>
        <dsp:cNvPr id="0" name=""/>
        <dsp:cNvSpPr/>
      </dsp:nvSpPr>
      <dsp:spPr>
        <a:xfrm>
          <a:off x="2063" y="1351209"/>
          <a:ext cx="2012156" cy="250343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Corbel" panose="020B0503020204020204"/>
            </a:rPr>
            <a:t>Screening Survey</a:t>
          </a:r>
          <a:endParaRPr lang="en-US" sz="1900" kern="1200"/>
        </a:p>
        <a:p>
          <a:pPr marL="171450" lvl="1" indent="-171450" algn="l" defTabSz="844550" rtl="0">
            <a:lnSpc>
              <a:spcPct val="90000"/>
            </a:lnSpc>
            <a:spcBef>
              <a:spcPct val="0"/>
            </a:spcBef>
            <a:spcAft>
              <a:spcPct val="15000"/>
            </a:spcAft>
            <a:buChar char="•"/>
          </a:pPr>
          <a:r>
            <a:rPr lang="en-US" sz="1900" kern="1200">
              <a:latin typeface="Corbel" panose="020B0503020204020204"/>
            </a:rPr>
            <a:t>Collect data on Race, age, supervisor status</a:t>
          </a:r>
          <a:endParaRPr lang="en-US" sz="1900" kern="1200"/>
        </a:p>
        <a:p>
          <a:pPr marL="171450" lvl="1" indent="-171450" algn="l" defTabSz="844550" rtl="0">
            <a:lnSpc>
              <a:spcPct val="90000"/>
            </a:lnSpc>
            <a:spcBef>
              <a:spcPct val="0"/>
            </a:spcBef>
            <a:spcAft>
              <a:spcPct val="15000"/>
            </a:spcAft>
            <a:buChar char="•"/>
          </a:pPr>
          <a:r>
            <a:rPr lang="en-US" sz="1900" kern="1200">
              <a:latin typeface="Corbel" panose="020B0503020204020204"/>
            </a:rPr>
            <a:t>Create Invite List</a:t>
          </a:r>
        </a:p>
      </dsp:txBody>
      <dsp:txXfrm>
        <a:off x="2063" y="1351209"/>
        <a:ext cx="2012156" cy="2503439"/>
      </dsp:txXfrm>
    </dsp:sp>
    <dsp:sp modelId="{F3985917-2FD1-459D-8508-D6990E6EEB0A}">
      <dsp:nvSpPr>
        <dsp:cNvPr id="0" name=""/>
        <dsp:cNvSpPr/>
      </dsp:nvSpPr>
      <dsp:spPr>
        <a:xfrm>
          <a:off x="2295921" y="804008"/>
          <a:ext cx="2012156" cy="5472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orbel" panose="020B0503020204020204"/>
            </a:rPr>
            <a:t>Stage 2</a:t>
          </a:r>
          <a:endParaRPr lang="en-US" sz="1900" kern="1200"/>
        </a:p>
      </dsp:txBody>
      <dsp:txXfrm>
        <a:off x="2295921" y="804008"/>
        <a:ext cx="2012156" cy="547200"/>
      </dsp:txXfrm>
    </dsp:sp>
    <dsp:sp modelId="{83A0EB26-090A-437A-9FD4-D2F9E6C1DD48}">
      <dsp:nvSpPr>
        <dsp:cNvPr id="0" name=""/>
        <dsp:cNvSpPr/>
      </dsp:nvSpPr>
      <dsp:spPr>
        <a:xfrm>
          <a:off x="2295921" y="1351209"/>
          <a:ext cx="2012156" cy="250343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Corbel" panose="020B0503020204020204"/>
            </a:rPr>
            <a:t>Oversample minority groups</a:t>
          </a:r>
          <a:endParaRPr lang="en-US" sz="1900" kern="1200"/>
        </a:p>
        <a:p>
          <a:pPr marL="171450" lvl="1" indent="-171450" algn="l" defTabSz="844550" rtl="0">
            <a:lnSpc>
              <a:spcPct val="90000"/>
            </a:lnSpc>
            <a:spcBef>
              <a:spcPct val="0"/>
            </a:spcBef>
            <a:spcAft>
              <a:spcPct val="15000"/>
            </a:spcAft>
            <a:buChar char="•"/>
          </a:pPr>
          <a:r>
            <a:rPr lang="en-US" sz="1900" kern="1200">
              <a:latin typeface="Corbel" panose="020B0503020204020204"/>
            </a:rPr>
            <a:t>Administer Survey Items</a:t>
          </a:r>
          <a:endParaRPr lang="en-US" sz="1900" kern="1200"/>
        </a:p>
      </dsp:txBody>
      <dsp:txXfrm>
        <a:off x="2295921" y="1351209"/>
        <a:ext cx="2012156" cy="2503439"/>
      </dsp:txXfrm>
    </dsp:sp>
    <dsp:sp modelId="{91E30C4A-0C71-4FDE-A99B-44EF5CE69689}">
      <dsp:nvSpPr>
        <dsp:cNvPr id="0" name=""/>
        <dsp:cNvSpPr/>
      </dsp:nvSpPr>
      <dsp:spPr>
        <a:xfrm>
          <a:off x="4589780" y="804008"/>
          <a:ext cx="2012156" cy="5472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orbel" panose="020B0503020204020204"/>
            </a:rPr>
            <a:t>Stage 3</a:t>
          </a:r>
          <a:endParaRPr lang="en-US" sz="1900" kern="1200"/>
        </a:p>
      </dsp:txBody>
      <dsp:txXfrm>
        <a:off x="4589780" y="804008"/>
        <a:ext cx="2012156" cy="547200"/>
      </dsp:txXfrm>
    </dsp:sp>
    <dsp:sp modelId="{4031087A-ECB0-4BB3-BA2B-2D211B8C73FA}">
      <dsp:nvSpPr>
        <dsp:cNvPr id="0" name=""/>
        <dsp:cNvSpPr/>
      </dsp:nvSpPr>
      <dsp:spPr>
        <a:xfrm>
          <a:off x="4589780" y="1351209"/>
          <a:ext cx="2012156" cy="250343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Corbel" panose="020B0503020204020204"/>
            </a:rPr>
            <a:t>Analyze the Data</a:t>
          </a:r>
          <a:endParaRPr lang="en-US" sz="1900" kern="1200"/>
        </a:p>
        <a:p>
          <a:pPr marL="171450" lvl="1" indent="-171450" algn="l" defTabSz="844550">
            <a:lnSpc>
              <a:spcPct val="90000"/>
            </a:lnSpc>
            <a:spcBef>
              <a:spcPct val="0"/>
            </a:spcBef>
            <a:spcAft>
              <a:spcPct val="15000"/>
            </a:spcAft>
            <a:buChar char="•"/>
          </a:pPr>
          <a:endParaRPr lang="en-US" sz="1900" kern="1200"/>
        </a:p>
      </dsp:txBody>
      <dsp:txXfrm>
        <a:off x="4589780" y="1351209"/>
        <a:ext cx="2012156" cy="2503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BBB84-2857-4DF2-B612-50948D4B683B}">
      <dsp:nvSpPr>
        <dsp:cNvPr id="0" name=""/>
        <dsp:cNvSpPr/>
      </dsp:nvSpPr>
      <dsp:spPr>
        <a:xfrm>
          <a:off x="346" y="935384"/>
          <a:ext cx="1489025" cy="1786830"/>
        </a:xfrm>
        <a:prstGeom prst="roundRect">
          <a:avLst>
            <a:gd name="adj" fmla="val 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rtl="0">
            <a:lnSpc>
              <a:spcPct val="90000"/>
            </a:lnSpc>
            <a:spcBef>
              <a:spcPct val="0"/>
            </a:spcBef>
            <a:spcAft>
              <a:spcPct val="35000"/>
            </a:spcAft>
            <a:buNone/>
          </a:pPr>
          <a:r>
            <a:rPr lang="en-US" sz="1100" kern="1200">
              <a:latin typeface="Corbel" panose="020B0503020204020204"/>
            </a:rPr>
            <a:t>Self Report</a:t>
          </a:r>
          <a:endParaRPr lang="en-US" sz="1100" kern="1200"/>
        </a:p>
      </dsp:txBody>
      <dsp:txXfrm rot="16200000">
        <a:off x="-583351" y="1519082"/>
        <a:ext cx="1465200" cy="297805"/>
      </dsp:txXfrm>
    </dsp:sp>
    <dsp:sp modelId="{CAF0DEA8-307B-4CB6-8B85-0B49B5602C24}">
      <dsp:nvSpPr>
        <dsp:cNvPr id="0" name=""/>
        <dsp:cNvSpPr/>
      </dsp:nvSpPr>
      <dsp:spPr>
        <a:xfrm>
          <a:off x="298151" y="935384"/>
          <a:ext cx="1109323" cy="1786830"/>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rtl="0">
            <a:lnSpc>
              <a:spcPct val="90000"/>
            </a:lnSpc>
            <a:spcBef>
              <a:spcPct val="0"/>
            </a:spcBef>
            <a:spcAft>
              <a:spcPct val="35000"/>
            </a:spcAft>
            <a:buNone/>
          </a:pPr>
          <a:r>
            <a:rPr lang="en-US" sz="1600" kern="1200">
              <a:latin typeface="Corbel" panose="020B0503020204020204"/>
            </a:rPr>
            <a:t>Biographical Scores</a:t>
          </a:r>
          <a:endParaRPr lang="en-US" sz="1600" kern="1200"/>
        </a:p>
      </dsp:txBody>
      <dsp:txXfrm>
        <a:off x="298151" y="935384"/>
        <a:ext cx="1109323" cy="1786830"/>
      </dsp:txXfrm>
    </dsp:sp>
    <dsp:sp modelId="{4F13BD02-E7EE-42E9-83DB-89EBBC9D6FA9}">
      <dsp:nvSpPr>
        <dsp:cNvPr id="0" name=""/>
        <dsp:cNvSpPr/>
      </dsp:nvSpPr>
      <dsp:spPr>
        <a:xfrm>
          <a:off x="1541487" y="935384"/>
          <a:ext cx="1489025" cy="1786830"/>
        </a:xfrm>
        <a:prstGeom prst="roundRect">
          <a:avLst>
            <a:gd name="adj" fmla="val 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rtl="0">
            <a:lnSpc>
              <a:spcPct val="90000"/>
            </a:lnSpc>
            <a:spcBef>
              <a:spcPct val="0"/>
            </a:spcBef>
            <a:spcAft>
              <a:spcPct val="35000"/>
            </a:spcAft>
            <a:buNone/>
          </a:pPr>
          <a:r>
            <a:rPr lang="en-US" sz="1100" kern="1200">
              <a:latin typeface="Corbel" panose="020B0503020204020204"/>
            </a:rPr>
            <a:t>Supervisor Performance</a:t>
          </a:r>
          <a:endParaRPr lang="en-US" sz="1100" kern="1200"/>
        </a:p>
      </dsp:txBody>
      <dsp:txXfrm rot="16200000">
        <a:off x="957789" y="1519082"/>
        <a:ext cx="1465200" cy="297805"/>
      </dsp:txXfrm>
    </dsp:sp>
    <dsp:sp modelId="{3D5DE91D-5392-41D3-B8D5-855D79FC586C}">
      <dsp:nvSpPr>
        <dsp:cNvPr id="0" name=""/>
        <dsp:cNvSpPr/>
      </dsp:nvSpPr>
      <dsp:spPr>
        <a:xfrm rot="5400000">
          <a:off x="1417635" y="2355500"/>
          <a:ext cx="262592" cy="223353"/>
        </a:xfrm>
        <a:prstGeom prst="flowChartExtra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E52D81-F9E1-46B3-8F09-C15115490B33}">
      <dsp:nvSpPr>
        <dsp:cNvPr id="0" name=""/>
        <dsp:cNvSpPr/>
      </dsp:nvSpPr>
      <dsp:spPr>
        <a:xfrm>
          <a:off x="1839292" y="935384"/>
          <a:ext cx="1109323" cy="1786830"/>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a:latin typeface="Corbel" panose="020B0503020204020204"/>
            </a:rPr>
            <a:t>Ratings</a:t>
          </a:r>
          <a:endParaRPr lang="en-US" sz="1600" kern="1200"/>
        </a:p>
      </dsp:txBody>
      <dsp:txXfrm>
        <a:off x="1839292" y="935384"/>
        <a:ext cx="1109323" cy="1786830"/>
      </dsp:txXfrm>
    </dsp:sp>
    <dsp:sp modelId="{7E62BE1D-D569-4152-8AD1-D2726BDB600B}">
      <dsp:nvSpPr>
        <dsp:cNvPr id="0" name=""/>
        <dsp:cNvSpPr/>
      </dsp:nvSpPr>
      <dsp:spPr>
        <a:xfrm>
          <a:off x="3082628" y="935384"/>
          <a:ext cx="1489025" cy="1786830"/>
        </a:xfrm>
        <a:prstGeom prst="roundRect">
          <a:avLst>
            <a:gd name="adj" fmla="val 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n-US" sz="1100" kern="1200">
              <a:latin typeface="Corbel" panose="020B0503020204020204"/>
            </a:rPr>
            <a:t>Consistency</a:t>
          </a:r>
          <a:endParaRPr lang="en-US" sz="1100" kern="1200"/>
        </a:p>
      </dsp:txBody>
      <dsp:txXfrm rot="16200000">
        <a:off x="2498930" y="1519082"/>
        <a:ext cx="1465200" cy="297805"/>
      </dsp:txXfrm>
    </dsp:sp>
    <dsp:sp modelId="{8ADC2310-7345-47AD-AD9F-7FE43F12BE53}">
      <dsp:nvSpPr>
        <dsp:cNvPr id="0" name=""/>
        <dsp:cNvSpPr/>
      </dsp:nvSpPr>
      <dsp:spPr>
        <a:xfrm rot="5400000">
          <a:off x="2958777" y="2355500"/>
          <a:ext cx="262592" cy="223353"/>
        </a:xfrm>
        <a:prstGeom prst="flowChartExtra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2D0B1F-DA8B-4665-9139-41C7528E5BEC}">
      <dsp:nvSpPr>
        <dsp:cNvPr id="0" name=""/>
        <dsp:cNvSpPr/>
      </dsp:nvSpPr>
      <dsp:spPr>
        <a:xfrm>
          <a:off x="3380433" y="935384"/>
          <a:ext cx="1109323" cy="1786830"/>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rtl="0">
            <a:lnSpc>
              <a:spcPct val="90000"/>
            </a:lnSpc>
            <a:spcBef>
              <a:spcPct val="0"/>
            </a:spcBef>
            <a:spcAft>
              <a:spcPct val="35000"/>
            </a:spcAft>
            <a:buNone/>
          </a:pPr>
          <a:r>
            <a:rPr lang="en-US" sz="1600" kern="1200">
              <a:latin typeface="Corbel" panose="020B0503020204020204"/>
            </a:rPr>
            <a:t>Self Disclosure</a:t>
          </a:r>
          <a:endParaRPr lang="en-US" sz="1600" kern="1200"/>
        </a:p>
      </dsp:txBody>
      <dsp:txXfrm>
        <a:off x="3380433" y="935384"/>
        <a:ext cx="1109323" cy="178683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F5E2E-183E-4D85-ACA2-44A0A769134E}"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3B369-DA20-4A3C-BD8D-C3B6A2321E89}" type="slidenum">
              <a:rPr lang="en-US" smtClean="0"/>
              <a:t>‹#›</a:t>
            </a:fld>
            <a:endParaRPr lang="en-US"/>
          </a:p>
        </p:txBody>
      </p:sp>
    </p:spTree>
    <p:extLst>
      <p:ext uri="{BB962C8B-B14F-4D97-AF65-F5344CB8AC3E}">
        <p14:creationId xmlns:p14="http://schemas.microsoft.com/office/powerpoint/2010/main" val="132450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endParaRPr lang="en-US" b="0" i="1"/>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24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r>
              <a:rPr lang="en-US"/>
              <a:t>DIP (Differential Item Prediction)</a:t>
            </a:r>
          </a:p>
          <a:p>
            <a:endParaRPr lang="en-US"/>
          </a:p>
          <a:p>
            <a:pPr marL="800100" lvl="1" indent="-342900">
              <a:buFont typeface="Wingdings,Sans-Serif"/>
              <a:buChar char="q"/>
            </a:pPr>
            <a:r>
              <a:rPr lang="en-US"/>
              <a:t>Cleary method: Regress supervisory performance on item scores, group membership and the item X group membership interaction term</a:t>
            </a:r>
          </a:p>
          <a:p>
            <a:pPr marL="800100" lvl="1" indent="-342900">
              <a:buFont typeface="Wingdings,Sans-Serif"/>
              <a:buChar char="q"/>
            </a:pPr>
            <a:endParaRPr lang="en-US"/>
          </a:p>
          <a:p>
            <a:pPr marL="800100" lvl="1" indent="-342900">
              <a:buFont typeface="Wingdings,Sans-Serif"/>
              <a:buChar char="q"/>
            </a:pPr>
            <a:endParaRPr lang="en-US"/>
          </a:p>
          <a:p>
            <a:pPr marL="800100" lvl="1" indent="-342900">
              <a:buFont typeface="Wingdings,Sans-Serif"/>
              <a:buChar char="q"/>
            </a:pPr>
            <a:r>
              <a:rPr lang="en-US"/>
              <a:t>Tested all group-by-item interactions</a:t>
            </a:r>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79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endParaRPr lang="en-US" b="0" i="1"/>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395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endParaRPr lang="en-US" b="0" i="1"/>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044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r>
              <a:rPr lang="en-US"/>
              <a:t>Results of self-reported demographic consistency from time one to time two. </a:t>
            </a:r>
          </a:p>
          <a:p>
            <a:endParaRPr lang="en-US"/>
          </a:p>
          <a:p>
            <a:r>
              <a:rPr lang="en-US"/>
              <a:t>Respondents were very inconsistent in reporting their demographic characteristic between time 1 (Screening Survey) and Time two (Occupational Questionnaire Survey) with the typical time difference between 15 and 30 days. </a:t>
            </a:r>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27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51AA7-E562-041A-5BAB-BAFB737A0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5D35BB-BB72-FF9F-9777-04A6CA1C1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D1C59-C2D5-4346-6860-F1166FD51A01}"/>
              </a:ext>
            </a:extLst>
          </p:cNvPr>
          <p:cNvSpPr>
            <a:spLocks noGrp="1"/>
          </p:cNvSpPr>
          <p:nvPr>
            <p:ph type="body" idx="1"/>
          </p:nvPr>
        </p:nvSpPr>
        <p:spPr/>
        <p:txBody>
          <a:bodyPr/>
          <a:lstStyle/>
          <a:p>
            <a:r>
              <a:rPr lang="en-US"/>
              <a:t>Results of self-reported demographic consistency from time one to time two. </a:t>
            </a:r>
          </a:p>
          <a:p>
            <a:endParaRPr lang="en-US"/>
          </a:p>
          <a:p>
            <a:r>
              <a:rPr lang="en-US"/>
              <a:t>Respondents were very inconsistent in reporting their demographic characteristic between time 1 (Screening Survey) and Time two (Occupational Questionnaire Survey) with the typical time difference between 15 and 30 days. </a:t>
            </a:r>
          </a:p>
        </p:txBody>
      </p:sp>
      <p:sp>
        <p:nvSpPr>
          <p:cNvPr id="4" name="Slide Number Placeholder 3">
            <a:extLst>
              <a:ext uri="{FF2B5EF4-FFF2-40B4-BE49-F238E27FC236}">
                <a16:creationId xmlns:a16="http://schemas.microsoft.com/office/drawing/2014/main" id="{218E2BD5-536A-38DC-F96D-41CABDCC843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319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r>
              <a:rPr lang="en-US"/>
              <a:t>Results show that self-reported supervisor status consistency and supervisor performance consistency moderated the relation between Biographical Questionnaire scores and self reported supervisor performance ratings. </a:t>
            </a:r>
          </a:p>
          <a:p>
            <a:endParaRPr lang="en-US"/>
          </a:p>
          <a:p>
            <a:r>
              <a:rPr lang="en-US"/>
              <a:t>Criterion related validity was strongest when respondents were consistent across both self disclosures. </a:t>
            </a:r>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704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F48F6-183B-F596-0209-7006BE008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1B5ED-D731-4CA2-BB36-094C9D960CF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F3B55B-D595-288C-C449-EC63BA193330}"/>
              </a:ext>
            </a:extLst>
          </p:cNvPr>
          <p:cNvSpPr>
            <a:spLocks noGrp="1"/>
          </p:cNvSpPr>
          <p:nvPr>
            <p:ph type="body" idx="1"/>
          </p:nvPr>
        </p:nvSpPr>
        <p:spPr/>
        <p:txBody>
          <a:bodyPr>
            <a:normAutofit/>
          </a:bodyPr>
          <a:lstStyle/>
          <a:p>
            <a:pPr>
              <a:defRPr/>
            </a:pPr>
            <a:endParaRPr lang="en-US">
              <a:cs typeface="Calibri"/>
            </a:endParaRPr>
          </a:p>
          <a:p>
            <a:pPr indent="-171450">
              <a:buFont typeface="Wingdings,Sans-Serif"/>
              <a:buChar char="§"/>
              <a:defRPr/>
            </a:pPr>
            <a:endParaRPr lang="en-US">
              <a:cs typeface="Calibri"/>
            </a:endParaRPr>
          </a:p>
        </p:txBody>
      </p:sp>
      <p:sp>
        <p:nvSpPr>
          <p:cNvPr id="4" name="Slide Number Placeholder 3">
            <a:extLst>
              <a:ext uri="{FF2B5EF4-FFF2-40B4-BE49-F238E27FC236}">
                <a16:creationId xmlns:a16="http://schemas.microsoft.com/office/drawing/2014/main" id="{60209482-6666-2D01-454E-126373D558C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98D139A-965F-EA57-0EA4-4EC3FF63C92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279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28241-17BF-4330-39EB-EEA900C45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01148-7B86-5B43-7620-C2BFF98F39D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CBC546C-951F-2B65-5C1D-3206668CC8CB}"/>
              </a:ext>
            </a:extLst>
          </p:cNvPr>
          <p:cNvSpPr>
            <a:spLocks noGrp="1"/>
          </p:cNvSpPr>
          <p:nvPr>
            <p:ph type="body" idx="1"/>
          </p:nvPr>
        </p:nvSpPr>
        <p:spPr/>
        <p:txBody>
          <a:bodyPr>
            <a:normAutofit/>
          </a:bodyPr>
          <a:lstStyle/>
          <a:p>
            <a:pPr>
              <a:defRPr/>
            </a:pPr>
            <a:endParaRPr lang="en-US">
              <a:cs typeface="Calibri"/>
            </a:endParaRPr>
          </a:p>
          <a:p>
            <a:pPr indent="-171450">
              <a:buFont typeface="Wingdings,Sans-Serif"/>
              <a:buChar char="§"/>
              <a:defRPr/>
            </a:pPr>
            <a:endParaRPr lang="en-US">
              <a:cs typeface="Calibri"/>
            </a:endParaRPr>
          </a:p>
        </p:txBody>
      </p:sp>
      <p:sp>
        <p:nvSpPr>
          <p:cNvPr id="4" name="Slide Number Placeholder 3">
            <a:extLst>
              <a:ext uri="{FF2B5EF4-FFF2-40B4-BE49-F238E27FC236}">
                <a16:creationId xmlns:a16="http://schemas.microsoft.com/office/drawing/2014/main" id="{1B702FEB-1903-8459-1D9E-D3F77ACE7B5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9ED1672-E021-D6B8-83AB-D986DCC7483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902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F48F6-183B-F596-0209-7006BE008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1B5ED-D731-4CA2-BB36-094C9D960CF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F3B55B-D595-288C-C449-EC63BA193330}"/>
              </a:ext>
            </a:extLst>
          </p:cNvPr>
          <p:cNvSpPr>
            <a:spLocks noGrp="1"/>
          </p:cNvSpPr>
          <p:nvPr>
            <p:ph type="body" idx="1"/>
          </p:nvPr>
        </p:nvSpPr>
        <p:spPr/>
        <p:txBody>
          <a:bodyPr>
            <a:normAutofit/>
          </a:bodyPr>
          <a:lstStyle/>
          <a:p>
            <a:pPr>
              <a:defRPr/>
            </a:pPr>
            <a:endParaRPr lang="en-US">
              <a:cs typeface="Calibri"/>
            </a:endParaRPr>
          </a:p>
          <a:p>
            <a:pPr indent="-171450">
              <a:buFont typeface="Wingdings,Sans-Serif"/>
              <a:buChar char="§"/>
              <a:defRPr/>
            </a:pPr>
            <a:endParaRPr lang="en-US">
              <a:cs typeface="Calibri"/>
            </a:endParaRPr>
          </a:p>
        </p:txBody>
      </p:sp>
      <p:sp>
        <p:nvSpPr>
          <p:cNvPr id="4" name="Slide Number Placeholder 3">
            <a:extLst>
              <a:ext uri="{FF2B5EF4-FFF2-40B4-BE49-F238E27FC236}">
                <a16:creationId xmlns:a16="http://schemas.microsoft.com/office/drawing/2014/main" id="{60209482-6666-2D01-454E-126373D558C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98D139A-965F-EA57-0EA4-4EC3FF63C92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87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endParaRPr lang="en-US" b="0" i="1"/>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13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endParaRPr lang="en-US" b="0" i="1"/>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152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r>
              <a:rPr lang="en-US"/>
              <a:t>Census use occupational questionnaires as part of the selection process to select Decennial census taker (enumerator) supervisors including </a:t>
            </a:r>
            <a:r>
              <a:rPr lang="en-US" b="1"/>
              <a:t>Census Field Supervisor (CFS) </a:t>
            </a:r>
            <a:r>
              <a:rPr lang="en-US"/>
              <a:t>and </a:t>
            </a:r>
            <a:r>
              <a:rPr lang="en-US" b="1"/>
              <a:t>Office Operations Supervisor (OOS)</a:t>
            </a:r>
            <a:endParaRPr lang="en-US"/>
          </a:p>
          <a:p>
            <a:endParaRPr lang="en-US"/>
          </a:p>
          <a:p>
            <a:r>
              <a:rPr lang="en-US"/>
              <a:t>Work Experience</a:t>
            </a:r>
            <a:endParaRPr lang="en-US">
              <a:ea typeface="Calibri"/>
              <a:cs typeface="Calibri"/>
            </a:endParaRPr>
          </a:p>
          <a:p>
            <a:endParaRPr lang="en-US"/>
          </a:p>
          <a:p>
            <a:pPr marL="228600" indent="-228600">
              <a:buAutoNum type="arabicPeriod"/>
            </a:pPr>
            <a:r>
              <a:rPr lang="en-US"/>
              <a:t>Total Years of Work Experience: _________________________</a:t>
            </a:r>
          </a:p>
          <a:p>
            <a:pPr marL="228600" indent="-228600">
              <a:buAutoNum type="arabicPeriod"/>
            </a:pPr>
            <a:endParaRPr lang="en-US"/>
          </a:p>
          <a:p>
            <a:pPr marL="228600" indent="-228600">
              <a:buAutoNum type="arabicPeriod"/>
            </a:pPr>
            <a:r>
              <a:rPr lang="en-US"/>
              <a:t>List your previous jobs, starting with the most recent:</a:t>
            </a:r>
          </a:p>
          <a:p>
            <a:pPr marL="742950" lvl="1" indent="-285750">
              <a:buAutoNum type="arabicPeriod"/>
            </a:pPr>
            <a:r>
              <a:rPr lang="en-US"/>
              <a:t>Job Title: _________________________</a:t>
            </a:r>
          </a:p>
          <a:p>
            <a:pPr marL="742950" lvl="1" indent="-285750">
              <a:buAutoNum type="arabicPeriod"/>
            </a:pPr>
            <a:r>
              <a:rPr lang="en-US"/>
              <a:t>Employer: _________________________</a:t>
            </a:r>
          </a:p>
          <a:p>
            <a:pPr marL="742950" lvl="1" indent="-285750">
              <a:buAutoNum type="arabicPeriod"/>
            </a:pPr>
            <a:r>
              <a:rPr lang="en-US"/>
              <a:t>Start Date: _________________________</a:t>
            </a:r>
          </a:p>
          <a:p>
            <a:pPr marL="742950" lvl="1" indent="-285750">
              <a:buAutoNum type="arabicPeriod"/>
            </a:pPr>
            <a:r>
              <a:rPr lang="en-US"/>
              <a:t>End Date: _________________________</a:t>
            </a:r>
          </a:p>
          <a:p>
            <a:pPr marL="742950" lvl="1" indent="-285750">
              <a:buAutoNum type="arabicPeriod"/>
            </a:pPr>
            <a:r>
              <a:rPr lang="en-US"/>
              <a:t>Briefly describe your responsibilities and accomplishments: _________________________________________________</a:t>
            </a:r>
          </a:p>
          <a:p>
            <a:pPr marL="742950" lvl="1" indent="-285750">
              <a:buAutoNum type="arabicPeriod"/>
            </a:pPr>
            <a:endParaRPr lang="en-US"/>
          </a:p>
          <a:p>
            <a:pPr marL="228600" indent="-228600">
              <a:buAutoNum type="arabicPeriod"/>
            </a:pPr>
            <a:r>
              <a:rPr lang="en-US"/>
              <a:t>Skills and Abilities: Please rate your proficiency in the following areas using the scale:</a:t>
            </a:r>
          </a:p>
          <a:p>
            <a:pPr marL="742950" lvl="1" indent="-285750">
              <a:buAutoNum type="arabicPeriod"/>
            </a:pPr>
            <a:r>
              <a:rPr lang="en-US"/>
              <a:t>1 - No experience</a:t>
            </a:r>
          </a:p>
          <a:p>
            <a:pPr marL="742950" lvl="1" indent="-285750">
              <a:buAutoNum type="arabicPeriod"/>
            </a:pPr>
            <a:r>
              <a:rPr lang="en-US"/>
              <a:t>2 - Limited experience</a:t>
            </a:r>
          </a:p>
          <a:p>
            <a:pPr marL="742950" lvl="1" indent="-285750">
              <a:buAutoNum type="arabicPeriod"/>
            </a:pPr>
            <a:r>
              <a:rPr lang="en-US"/>
              <a:t>3 - Some experience</a:t>
            </a:r>
          </a:p>
          <a:p>
            <a:pPr marL="742950" lvl="1" indent="-285750">
              <a:buAutoNum type="arabicPeriod"/>
            </a:pPr>
            <a:r>
              <a:rPr lang="en-US"/>
              <a:t>4 - Proficient</a:t>
            </a:r>
          </a:p>
          <a:p>
            <a:pPr marL="628650" indent="-171450">
              <a:buAutoNum type="arabicPeriod"/>
            </a:pPr>
            <a:r>
              <a:rPr lang="en-US"/>
              <a:t>5 - </a:t>
            </a:r>
            <a:r>
              <a:rPr lang="en-US" err="1"/>
              <a:t>ExpertWork</a:t>
            </a:r>
            <a:r>
              <a:rPr lang="en-US"/>
              <a:t> Experience</a:t>
            </a:r>
          </a:p>
          <a:p>
            <a:pPr marL="628650" indent="-171450">
              <a:buFont typeface="Arial"/>
              <a:buChar char="•"/>
            </a:pPr>
            <a:endParaRPr lang="en-US"/>
          </a:p>
          <a:p>
            <a:pPr marL="228600" indent="-228600">
              <a:buAutoNum type="arabicPeriod"/>
            </a:pPr>
            <a:r>
              <a:rPr lang="en-US"/>
              <a:t>Total Years of Work Experience: _________________________</a:t>
            </a:r>
          </a:p>
          <a:p>
            <a:pPr marL="228600" indent="-228600">
              <a:buAutoNum type="arabicPeriod"/>
            </a:pPr>
            <a:endParaRPr lang="en-US"/>
          </a:p>
          <a:p>
            <a:pPr marL="228600" indent="-228600">
              <a:buAutoNum type="arabicPeriod"/>
            </a:pPr>
            <a:r>
              <a:rPr lang="en-US"/>
              <a:t>List your previous jobs, starting with the most recent:</a:t>
            </a:r>
          </a:p>
          <a:p>
            <a:pPr marL="742950" lvl="1" indent="-285750">
              <a:buAutoNum type="arabicPeriod"/>
            </a:pPr>
            <a:r>
              <a:rPr lang="en-US"/>
              <a:t>Job Title: _________________________</a:t>
            </a:r>
          </a:p>
          <a:p>
            <a:pPr marL="742950" lvl="1" indent="-285750">
              <a:buAutoNum type="arabicPeriod"/>
            </a:pPr>
            <a:r>
              <a:rPr lang="en-US"/>
              <a:t>Employer: _________________________</a:t>
            </a:r>
          </a:p>
          <a:p>
            <a:pPr marL="742950" lvl="1" indent="-285750">
              <a:buAutoNum type="arabicPeriod"/>
            </a:pPr>
            <a:r>
              <a:rPr lang="en-US"/>
              <a:t>Start Date: _________________________</a:t>
            </a:r>
          </a:p>
          <a:p>
            <a:pPr marL="742950" lvl="1" indent="-285750">
              <a:buAutoNum type="arabicPeriod"/>
            </a:pPr>
            <a:r>
              <a:rPr lang="en-US"/>
              <a:t>End Date: _________________________</a:t>
            </a:r>
          </a:p>
          <a:p>
            <a:pPr marL="742950" lvl="1" indent="-285750">
              <a:buAutoNum type="arabicPeriod"/>
            </a:pPr>
            <a:r>
              <a:rPr lang="en-US"/>
              <a:t>Briefly describe your responsibilities and accomplishments: _________________________________________________</a:t>
            </a:r>
          </a:p>
          <a:p>
            <a:pPr marL="742950" lvl="1" indent="-285750">
              <a:buAutoNum type="arabicPeriod"/>
            </a:pPr>
            <a:endParaRPr lang="en-US"/>
          </a:p>
          <a:p>
            <a:pPr marL="228600" indent="-228600">
              <a:buAutoNum type="arabicPeriod"/>
            </a:pPr>
            <a:r>
              <a:rPr lang="en-US"/>
              <a:t>Skills and Abilities: Please rate your proficiency in the following areas using the scale:</a:t>
            </a:r>
          </a:p>
          <a:p>
            <a:pPr marL="742950" lvl="1" indent="-285750">
              <a:buAutoNum type="arabicPeriod"/>
            </a:pPr>
            <a:r>
              <a:rPr lang="en-US"/>
              <a:t>1 - No experience</a:t>
            </a:r>
          </a:p>
          <a:p>
            <a:pPr marL="742950" lvl="1" indent="-285750">
              <a:buAutoNum type="arabicPeriod"/>
            </a:pPr>
            <a:r>
              <a:rPr lang="en-US"/>
              <a:t>2 - Limited experience</a:t>
            </a:r>
          </a:p>
          <a:p>
            <a:pPr marL="742950" lvl="1" indent="-285750">
              <a:buAutoNum type="arabicPeriod"/>
            </a:pPr>
            <a:r>
              <a:rPr lang="en-US"/>
              <a:t>3 - Some experience</a:t>
            </a:r>
          </a:p>
          <a:p>
            <a:pPr marL="742950" lvl="1" indent="-285750">
              <a:buAutoNum type="arabicPeriod"/>
            </a:pPr>
            <a:r>
              <a:rPr lang="en-US"/>
              <a:t>4 - Proficient</a:t>
            </a:r>
          </a:p>
          <a:p>
            <a:pPr marL="742950" lvl="1" indent="-285750">
              <a:buAutoNum type="arabicPeriod"/>
            </a:pPr>
            <a:r>
              <a:rPr lang="en-US"/>
              <a:t>5 - Expert</a:t>
            </a:r>
            <a:endParaRPr lang="en-US">
              <a:ea typeface="Calibri"/>
              <a:cs typeface="Calibri"/>
            </a:endParaRPr>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66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pPr marL="285750" indent="-285750">
              <a:buFont typeface="Arial"/>
              <a:buChar char="•"/>
            </a:pPr>
            <a:r>
              <a:rPr lang="en-US"/>
              <a:t>Prior supervisor selection questionnaire showed adverse impact against protected classes</a:t>
            </a:r>
          </a:p>
          <a:p>
            <a:pPr marL="285750" indent="-285750">
              <a:buFont typeface="Arial,Sans-Serif"/>
              <a:buChar char="•"/>
            </a:pPr>
            <a:endParaRPr lang="en-US">
              <a:ea typeface="Calibri"/>
              <a:cs typeface="Calibri"/>
            </a:endParaRPr>
          </a:p>
          <a:p>
            <a:pPr marL="285750" indent="-285750">
              <a:buFont typeface="Arial,Sans-Serif"/>
              <a:buChar char="•"/>
            </a:pPr>
            <a:r>
              <a:rPr lang="en-US"/>
              <a:t>Census internal research found that some items disproportionately disadvantaged racial and ethnic minorities.</a:t>
            </a:r>
            <a:endParaRPr lang="en-US">
              <a:ea typeface="Calibri"/>
              <a:cs typeface="Calibri"/>
            </a:endParaRPr>
          </a:p>
          <a:p>
            <a:pPr marL="285750" indent="-285750">
              <a:buFont typeface="Arial,Sans-Serif"/>
              <a:buChar char="•"/>
            </a:pPr>
            <a:endParaRPr lang="en-US"/>
          </a:p>
          <a:p>
            <a:pPr marL="285750" indent="-285750">
              <a:buFont typeface="Arial,Sans-Serif"/>
              <a:buChar char="•"/>
            </a:pPr>
            <a:r>
              <a:rPr lang="en-US"/>
              <a:t>Questions about prior supervisory experience favored majority group members.</a:t>
            </a:r>
          </a:p>
          <a:p>
            <a:endParaRPr lang="en-US"/>
          </a:p>
          <a:p>
            <a:pPr lvl="1"/>
            <a:r>
              <a:rPr lang="en-US"/>
              <a:t>How many months’/years’ experience total do you have as a supervisor with 1 or more employees reporting to you?</a:t>
            </a:r>
          </a:p>
          <a:p>
            <a:pPr lvl="2"/>
            <a:r>
              <a:rPr lang="en-US"/>
              <a:t>A. No supervisory experience</a:t>
            </a:r>
          </a:p>
          <a:p>
            <a:pPr lvl="2"/>
            <a:r>
              <a:rPr lang="en-US"/>
              <a:t>B. Less than 6 months </a:t>
            </a:r>
          </a:p>
          <a:p>
            <a:pPr lvl="2"/>
            <a:r>
              <a:rPr lang="en-US"/>
              <a:t>C. 6 months to 1 year</a:t>
            </a:r>
          </a:p>
          <a:p>
            <a:pPr lvl="2"/>
            <a:r>
              <a:rPr lang="en-US"/>
              <a:t>D. More than 1 year but less than 2 years</a:t>
            </a:r>
          </a:p>
          <a:p>
            <a:pPr lvl="2"/>
            <a:r>
              <a:rPr lang="en-US"/>
              <a:t>E. 2 years or more </a:t>
            </a:r>
          </a:p>
          <a:p>
            <a:endParaRPr lang="en-US"/>
          </a:p>
          <a:p>
            <a:pPr marL="285750" indent="-285750">
              <a:buFont typeface="Arial,Sans-Serif"/>
              <a:buChar char="•"/>
            </a:pPr>
            <a:r>
              <a:rPr lang="en-US"/>
              <a:t>Marginalized candidates with leadership potential were under-selected.</a:t>
            </a:r>
          </a:p>
          <a:p>
            <a:pPr marL="285750" indent="-285750">
              <a:buFont typeface="Arial,Sans-Serif"/>
              <a:buChar char="•"/>
            </a:pPr>
            <a:endParaRPr lang="en-US"/>
          </a:p>
          <a:p>
            <a:pPr marL="285750" indent="-285750">
              <a:buFont typeface="Arial,Sans-Serif"/>
              <a:buChar char="•"/>
            </a:pPr>
            <a:r>
              <a:rPr lang="en-US"/>
              <a:t>Result: Systemic bias in supervisor selection outcomes.</a:t>
            </a:r>
          </a:p>
          <a:p>
            <a:pPr marL="285750" indent="-285750">
              <a:buFont typeface="Arial,Sans-Serif"/>
              <a:buChar char="•"/>
            </a:pPr>
            <a:endParaRPr lang="en-US"/>
          </a:p>
          <a:p>
            <a:pPr marL="285750" indent="-285750">
              <a:buFont typeface="Arial,Sans-Serif"/>
              <a:buChar char="•"/>
            </a:pPr>
            <a:r>
              <a:rPr lang="en-US"/>
              <a:t>Led to need to redesign the questions for fairness while preserving validity</a:t>
            </a:r>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09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r>
              <a:rPr lang="en-US"/>
              <a:t>HRD – WTO approached this effort to redesign the assessment with and eye toward…….</a:t>
            </a:r>
          </a:p>
          <a:p>
            <a:endParaRPr lang="en-US">
              <a:ea typeface="Calibri"/>
              <a:cs typeface="Calibri"/>
            </a:endParaRPr>
          </a:p>
          <a:p>
            <a:r>
              <a:rPr lang="en-US" err="1"/>
              <a:t>MTurk</a:t>
            </a:r>
            <a:r>
              <a:rPr lang="en-US"/>
              <a:t> as a Research Platform</a:t>
            </a:r>
          </a:p>
          <a:p>
            <a:pPr marL="742950" lvl="1" indent="-285750">
              <a:buFont typeface="Wingdings,Sans-Serif"/>
              <a:buChar char="q"/>
            </a:pPr>
            <a:r>
              <a:rPr lang="en-US"/>
              <a:t>Efficient, diverse data pool for pilot testing large-scale instruments (</a:t>
            </a:r>
            <a:r>
              <a:rPr lang="en-US" err="1"/>
              <a:t>Paolacci</a:t>
            </a:r>
            <a:r>
              <a:rPr lang="en-US"/>
              <a:t>, Chandler, &amp; </a:t>
            </a:r>
            <a:r>
              <a:rPr lang="en-US" err="1"/>
              <a:t>Ipeirotis</a:t>
            </a:r>
            <a:r>
              <a:rPr lang="en-US"/>
              <a:t>, 2019) [5]</a:t>
            </a:r>
          </a:p>
          <a:p>
            <a:pPr marL="742950" lvl="1" indent="-285750">
              <a:buFont typeface="Wingdings,Sans-Serif"/>
              <a:buChar char="q"/>
            </a:pPr>
            <a:r>
              <a:rPr lang="en-US"/>
              <a:t>Known challenges around response validity require consistency checks (Chmielewski &amp; Kucker, 2019) [6]</a:t>
            </a:r>
            <a:endParaRPr lang="en-US">
              <a:ea typeface="Calibri"/>
              <a:cs typeface="Calibri"/>
            </a:endParaRPr>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068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pPr marL="285750" indent="-285750">
              <a:buFont typeface="Arial,Sans-Serif"/>
              <a:buChar char="•"/>
            </a:pPr>
            <a:r>
              <a:rPr lang="en-US"/>
              <a:t>H1: Selected items from among the 100 newly developed leadership measurement items will show low bias across the 11 protected classes we studied including 1) American Indian/Alaskan Native, 2) Asian, 3) Black or African American, 4) Hispanic, 5) LGBTQ, 6) Disabilities, 7) Religious Minority, 8) Rural, 9) Poverty, 10) 40+ years of age, and 11) Female. </a:t>
            </a:r>
          </a:p>
          <a:p>
            <a:endParaRPr lang="en-US"/>
          </a:p>
          <a:p>
            <a:pPr marL="285750" indent="-285750">
              <a:buFont typeface="Arial,Sans-Serif"/>
              <a:buChar char="•"/>
            </a:pPr>
            <a:r>
              <a:rPr lang="en-US"/>
              <a:t>H2: Items will have positive and significant correlations to self-reported supervisory experience/quality).</a:t>
            </a:r>
          </a:p>
          <a:p>
            <a:pPr marL="285750" indent="-285750">
              <a:buFont typeface="Arial,Sans-Serif"/>
              <a:buChar char="•"/>
            </a:pPr>
            <a:endParaRPr lang="en-US"/>
          </a:p>
          <a:p>
            <a:pPr marL="285750" indent="-285750">
              <a:buFont typeface="Arial,Sans-Serif"/>
              <a:buChar char="•"/>
            </a:pPr>
            <a:r>
              <a:rPr lang="en-US"/>
              <a:t>H3: Scales will show defensible measurement invariance testing across protected groups </a:t>
            </a:r>
          </a:p>
          <a:p>
            <a:pPr marL="285750" indent="-285750">
              <a:buFont typeface="Arial,Sans-Serif"/>
              <a:buChar char="•"/>
            </a:pPr>
            <a:endParaRPr lang="en-US"/>
          </a:p>
          <a:p>
            <a:pPr marL="285750" indent="-285750">
              <a:buFont typeface="Arial,Sans-Serif"/>
              <a:buChar char="•"/>
            </a:pPr>
            <a:r>
              <a:rPr lang="en-US"/>
              <a:t>H4: Scales (composed of sets of items) will show significant and at least moderate correlations to self-reported supervisory experience/quality). This documents the criterion-related validity.</a:t>
            </a:r>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830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r>
              <a:rPr lang="en-US"/>
              <a:t>Multi-Stage Panel Design using Qualtrics</a:t>
            </a:r>
          </a:p>
          <a:p>
            <a:endParaRPr lang="en-US"/>
          </a:p>
          <a:p>
            <a:r>
              <a:rPr lang="en-US"/>
              <a:t>Mechanical Turk (</a:t>
            </a:r>
            <a:r>
              <a:rPr lang="en-US" err="1"/>
              <a:t>Mturk</a:t>
            </a:r>
            <a:r>
              <a:rPr lang="en-US"/>
              <a:t>) workers solicited in two phases – What is </a:t>
            </a:r>
            <a:r>
              <a:rPr lang="en-US" err="1"/>
              <a:t>Mturk</a:t>
            </a:r>
            <a:r>
              <a:rPr lang="en-US"/>
              <a:t>?</a:t>
            </a:r>
          </a:p>
          <a:p>
            <a:pPr marL="800100" lvl="1" indent="-342900">
              <a:buAutoNum type="arabicPeriod"/>
            </a:pPr>
            <a:endParaRPr lang="en-US"/>
          </a:p>
          <a:p>
            <a:pPr marL="800100" lvl="1" indent="-342900">
              <a:buAutoNum type="arabicPeriod"/>
            </a:pPr>
            <a:r>
              <a:rPr lang="en-US"/>
              <a:t>Screening Survey administered between July 24, 2024 and August 30, 2024 (N = 10,781)</a:t>
            </a:r>
          </a:p>
          <a:p>
            <a:pPr marL="1257300" lvl="2" indent="-342900">
              <a:buFont typeface="Arial,Sans-Serif"/>
              <a:buChar char="•"/>
            </a:pPr>
            <a:r>
              <a:rPr lang="en-US"/>
              <a:t>Collected demographic data (race, ethnicity, age, supervisor status) </a:t>
            </a:r>
          </a:p>
          <a:p>
            <a:pPr marL="1257300" lvl="2" indent="-342900">
              <a:buFont typeface="Arial,Sans-Serif"/>
              <a:buChar char="•"/>
            </a:pPr>
            <a:r>
              <a:rPr lang="en-US"/>
              <a:t>Paid nominal fee for participation</a:t>
            </a:r>
          </a:p>
          <a:p>
            <a:pPr marL="800100" lvl="1" indent="-342900">
              <a:buAutoNum type="arabicPeriod"/>
            </a:pPr>
            <a:endParaRPr lang="en-US"/>
          </a:p>
          <a:p>
            <a:pPr marL="800100" lvl="1" indent="-342900">
              <a:buAutoNum type="arabicPeriod"/>
            </a:pPr>
            <a:endParaRPr lang="en-US"/>
          </a:p>
          <a:p>
            <a:pPr marL="800100" lvl="1" indent="-342900">
              <a:buAutoNum type="arabicPeriod"/>
            </a:pPr>
            <a:r>
              <a:rPr lang="en-US"/>
              <a:t>Occupational Questionnaire administered between August 14th, 2024 and September 15th of 2024 (N = 2,199 usable) </a:t>
            </a:r>
          </a:p>
          <a:p>
            <a:pPr marL="1200150" lvl="2" indent="-285750">
              <a:buFont typeface="Arial,Sans-Serif"/>
              <a:buChar char="•"/>
            </a:pPr>
            <a:r>
              <a:rPr lang="en-US"/>
              <a:t>Targeted Invites - Oversampled smaller protected groups (e.g., American Indian/Alaskan Native) to ensure analytic power</a:t>
            </a:r>
          </a:p>
          <a:p>
            <a:pPr marL="1200150" lvl="2" indent="-285750">
              <a:buFont typeface="Arial,Sans-Serif"/>
              <a:buChar char="•"/>
            </a:pPr>
            <a:r>
              <a:rPr lang="en-US"/>
              <a:t>100 experimental items + repeated demographics + self-reported supervisory experience/quality</a:t>
            </a:r>
          </a:p>
          <a:p>
            <a:endParaRPr lang="en-US"/>
          </a:p>
          <a:p>
            <a:endParaRPr lang="en-US" b="0" i="1">
              <a:ea typeface="Calibri"/>
              <a:cs typeface="Calibri"/>
            </a:endParaRPr>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72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8BE8-BC1E-4DB5-175C-1C8B80F8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BE0AB-2DBE-E0CB-CF77-337CFE770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8A48-2864-EACE-3629-7327A2C0BA1E}"/>
              </a:ext>
            </a:extLst>
          </p:cNvPr>
          <p:cNvSpPr>
            <a:spLocks noGrp="1"/>
          </p:cNvSpPr>
          <p:nvPr>
            <p:ph type="body" idx="1"/>
          </p:nvPr>
        </p:nvSpPr>
        <p:spPr/>
        <p:txBody>
          <a:bodyPr/>
          <a:lstStyle/>
          <a:p>
            <a:endParaRPr lang="en-US" b="0" i="1"/>
          </a:p>
        </p:txBody>
      </p:sp>
      <p:sp>
        <p:nvSpPr>
          <p:cNvPr id="4" name="Slide Number Placeholder 3">
            <a:extLst>
              <a:ext uri="{FF2B5EF4-FFF2-40B4-BE49-F238E27FC236}">
                <a16:creationId xmlns:a16="http://schemas.microsoft.com/office/drawing/2014/main" id="{E8E47CA7-F2AA-C35F-405A-695AE63891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11DB4-620F-484A-9BF3-2D259529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61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9593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3078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669769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4460875"/>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6" name="Text Placeholder 3">
            <a:extLst>
              <a:ext uri="{FF2B5EF4-FFF2-40B4-BE49-F238E27FC236}">
                <a16:creationId xmlns:a16="http://schemas.microsoft.com/office/drawing/2014/main" id="{990182D0-0AEB-449E-AAB1-6F3025BEFB41}"/>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59006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w/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4460875"/>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6" name="Text Placeholder 3">
            <a:extLst>
              <a:ext uri="{FF2B5EF4-FFF2-40B4-BE49-F238E27FC236}">
                <a16:creationId xmlns:a16="http://schemas.microsoft.com/office/drawing/2014/main" id="{990182D0-0AEB-449E-AAB1-6F3025BEFB41}"/>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67615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821CE4-E49D-4110-9F38-40156ED5089D}"/>
              </a:ext>
            </a:extLst>
          </p:cNvPr>
          <p:cNvSpPr>
            <a:spLocks noGrp="1"/>
          </p:cNvSpPr>
          <p:nvPr>
            <p:ph type="body" sz="quarter" idx="10" hasCustomPrompt="1"/>
          </p:nvPr>
        </p:nvSpPr>
        <p:spPr>
          <a:xfrm>
            <a:off x="1163588" y="2698750"/>
            <a:ext cx="5507567" cy="1460500"/>
          </a:xfrm>
          <a:prstGeom prst="rect">
            <a:avLst/>
          </a:prstGeom>
        </p:spPr>
        <p:txBody>
          <a:bodyPr anchor="ctr"/>
          <a:lstStyle>
            <a:lvl1pPr marL="0" indent="0">
              <a:buNone/>
              <a:defRPr sz="4000" b="1">
                <a:solidFill>
                  <a:schemeClr val="bg1"/>
                </a:solidFill>
                <a:latin typeface="+mj-lt"/>
              </a:defRPr>
            </a:lvl1pPr>
          </a:lstStyle>
          <a:p>
            <a:pPr lvl="0"/>
            <a:r>
              <a:rPr lang="en-US"/>
              <a:t>Divider</a:t>
            </a:r>
          </a:p>
        </p:txBody>
      </p:sp>
    </p:spTree>
    <p:extLst>
      <p:ext uri="{BB962C8B-B14F-4D97-AF65-F5344CB8AC3E}">
        <p14:creationId xmlns:p14="http://schemas.microsoft.com/office/powerpoint/2010/main" val="2993350725"/>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id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57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3FF7A3A5-6B17-4B69-B132-43890FF4F57F}"/>
              </a:ext>
            </a:extLst>
          </p:cNvPr>
          <p:cNvSpPr>
            <a:spLocks noGrp="1"/>
          </p:cNvSpPr>
          <p:nvPr>
            <p:ph type="title"/>
          </p:nvPr>
        </p:nvSpPr>
        <p:spPr>
          <a:xfrm>
            <a:off x="541869" y="292423"/>
            <a:ext cx="11108267" cy="456728"/>
          </a:xfrm>
        </p:spPr>
        <p:txBody>
          <a:bodyPr/>
          <a:lstStyle/>
          <a:p>
            <a:r>
              <a:rPr lang="en-US"/>
              <a:t>Click to edit Master title style</a:t>
            </a:r>
          </a:p>
        </p:txBody>
      </p:sp>
    </p:spTree>
    <p:extLst>
      <p:ext uri="{BB962C8B-B14F-4D97-AF65-F5344CB8AC3E}">
        <p14:creationId xmlns:p14="http://schemas.microsoft.com/office/powerpoint/2010/main" val="2587449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4460875"/>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6" name="Text Placeholder 3">
            <a:extLst>
              <a:ext uri="{FF2B5EF4-FFF2-40B4-BE49-F238E27FC236}">
                <a16:creationId xmlns:a16="http://schemas.microsoft.com/office/drawing/2014/main" id="{990182D0-0AEB-449E-AAB1-6F3025BEFB41}"/>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3563435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3637936"/>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4" name="Text Placeholder 3">
            <a:extLst>
              <a:ext uri="{FF2B5EF4-FFF2-40B4-BE49-F238E27FC236}">
                <a16:creationId xmlns:a16="http://schemas.microsoft.com/office/drawing/2014/main" id="{41D6A52F-E24E-45B8-8AA6-66FAA52AEF47}"/>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503546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3637936"/>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4" name="Text Placeholder 3">
            <a:extLst>
              <a:ext uri="{FF2B5EF4-FFF2-40B4-BE49-F238E27FC236}">
                <a16:creationId xmlns:a16="http://schemas.microsoft.com/office/drawing/2014/main" id="{41D6A52F-E24E-45B8-8AA6-66FAA52AEF47}"/>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
        <p:nvSpPr>
          <p:cNvPr id="6" name="Text Placeholder 3">
            <a:extLst>
              <a:ext uri="{FF2B5EF4-FFF2-40B4-BE49-F238E27FC236}">
                <a16:creationId xmlns:a16="http://schemas.microsoft.com/office/drawing/2014/main" id="{81C5D6BE-BFD8-4B75-AC22-52F4F26DA114}"/>
              </a:ext>
            </a:extLst>
          </p:cNvPr>
          <p:cNvSpPr txBox="1">
            <a:spLocks/>
          </p:cNvSpPr>
          <p:nvPr userDrawn="1"/>
        </p:nvSpPr>
        <p:spPr bwMode="auto">
          <a:xfrm>
            <a:off x="914400" y="5749411"/>
            <a:ext cx="10363200" cy="612648"/>
          </a:xfrm>
          <a:prstGeom prst="rect">
            <a:avLst/>
          </a:prstGeom>
          <a:noFill/>
          <a:ln w="28575">
            <a:solidFill>
              <a:srgbClr val="003192"/>
            </a:solidFill>
          </a:ln>
          <a:extLst>
            <a:ext uri="{909E8E84-426E-40DD-AFC4-6F175D3DCCD1}">
              <a14:hiddenFill xmlns:a14="http://schemas.microsoft.com/office/drawing/2010/main">
                <a:solidFill>
                  <a:srgbClr val="FFFFFF"/>
                </a:solidFill>
              </a14:hiddenFill>
            </a:ext>
          </a:extLst>
        </p:spPr>
        <p:txBody>
          <a:bodyPr vert="horz" wrap="square" lIns="0" tIns="45712" rIns="0" bIns="45712" numCol="1" anchor="ctr" anchorCtr="0" compatLnSpc="1">
            <a:prstTxWarp prst="textNoShape">
              <a:avLst/>
            </a:prstTxWarp>
          </a:bodyPr>
          <a:lstStyle>
            <a:lvl1pPr marL="0" indent="0" algn="ctr" rtl="0" eaLnBrk="0" fontAlgn="base" hangingPunct="0">
              <a:spcBef>
                <a:spcPct val="20000"/>
              </a:spcBef>
              <a:spcAft>
                <a:spcPct val="0"/>
              </a:spcAft>
              <a:buNone/>
              <a:defRPr sz="1200" b="1" i="1" baseline="0">
                <a:solidFill>
                  <a:schemeClr val="tx1"/>
                </a:solidFill>
                <a:latin typeface="Arial" pitchFamily="34" charset="0"/>
                <a:ea typeface="+mn-ea"/>
                <a:cs typeface="Arial" pitchFamily="34" charset="0"/>
              </a:defRPr>
            </a:lvl1pPr>
            <a:lvl2pPr marL="742830" indent="-285704" algn="l" rtl="0" eaLnBrk="0" fontAlgn="base" hangingPunct="0">
              <a:spcBef>
                <a:spcPct val="20000"/>
              </a:spcBef>
              <a:spcAft>
                <a:spcPct val="0"/>
              </a:spcAft>
              <a:buFont typeface="Courier New" panose="02070309020205020404" pitchFamily="49" charset="0"/>
              <a:buChar char="o"/>
              <a:defRPr sz="1400">
                <a:solidFill>
                  <a:schemeClr val="tx1"/>
                </a:solidFill>
                <a:latin typeface="Arial" pitchFamily="34" charset="0"/>
                <a:cs typeface="Arial" pitchFamily="34" charset="0"/>
              </a:defRPr>
            </a:lvl2pPr>
            <a:lvl3pPr marL="1142817" indent="-228563" algn="l" rtl="0" eaLnBrk="0" fontAlgn="base" hangingPunct="0">
              <a:spcBef>
                <a:spcPct val="20000"/>
              </a:spcBef>
              <a:spcAft>
                <a:spcPct val="0"/>
              </a:spcAft>
              <a:buFont typeface="Wingdings" panose="05000000000000000000" pitchFamily="2" charset="2"/>
              <a:buChar char="§"/>
              <a:defRPr sz="1400">
                <a:solidFill>
                  <a:schemeClr val="tx1"/>
                </a:solidFill>
                <a:latin typeface="Arial" pitchFamily="34" charset="0"/>
                <a:cs typeface="Arial" pitchFamily="34" charset="0"/>
              </a:defRPr>
            </a:lvl3pPr>
            <a:lvl4pPr marL="1599944"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4pPr>
            <a:lvl5pPr marL="2057071"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197" indent="-228563" algn="l" rtl="0" eaLnBrk="1" fontAlgn="base" hangingPunct="1">
              <a:spcBef>
                <a:spcPct val="20000"/>
              </a:spcBef>
              <a:spcAft>
                <a:spcPct val="0"/>
              </a:spcAft>
              <a:buChar char="»"/>
              <a:defRPr sz="1600" b="1">
                <a:solidFill>
                  <a:schemeClr val="tx1"/>
                </a:solidFill>
                <a:latin typeface="+mn-lt"/>
              </a:defRPr>
            </a:lvl6pPr>
            <a:lvl7pPr marL="2971324" indent="-228563" algn="l" rtl="0" eaLnBrk="1" fontAlgn="base" hangingPunct="1">
              <a:spcBef>
                <a:spcPct val="20000"/>
              </a:spcBef>
              <a:spcAft>
                <a:spcPct val="0"/>
              </a:spcAft>
              <a:buChar char="»"/>
              <a:defRPr sz="1600" b="1">
                <a:solidFill>
                  <a:schemeClr val="tx1"/>
                </a:solidFill>
                <a:latin typeface="+mn-lt"/>
              </a:defRPr>
            </a:lvl7pPr>
            <a:lvl8pPr marL="3428451" indent="-228563" algn="l" rtl="0" eaLnBrk="1" fontAlgn="base" hangingPunct="1">
              <a:spcBef>
                <a:spcPct val="20000"/>
              </a:spcBef>
              <a:spcAft>
                <a:spcPct val="0"/>
              </a:spcAft>
              <a:buChar char="»"/>
              <a:defRPr sz="1600" b="1">
                <a:solidFill>
                  <a:schemeClr val="tx1"/>
                </a:solidFill>
                <a:latin typeface="+mn-lt"/>
              </a:defRPr>
            </a:lvl8pPr>
            <a:lvl9pPr marL="3885577" indent="-228563" algn="l" rtl="0" eaLnBrk="1" fontAlgn="base" hangingPunct="1">
              <a:spcBef>
                <a:spcPct val="20000"/>
              </a:spcBef>
              <a:spcAft>
                <a:spcPct val="0"/>
              </a:spcAft>
              <a:buChar char="»"/>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200" b="1" i="1" u="none" strike="noStrike" kern="0" cap="none" spc="0" normalizeH="0" baseline="0" noProof="0">
              <a:ln>
                <a:noFill/>
              </a:ln>
              <a:solidFill>
                <a:sysClr val="windowText" lastClr="000000"/>
              </a:solidFill>
              <a:effectLst/>
              <a:uLnTx/>
              <a:uFillTx/>
              <a:latin typeface="Arial" pitchFamily="34" charset="0"/>
              <a:ea typeface="+mn-ea"/>
              <a:cs typeface="Arial" pitchFamily="34" charset="0"/>
            </a:endParaRPr>
          </a:p>
        </p:txBody>
      </p:sp>
      <p:sp>
        <p:nvSpPr>
          <p:cNvPr id="7" name="Text Placeholder 6">
            <a:extLst>
              <a:ext uri="{FF2B5EF4-FFF2-40B4-BE49-F238E27FC236}">
                <a16:creationId xmlns:a16="http://schemas.microsoft.com/office/drawing/2014/main" id="{4F62DC7F-A538-43DF-9960-7DA200AB2A56}"/>
              </a:ext>
            </a:extLst>
          </p:cNvPr>
          <p:cNvSpPr>
            <a:spLocks noGrp="1"/>
          </p:cNvSpPr>
          <p:nvPr>
            <p:ph type="body" sz="quarter" idx="11" hasCustomPrompt="1"/>
          </p:nvPr>
        </p:nvSpPr>
        <p:spPr>
          <a:xfrm>
            <a:off x="918634" y="5749411"/>
            <a:ext cx="10354733" cy="612648"/>
          </a:xfrm>
          <a:prstGeom prst="rect">
            <a:avLst/>
          </a:prstGeom>
        </p:spPr>
        <p:txBody>
          <a:bodyPr anchor="ctr"/>
          <a:lstStyle>
            <a:lvl1pPr marL="0" indent="0" algn="ctr">
              <a:buNone/>
              <a:defRPr b="1" i="1">
                <a:latin typeface="Calibri Light" panose="020F0302020204030204" pitchFamily="34" charset="0"/>
                <a:cs typeface="Calibri Light" panose="020F0302020204030204" pitchFamily="34" charset="0"/>
              </a:defRPr>
            </a:lvl1pPr>
          </a:lstStyle>
          <a:p>
            <a:pPr lvl="0"/>
            <a:r>
              <a:rPr lang="en-US"/>
              <a:t>Kicker</a:t>
            </a:r>
          </a:p>
        </p:txBody>
      </p:sp>
    </p:spTree>
    <p:extLst>
      <p:ext uri="{BB962C8B-B14F-4D97-AF65-F5344CB8AC3E}">
        <p14:creationId xmlns:p14="http://schemas.microsoft.com/office/powerpoint/2010/main" val="302665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687732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536448" y="1152525"/>
            <a:ext cx="11108267" cy="4235552"/>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5" name="Text Placeholder 3">
            <a:extLst>
              <a:ext uri="{FF2B5EF4-FFF2-40B4-BE49-F238E27FC236}">
                <a16:creationId xmlns:a16="http://schemas.microsoft.com/office/drawing/2014/main" id="{57654F96-A910-4ADB-8ABE-3DFCD4AE079D}"/>
              </a:ext>
            </a:extLst>
          </p:cNvPr>
          <p:cNvSpPr txBox="1">
            <a:spLocks/>
          </p:cNvSpPr>
          <p:nvPr userDrawn="1"/>
        </p:nvSpPr>
        <p:spPr bwMode="auto">
          <a:xfrm>
            <a:off x="914400" y="5672770"/>
            <a:ext cx="10363200" cy="612648"/>
          </a:xfrm>
          <a:prstGeom prst="rect">
            <a:avLst/>
          </a:prstGeom>
          <a:noFill/>
          <a:ln w="28575">
            <a:solidFill>
              <a:srgbClr val="003192"/>
            </a:solidFill>
          </a:ln>
          <a:extLst>
            <a:ext uri="{909E8E84-426E-40DD-AFC4-6F175D3DCCD1}">
              <a14:hiddenFill xmlns:a14="http://schemas.microsoft.com/office/drawing/2010/main">
                <a:solidFill>
                  <a:srgbClr val="FFFFFF"/>
                </a:solidFill>
              </a14:hiddenFill>
            </a:ext>
          </a:extLst>
        </p:spPr>
        <p:txBody>
          <a:bodyPr vert="horz" wrap="square" lIns="0" tIns="45712" rIns="0" bIns="45712" numCol="1" anchor="ctr" anchorCtr="0" compatLnSpc="1">
            <a:prstTxWarp prst="textNoShape">
              <a:avLst/>
            </a:prstTxWarp>
          </a:bodyPr>
          <a:lstStyle>
            <a:lvl1pPr marL="0" indent="0" algn="ctr" rtl="0" eaLnBrk="0" fontAlgn="base" hangingPunct="0">
              <a:spcBef>
                <a:spcPct val="20000"/>
              </a:spcBef>
              <a:spcAft>
                <a:spcPct val="0"/>
              </a:spcAft>
              <a:buNone/>
              <a:defRPr sz="1200" b="1" i="1" baseline="0">
                <a:solidFill>
                  <a:schemeClr val="tx1"/>
                </a:solidFill>
                <a:latin typeface="Arial" pitchFamily="34" charset="0"/>
                <a:ea typeface="+mn-ea"/>
                <a:cs typeface="Arial" pitchFamily="34" charset="0"/>
              </a:defRPr>
            </a:lvl1pPr>
            <a:lvl2pPr marL="742830" indent="-285704" algn="l" rtl="0" eaLnBrk="0" fontAlgn="base" hangingPunct="0">
              <a:spcBef>
                <a:spcPct val="20000"/>
              </a:spcBef>
              <a:spcAft>
                <a:spcPct val="0"/>
              </a:spcAft>
              <a:buFont typeface="Courier New" panose="02070309020205020404" pitchFamily="49" charset="0"/>
              <a:buChar char="o"/>
              <a:defRPr sz="1400">
                <a:solidFill>
                  <a:schemeClr val="tx1"/>
                </a:solidFill>
                <a:latin typeface="Arial" pitchFamily="34" charset="0"/>
                <a:cs typeface="Arial" pitchFamily="34" charset="0"/>
              </a:defRPr>
            </a:lvl2pPr>
            <a:lvl3pPr marL="1142817" indent="-228563" algn="l" rtl="0" eaLnBrk="0" fontAlgn="base" hangingPunct="0">
              <a:spcBef>
                <a:spcPct val="20000"/>
              </a:spcBef>
              <a:spcAft>
                <a:spcPct val="0"/>
              </a:spcAft>
              <a:buFont typeface="Wingdings" panose="05000000000000000000" pitchFamily="2" charset="2"/>
              <a:buChar char="§"/>
              <a:defRPr sz="1400">
                <a:solidFill>
                  <a:schemeClr val="tx1"/>
                </a:solidFill>
                <a:latin typeface="Arial" pitchFamily="34" charset="0"/>
                <a:cs typeface="Arial" pitchFamily="34" charset="0"/>
              </a:defRPr>
            </a:lvl3pPr>
            <a:lvl4pPr marL="1599944"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4pPr>
            <a:lvl5pPr marL="2057071"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197" indent="-228563" algn="l" rtl="0" eaLnBrk="1" fontAlgn="base" hangingPunct="1">
              <a:spcBef>
                <a:spcPct val="20000"/>
              </a:spcBef>
              <a:spcAft>
                <a:spcPct val="0"/>
              </a:spcAft>
              <a:buChar char="»"/>
              <a:defRPr sz="1600" b="1">
                <a:solidFill>
                  <a:schemeClr val="tx1"/>
                </a:solidFill>
                <a:latin typeface="+mn-lt"/>
              </a:defRPr>
            </a:lvl6pPr>
            <a:lvl7pPr marL="2971324" indent="-228563" algn="l" rtl="0" eaLnBrk="1" fontAlgn="base" hangingPunct="1">
              <a:spcBef>
                <a:spcPct val="20000"/>
              </a:spcBef>
              <a:spcAft>
                <a:spcPct val="0"/>
              </a:spcAft>
              <a:buChar char="»"/>
              <a:defRPr sz="1600" b="1">
                <a:solidFill>
                  <a:schemeClr val="tx1"/>
                </a:solidFill>
                <a:latin typeface="+mn-lt"/>
              </a:defRPr>
            </a:lvl7pPr>
            <a:lvl8pPr marL="3428451" indent="-228563" algn="l" rtl="0" eaLnBrk="1" fontAlgn="base" hangingPunct="1">
              <a:spcBef>
                <a:spcPct val="20000"/>
              </a:spcBef>
              <a:spcAft>
                <a:spcPct val="0"/>
              </a:spcAft>
              <a:buChar char="»"/>
              <a:defRPr sz="1600" b="1">
                <a:solidFill>
                  <a:schemeClr val="tx1"/>
                </a:solidFill>
                <a:latin typeface="+mn-lt"/>
              </a:defRPr>
            </a:lvl8pPr>
            <a:lvl9pPr marL="3885577" indent="-228563" algn="l" rtl="0" eaLnBrk="1" fontAlgn="base" hangingPunct="1">
              <a:spcBef>
                <a:spcPct val="20000"/>
              </a:spcBef>
              <a:spcAft>
                <a:spcPct val="0"/>
              </a:spcAft>
              <a:buChar char="»"/>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200" b="1" i="1" u="none" strike="noStrike" kern="0" cap="none" spc="0" normalizeH="0" baseline="0" noProof="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p:txBody>
      </p:sp>
      <p:sp>
        <p:nvSpPr>
          <p:cNvPr id="7" name="Text Placeholder 6">
            <a:extLst>
              <a:ext uri="{FF2B5EF4-FFF2-40B4-BE49-F238E27FC236}">
                <a16:creationId xmlns:a16="http://schemas.microsoft.com/office/drawing/2014/main" id="{8E3B8812-B75D-4B1A-9D03-2CF2147E1272}"/>
              </a:ext>
            </a:extLst>
          </p:cNvPr>
          <p:cNvSpPr>
            <a:spLocks noGrp="1"/>
          </p:cNvSpPr>
          <p:nvPr>
            <p:ph type="body" sz="quarter" idx="10" hasCustomPrompt="1"/>
          </p:nvPr>
        </p:nvSpPr>
        <p:spPr>
          <a:xfrm>
            <a:off x="918634" y="5672770"/>
            <a:ext cx="10354733" cy="612648"/>
          </a:xfrm>
          <a:prstGeom prst="rect">
            <a:avLst/>
          </a:prstGeom>
        </p:spPr>
        <p:txBody>
          <a:bodyPr anchor="ctr"/>
          <a:lstStyle>
            <a:lvl1pPr marL="0" indent="0" algn="ctr">
              <a:buNone/>
              <a:defRPr b="1" i="1">
                <a:latin typeface="Calibri Light" panose="020F0302020204030204" pitchFamily="34" charset="0"/>
                <a:cs typeface="Calibri Light" panose="020F0302020204030204" pitchFamily="34" charset="0"/>
              </a:defRPr>
            </a:lvl1pPr>
          </a:lstStyle>
          <a:p>
            <a:pPr lvl="0"/>
            <a:r>
              <a:rPr lang="en-US"/>
              <a:t>Kicker</a:t>
            </a:r>
          </a:p>
        </p:txBody>
      </p:sp>
    </p:spTree>
    <p:extLst>
      <p:ext uri="{BB962C8B-B14F-4D97-AF65-F5344CB8AC3E}">
        <p14:creationId xmlns:p14="http://schemas.microsoft.com/office/powerpoint/2010/main" val="3195779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3FF7A3A5-6B17-4B69-B132-43890FF4F57F}"/>
              </a:ext>
            </a:extLst>
          </p:cNvPr>
          <p:cNvSpPr>
            <a:spLocks noGrp="1"/>
          </p:cNvSpPr>
          <p:nvPr>
            <p:ph type="title"/>
          </p:nvPr>
        </p:nvSpPr>
        <p:spPr>
          <a:xfrm>
            <a:off x="541867" y="311787"/>
            <a:ext cx="11108267" cy="437364"/>
          </a:xfrm>
        </p:spPr>
        <p:txBody>
          <a:bodyPr/>
          <a:lstStyle/>
          <a:p>
            <a:r>
              <a:rPr lang="en-US"/>
              <a:t>Click to edit Master title style</a:t>
            </a:r>
          </a:p>
        </p:txBody>
      </p:sp>
    </p:spTree>
    <p:extLst>
      <p:ext uri="{BB962C8B-B14F-4D97-AF65-F5344CB8AC3E}">
        <p14:creationId xmlns:p14="http://schemas.microsoft.com/office/powerpoint/2010/main" val="831065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867" y="311787"/>
            <a:ext cx="11108267" cy="4373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6448" y="1152525"/>
            <a:ext cx="11108267" cy="5137150"/>
          </a:xfrm>
          <a:prstGeom prst="rect">
            <a:avLst/>
          </a:prstGeom>
        </p:spPr>
        <p:txBody>
          <a:bodyPr/>
          <a:lstStyle>
            <a:lvl1pPr marL="0" indent="0">
              <a:buNone/>
              <a:defRPr sz="1600">
                <a:latin typeface="Calibri Light" panose="020F0302020204030204" pitchFamily="34" charset="0"/>
                <a:cs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891013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w/ Strapline_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3637936"/>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4" name="Text Placeholder 3">
            <a:extLst>
              <a:ext uri="{FF2B5EF4-FFF2-40B4-BE49-F238E27FC236}">
                <a16:creationId xmlns:a16="http://schemas.microsoft.com/office/drawing/2014/main" id="{41D6A52F-E24E-45B8-8AA6-66FAA52AEF47}"/>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307265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900"/>
            </a:lvl1pPr>
          </a:lstStyle>
          <a:p>
            <a:pPr marL="171450" lvl="0" indent="-17145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0878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Rectangle 7"/>
          <p:cNvSpPr/>
          <p:nvPr userDrawn="1"/>
        </p:nvSpPr>
        <p:spPr>
          <a:xfrm>
            <a:off x="-6699" y="6601611"/>
            <a:ext cx="12198700" cy="256390"/>
          </a:xfrm>
          <a:prstGeom prst="rect">
            <a:avLst/>
          </a:prstGeom>
          <a:solidFill>
            <a:srgbClr val="000000"/>
          </a:solidFill>
          <a:ln w="25400" cap="flat" cmpd="sng" algn="ctr">
            <a:noFill/>
            <a:prstDash val="solid"/>
          </a:ln>
          <a:effectLst/>
        </p:spPr>
        <p:txBody>
          <a:bodyPr rtlCol="0" anchor="ctr"/>
          <a:lstStyle/>
          <a:p>
            <a:pPr algn="ctr" defTabSz="914356">
              <a:defRPr/>
            </a:pPr>
            <a:endParaRPr lang="en-US" kern="0">
              <a:solidFill>
                <a:srgbClr val="FFFFFF"/>
              </a:solidFill>
              <a:latin typeface="Open Sans"/>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p:cNvSpPr/>
          <p:nvPr userDrawn="1"/>
        </p:nvSpPr>
        <p:spPr>
          <a:xfrm>
            <a:off x="265538" y="6628505"/>
            <a:ext cx="5036420" cy="215444"/>
          </a:xfrm>
          <a:prstGeom prst="rect">
            <a:avLst/>
          </a:prstGeom>
        </p:spPr>
        <p:txBody>
          <a:bodyPr wrap="square">
            <a:spAutoFit/>
          </a:bodyPr>
          <a:lstStyle/>
          <a:p>
            <a:pPr defTabSz="914356"/>
            <a:r>
              <a:rPr lang="en-US" sz="800">
                <a:solidFill>
                  <a:srgbClr val="FFFFFF"/>
                </a:solidFill>
                <a:latin typeface="Open Sans" charset="0"/>
                <a:ea typeface="Open Sans" charset="0"/>
                <a:cs typeface="Open Sans" charset="0"/>
                <a:sym typeface="Frutiger Next Pro Light" charset="0"/>
              </a:rPr>
              <a:t>Copyright © 2021 Deloitte Development LLC. All rights reserved.</a:t>
            </a:r>
          </a:p>
        </p:txBody>
      </p:sp>
      <p:sp>
        <p:nvSpPr>
          <p:cNvPr id="10" name="Rectangle 9"/>
          <p:cNvSpPr/>
          <p:nvPr userDrawn="1"/>
        </p:nvSpPr>
        <p:spPr>
          <a:xfrm>
            <a:off x="5" y="681277"/>
            <a:ext cx="12191999" cy="45719"/>
          </a:xfrm>
          <a:prstGeom prst="rect">
            <a:avLst/>
          </a:prstGeom>
          <a:solidFill>
            <a:srgbClr val="85BB24"/>
          </a:solidFill>
          <a:ln w="25400" cap="flat" cmpd="sng" algn="ctr">
            <a:noFill/>
            <a:prstDash val="solid"/>
          </a:ln>
          <a:effectLst/>
        </p:spPr>
        <p:txBody>
          <a:bodyPr rtlCol="0" anchor="ctr"/>
          <a:lstStyle/>
          <a:p>
            <a:pPr algn="ctr" defTabSz="914356">
              <a:defRPr/>
            </a:pPr>
            <a:endParaRPr lang="en-US" kern="0">
              <a:solidFill>
                <a:srgbClr val="FFFFFF"/>
              </a:solidFill>
              <a:latin typeface="Open Sans"/>
            </a:endParaRPr>
          </a:p>
        </p:txBody>
      </p:sp>
    </p:spTree>
    <p:extLst>
      <p:ext uri="{BB962C8B-B14F-4D97-AF65-F5344CB8AC3E}">
        <p14:creationId xmlns:p14="http://schemas.microsoft.com/office/powerpoint/2010/main" val="205332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4460875"/>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6" name="Text Placeholder 3">
            <a:extLst>
              <a:ext uri="{FF2B5EF4-FFF2-40B4-BE49-F238E27FC236}">
                <a16:creationId xmlns:a16="http://schemas.microsoft.com/office/drawing/2014/main" id="{990182D0-0AEB-449E-AAB1-6F3025BEFB41}"/>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2648288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3637936"/>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4" name="Text Placeholder 3">
            <a:extLst>
              <a:ext uri="{FF2B5EF4-FFF2-40B4-BE49-F238E27FC236}">
                <a16:creationId xmlns:a16="http://schemas.microsoft.com/office/drawing/2014/main" id="{41D6A52F-E24E-45B8-8AA6-66FAA52AEF47}"/>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
        <p:nvSpPr>
          <p:cNvPr id="6" name="Text Placeholder 3">
            <a:extLst>
              <a:ext uri="{FF2B5EF4-FFF2-40B4-BE49-F238E27FC236}">
                <a16:creationId xmlns:a16="http://schemas.microsoft.com/office/drawing/2014/main" id="{81C5D6BE-BFD8-4B75-AC22-52F4F26DA114}"/>
              </a:ext>
            </a:extLst>
          </p:cNvPr>
          <p:cNvSpPr txBox="1">
            <a:spLocks/>
          </p:cNvSpPr>
          <p:nvPr userDrawn="1"/>
        </p:nvSpPr>
        <p:spPr bwMode="auto">
          <a:xfrm>
            <a:off x="914400" y="5749411"/>
            <a:ext cx="10363200" cy="612648"/>
          </a:xfrm>
          <a:prstGeom prst="rect">
            <a:avLst/>
          </a:prstGeom>
          <a:noFill/>
          <a:ln w="28575">
            <a:solidFill>
              <a:srgbClr val="003192"/>
            </a:solidFill>
          </a:ln>
          <a:extLst>
            <a:ext uri="{909E8E84-426E-40DD-AFC4-6F175D3DCCD1}">
              <a14:hiddenFill xmlns:a14="http://schemas.microsoft.com/office/drawing/2010/main">
                <a:solidFill>
                  <a:srgbClr val="FFFFFF"/>
                </a:solidFill>
              </a14:hiddenFill>
            </a:ext>
          </a:extLst>
        </p:spPr>
        <p:txBody>
          <a:bodyPr vert="horz" wrap="square" lIns="0" tIns="45712" rIns="0" bIns="45712" numCol="1" anchor="ctr" anchorCtr="0" compatLnSpc="1">
            <a:prstTxWarp prst="textNoShape">
              <a:avLst/>
            </a:prstTxWarp>
          </a:bodyPr>
          <a:lstStyle>
            <a:lvl1pPr marL="0" indent="0" algn="ctr" rtl="0" eaLnBrk="0" fontAlgn="base" hangingPunct="0">
              <a:spcBef>
                <a:spcPct val="20000"/>
              </a:spcBef>
              <a:spcAft>
                <a:spcPct val="0"/>
              </a:spcAft>
              <a:buNone/>
              <a:defRPr sz="1200" b="1" i="1" baseline="0">
                <a:solidFill>
                  <a:schemeClr val="tx1"/>
                </a:solidFill>
                <a:latin typeface="Arial" pitchFamily="34" charset="0"/>
                <a:ea typeface="+mn-ea"/>
                <a:cs typeface="Arial" pitchFamily="34" charset="0"/>
              </a:defRPr>
            </a:lvl1pPr>
            <a:lvl2pPr marL="742830" indent="-285704" algn="l" rtl="0" eaLnBrk="0" fontAlgn="base" hangingPunct="0">
              <a:spcBef>
                <a:spcPct val="20000"/>
              </a:spcBef>
              <a:spcAft>
                <a:spcPct val="0"/>
              </a:spcAft>
              <a:buFont typeface="Courier New" panose="02070309020205020404" pitchFamily="49" charset="0"/>
              <a:buChar char="o"/>
              <a:defRPr sz="1400">
                <a:solidFill>
                  <a:schemeClr val="tx1"/>
                </a:solidFill>
                <a:latin typeface="Arial" pitchFamily="34" charset="0"/>
                <a:cs typeface="Arial" pitchFamily="34" charset="0"/>
              </a:defRPr>
            </a:lvl2pPr>
            <a:lvl3pPr marL="1142817" indent="-228563" algn="l" rtl="0" eaLnBrk="0" fontAlgn="base" hangingPunct="0">
              <a:spcBef>
                <a:spcPct val="20000"/>
              </a:spcBef>
              <a:spcAft>
                <a:spcPct val="0"/>
              </a:spcAft>
              <a:buFont typeface="Wingdings" panose="05000000000000000000" pitchFamily="2" charset="2"/>
              <a:buChar char="§"/>
              <a:defRPr sz="1400">
                <a:solidFill>
                  <a:schemeClr val="tx1"/>
                </a:solidFill>
                <a:latin typeface="Arial" pitchFamily="34" charset="0"/>
                <a:cs typeface="Arial" pitchFamily="34" charset="0"/>
              </a:defRPr>
            </a:lvl3pPr>
            <a:lvl4pPr marL="1599944"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4pPr>
            <a:lvl5pPr marL="2057071"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197" indent="-228563" algn="l" rtl="0" eaLnBrk="1" fontAlgn="base" hangingPunct="1">
              <a:spcBef>
                <a:spcPct val="20000"/>
              </a:spcBef>
              <a:spcAft>
                <a:spcPct val="0"/>
              </a:spcAft>
              <a:buChar char="»"/>
              <a:defRPr sz="1600" b="1">
                <a:solidFill>
                  <a:schemeClr val="tx1"/>
                </a:solidFill>
                <a:latin typeface="+mn-lt"/>
              </a:defRPr>
            </a:lvl6pPr>
            <a:lvl7pPr marL="2971324" indent="-228563" algn="l" rtl="0" eaLnBrk="1" fontAlgn="base" hangingPunct="1">
              <a:spcBef>
                <a:spcPct val="20000"/>
              </a:spcBef>
              <a:spcAft>
                <a:spcPct val="0"/>
              </a:spcAft>
              <a:buChar char="»"/>
              <a:defRPr sz="1600" b="1">
                <a:solidFill>
                  <a:schemeClr val="tx1"/>
                </a:solidFill>
                <a:latin typeface="+mn-lt"/>
              </a:defRPr>
            </a:lvl7pPr>
            <a:lvl8pPr marL="3428451" indent="-228563" algn="l" rtl="0" eaLnBrk="1" fontAlgn="base" hangingPunct="1">
              <a:spcBef>
                <a:spcPct val="20000"/>
              </a:spcBef>
              <a:spcAft>
                <a:spcPct val="0"/>
              </a:spcAft>
              <a:buChar char="»"/>
              <a:defRPr sz="1600" b="1">
                <a:solidFill>
                  <a:schemeClr val="tx1"/>
                </a:solidFill>
                <a:latin typeface="+mn-lt"/>
              </a:defRPr>
            </a:lvl8pPr>
            <a:lvl9pPr marL="3885577" indent="-228563" algn="l" rtl="0" eaLnBrk="1" fontAlgn="base" hangingPunct="1">
              <a:spcBef>
                <a:spcPct val="20000"/>
              </a:spcBef>
              <a:spcAft>
                <a:spcPct val="0"/>
              </a:spcAft>
              <a:buChar char="»"/>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200" b="1" i="1" u="none" strike="noStrike" kern="0" cap="none" spc="0" normalizeH="0" baseline="0" noProof="0">
              <a:ln>
                <a:noFill/>
              </a:ln>
              <a:solidFill>
                <a:sysClr val="windowText" lastClr="000000"/>
              </a:solidFill>
              <a:effectLst/>
              <a:uLnTx/>
              <a:uFillTx/>
              <a:latin typeface="Arial" pitchFamily="34" charset="0"/>
              <a:ea typeface="+mn-ea"/>
              <a:cs typeface="Arial" pitchFamily="34" charset="0"/>
            </a:endParaRPr>
          </a:p>
        </p:txBody>
      </p:sp>
      <p:sp>
        <p:nvSpPr>
          <p:cNvPr id="7" name="Text Placeholder 6">
            <a:extLst>
              <a:ext uri="{FF2B5EF4-FFF2-40B4-BE49-F238E27FC236}">
                <a16:creationId xmlns:a16="http://schemas.microsoft.com/office/drawing/2014/main" id="{4F62DC7F-A538-43DF-9960-7DA200AB2A56}"/>
              </a:ext>
            </a:extLst>
          </p:cNvPr>
          <p:cNvSpPr>
            <a:spLocks noGrp="1"/>
          </p:cNvSpPr>
          <p:nvPr>
            <p:ph type="body" sz="quarter" idx="11" hasCustomPrompt="1"/>
          </p:nvPr>
        </p:nvSpPr>
        <p:spPr>
          <a:xfrm>
            <a:off x="918634" y="5749411"/>
            <a:ext cx="10354733" cy="612648"/>
          </a:xfrm>
          <a:prstGeom prst="rect">
            <a:avLst/>
          </a:prstGeom>
        </p:spPr>
        <p:txBody>
          <a:bodyPr anchor="ctr"/>
          <a:lstStyle>
            <a:lvl1pPr marL="0" indent="0" algn="ctr">
              <a:buNone/>
              <a:defRPr b="1" i="1">
                <a:latin typeface="Calibri Light" panose="020F0302020204030204" pitchFamily="34" charset="0"/>
                <a:cs typeface="Calibri Light" panose="020F0302020204030204" pitchFamily="34" charset="0"/>
              </a:defRPr>
            </a:lvl1pPr>
          </a:lstStyle>
          <a:p>
            <a:pPr lvl="0"/>
            <a:r>
              <a:rPr lang="en-US"/>
              <a:t>Kicker</a:t>
            </a:r>
          </a:p>
        </p:txBody>
      </p:sp>
    </p:spTree>
    <p:extLst>
      <p:ext uri="{BB962C8B-B14F-4D97-AF65-F5344CB8AC3E}">
        <p14:creationId xmlns:p14="http://schemas.microsoft.com/office/powerpoint/2010/main" val="3171967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536448" y="1152525"/>
            <a:ext cx="11108267" cy="4235552"/>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5" name="Text Placeholder 3">
            <a:extLst>
              <a:ext uri="{FF2B5EF4-FFF2-40B4-BE49-F238E27FC236}">
                <a16:creationId xmlns:a16="http://schemas.microsoft.com/office/drawing/2014/main" id="{57654F96-A910-4ADB-8ABE-3DFCD4AE079D}"/>
              </a:ext>
            </a:extLst>
          </p:cNvPr>
          <p:cNvSpPr txBox="1">
            <a:spLocks/>
          </p:cNvSpPr>
          <p:nvPr userDrawn="1"/>
        </p:nvSpPr>
        <p:spPr bwMode="auto">
          <a:xfrm>
            <a:off x="914400" y="5672770"/>
            <a:ext cx="10363200" cy="612648"/>
          </a:xfrm>
          <a:prstGeom prst="rect">
            <a:avLst/>
          </a:prstGeom>
          <a:noFill/>
          <a:ln w="28575">
            <a:solidFill>
              <a:srgbClr val="003192"/>
            </a:solidFill>
          </a:ln>
          <a:extLst>
            <a:ext uri="{909E8E84-426E-40DD-AFC4-6F175D3DCCD1}">
              <a14:hiddenFill xmlns:a14="http://schemas.microsoft.com/office/drawing/2010/main">
                <a:solidFill>
                  <a:srgbClr val="FFFFFF"/>
                </a:solidFill>
              </a14:hiddenFill>
            </a:ext>
          </a:extLst>
        </p:spPr>
        <p:txBody>
          <a:bodyPr vert="horz" wrap="square" lIns="0" tIns="45712" rIns="0" bIns="45712" numCol="1" anchor="ctr" anchorCtr="0" compatLnSpc="1">
            <a:prstTxWarp prst="textNoShape">
              <a:avLst/>
            </a:prstTxWarp>
          </a:bodyPr>
          <a:lstStyle>
            <a:lvl1pPr marL="0" indent="0" algn="ctr" rtl="0" eaLnBrk="0" fontAlgn="base" hangingPunct="0">
              <a:spcBef>
                <a:spcPct val="20000"/>
              </a:spcBef>
              <a:spcAft>
                <a:spcPct val="0"/>
              </a:spcAft>
              <a:buNone/>
              <a:defRPr sz="1200" b="1" i="1" baseline="0">
                <a:solidFill>
                  <a:schemeClr val="tx1"/>
                </a:solidFill>
                <a:latin typeface="Arial" pitchFamily="34" charset="0"/>
                <a:ea typeface="+mn-ea"/>
                <a:cs typeface="Arial" pitchFamily="34" charset="0"/>
              </a:defRPr>
            </a:lvl1pPr>
            <a:lvl2pPr marL="742830" indent="-285704" algn="l" rtl="0" eaLnBrk="0" fontAlgn="base" hangingPunct="0">
              <a:spcBef>
                <a:spcPct val="20000"/>
              </a:spcBef>
              <a:spcAft>
                <a:spcPct val="0"/>
              </a:spcAft>
              <a:buFont typeface="Courier New" panose="02070309020205020404" pitchFamily="49" charset="0"/>
              <a:buChar char="o"/>
              <a:defRPr sz="1400">
                <a:solidFill>
                  <a:schemeClr val="tx1"/>
                </a:solidFill>
                <a:latin typeface="Arial" pitchFamily="34" charset="0"/>
                <a:cs typeface="Arial" pitchFamily="34" charset="0"/>
              </a:defRPr>
            </a:lvl2pPr>
            <a:lvl3pPr marL="1142817" indent="-228563" algn="l" rtl="0" eaLnBrk="0" fontAlgn="base" hangingPunct="0">
              <a:spcBef>
                <a:spcPct val="20000"/>
              </a:spcBef>
              <a:spcAft>
                <a:spcPct val="0"/>
              </a:spcAft>
              <a:buFont typeface="Wingdings" panose="05000000000000000000" pitchFamily="2" charset="2"/>
              <a:buChar char="§"/>
              <a:defRPr sz="1400">
                <a:solidFill>
                  <a:schemeClr val="tx1"/>
                </a:solidFill>
                <a:latin typeface="Arial" pitchFamily="34" charset="0"/>
                <a:cs typeface="Arial" pitchFamily="34" charset="0"/>
              </a:defRPr>
            </a:lvl3pPr>
            <a:lvl4pPr marL="1599944"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4pPr>
            <a:lvl5pPr marL="2057071"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197" indent="-228563" algn="l" rtl="0" eaLnBrk="1" fontAlgn="base" hangingPunct="1">
              <a:spcBef>
                <a:spcPct val="20000"/>
              </a:spcBef>
              <a:spcAft>
                <a:spcPct val="0"/>
              </a:spcAft>
              <a:buChar char="»"/>
              <a:defRPr sz="1600" b="1">
                <a:solidFill>
                  <a:schemeClr val="tx1"/>
                </a:solidFill>
                <a:latin typeface="+mn-lt"/>
              </a:defRPr>
            </a:lvl6pPr>
            <a:lvl7pPr marL="2971324" indent="-228563" algn="l" rtl="0" eaLnBrk="1" fontAlgn="base" hangingPunct="1">
              <a:spcBef>
                <a:spcPct val="20000"/>
              </a:spcBef>
              <a:spcAft>
                <a:spcPct val="0"/>
              </a:spcAft>
              <a:buChar char="»"/>
              <a:defRPr sz="1600" b="1">
                <a:solidFill>
                  <a:schemeClr val="tx1"/>
                </a:solidFill>
                <a:latin typeface="+mn-lt"/>
              </a:defRPr>
            </a:lvl7pPr>
            <a:lvl8pPr marL="3428451" indent="-228563" algn="l" rtl="0" eaLnBrk="1" fontAlgn="base" hangingPunct="1">
              <a:spcBef>
                <a:spcPct val="20000"/>
              </a:spcBef>
              <a:spcAft>
                <a:spcPct val="0"/>
              </a:spcAft>
              <a:buChar char="»"/>
              <a:defRPr sz="1600" b="1">
                <a:solidFill>
                  <a:schemeClr val="tx1"/>
                </a:solidFill>
                <a:latin typeface="+mn-lt"/>
              </a:defRPr>
            </a:lvl8pPr>
            <a:lvl9pPr marL="3885577" indent="-228563" algn="l" rtl="0" eaLnBrk="1" fontAlgn="base" hangingPunct="1">
              <a:spcBef>
                <a:spcPct val="20000"/>
              </a:spcBef>
              <a:spcAft>
                <a:spcPct val="0"/>
              </a:spcAft>
              <a:buChar char="»"/>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200" b="1" i="1" u="none" strike="noStrike" kern="0" cap="none" spc="0" normalizeH="0" baseline="0" noProof="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p:txBody>
      </p:sp>
      <p:sp>
        <p:nvSpPr>
          <p:cNvPr id="7" name="Text Placeholder 6">
            <a:extLst>
              <a:ext uri="{FF2B5EF4-FFF2-40B4-BE49-F238E27FC236}">
                <a16:creationId xmlns:a16="http://schemas.microsoft.com/office/drawing/2014/main" id="{8E3B8812-B75D-4B1A-9D03-2CF2147E1272}"/>
              </a:ext>
            </a:extLst>
          </p:cNvPr>
          <p:cNvSpPr>
            <a:spLocks noGrp="1"/>
          </p:cNvSpPr>
          <p:nvPr>
            <p:ph type="body" sz="quarter" idx="10" hasCustomPrompt="1"/>
          </p:nvPr>
        </p:nvSpPr>
        <p:spPr>
          <a:xfrm>
            <a:off x="918634" y="5672770"/>
            <a:ext cx="10354733" cy="612648"/>
          </a:xfrm>
          <a:prstGeom prst="rect">
            <a:avLst/>
          </a:prstGeom>
        </p:spPr>
        <p:txBody>
          <a:bodyPr anchor="ctr"/>
          <a:lstStyle>
            <a:lvl1pPr marL="0" indent="0" algn="ctr">
              <a:buNone/>
              <a:defRPr b="1" i="1">
                <a:latin typeface="Calibri Light" panose="020F0302020204030204" pitchFamily="34" charset="0"/>
                <a:cs typeface="Calibri Light" panose="020F0302020204030204" pitchFamily="34" charset="0"/>
              </a:defRPr>
            </a:lvl1pPr>
          </a:lstStyle>
          <a:p>
            <a:pPr lvl="0"/>
            <a:r>
              <a:rPr lang="en-US"/>
              <a:t>Kicker</a:t>
            </a:r>
          </a:p>
        </p:txBody>
      </p:sp>
    </p:spTree>
    <p:extLst>
      <p:ext uri="{BB962C8B-B14F-4D97-AF65-F5344CB8AC3E}">
        <p14:creationId xmlns:p14="http://schemas.microsoft.com/office/powerpoint/2010/main" val="925081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3FF7A3A5-6B17-4B69-B132-43890FF4F57F}"/>
              </a:ext>
            </a:extLst>
          </p:cNvPr>
          <p:cNvSpPr>
            <a:spLocks noGrp="1"/>
          </p:cNvSpPr>
          <p:nvPr>
            <p:ph type="title"/>
          </p:nvPr>
        </p:nvSpPr>
        <p:spPr>
          <a:xfrm>
            <a:off x="541867" y="311787"/>
            <a:ext cx="11108267" cy="437364"/>
          </a:xfrm>
        </p:spPr>
        <p:txBody>
          <a:bodyPr/>
          <a:lstStyle/>
          <a:p>
            <a:r>
              <a:rPr lang="en-US"/>
              <a:t>Click to edit Master title style</a:t>
            </a:r>
          </a:p>
        </p:txBody>
      </p:sp>
    </p:spTree>
    <p:extLst>
      <p:ext uri="{BB962C8B-B14F-4D97-AF65-F5344CB8AC3E}">
        <p14:creationId xmlns:p14="http://schemas.microsoft.com/office/powerpoint/2010/main" val="43835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520370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867" y="311787"/>
            <a:ext cx="11108267" cy="4373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6448" y="1152525"/>
            <a:ext cx="11108267" cy="5137150"/>
          </a:xfrm>
          <a:prstGeom prst="rect">
            <a:avLst/>
          </a:prstGeom>
        </p:spPr>
        <p:txBody>
          <a:bodyPr/>
          <a:lstStyle>
            <a:lvl1pPr marL="0" indent="0">
              <a:buNone/>
              <a:defRPr sz="1600">
                <a:latin typeface="Calibri Light" panose="020F0302020204030204" pitchFamily="34" charset="0"/>
                <a:cs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3994617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4460875"/>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6" name="Text Placeholder 3">
            <a:extLst>
              <a:ext uri="{FF2B5EF4-FFF2-40B4-BE49-F238E27FC236}">
                <a16:creationId xmlns:a16="http://schemas.microsoft.com/office/drawing/2014/main" id="{990182D0-0AEB-449E-AAB1-6F3025BEFB41}"/>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2083907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3637936"/>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4" name="Text Placeholder 3">
            <a:extLst>
              <a:ext uri="{FF2B5EF4-FFF2-40B4-BE49-F238E27FC236}">
                <a16:creationId xmlns:a16="http://schemas.microsoft.com/office/drawing/2014/main" id="{41D6A52F-E24E-45B8-8AA6-66FAA52AEF47}"/>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
        <p:nvSpPr>
          <p:cNvPr id="6" name="Text Placeholder 3">
            <a:extLst>
              <a:ext uri="{FF2B5EF4-FFF2-40B4-BE49-F238E27FC236}">
                <a16:creationId xmlns:a16="http://schemas.microsoft.com/office/drawing/2014/main" id="{81C5D6BE-BFD8-4B75-AC22-52F4F26DA114}"/>
              </a:ext>
            </a:extLst>
          </p:cNvPr>
          <p:cNvSpPr txBox="1">
            <a:spLocks/>
          </p:cNvSpPr>
          <p:nvPr userDrawn="1"/>
        </p:nvSpPr>
        <p:spPr bwMode="auto">
          <a:xfrm>
            <a:off x="914400" y="5749411"/>
            <a:ext cx="10363200" cy="612648"/>
          </a:xfrm>
          <a:prstGeom prst="rect">
            <a:avLst/>
          </a:prstGeom>
          <a:noFill/>
          <a:ln w="28575">
            <a:solidFill>
              <a:srgbClr val="003192"/>
            </a:solidFill>
          </a:ln>
          <a:extLst>
            <a:ext uri="{909E8E84-426E-40DD-AFC4-6F175D3DCCD1}">
              <a14:hiddenFill xmlns:a14="http://schemas.microsoft.com/office/drawing/2010/main">
                <a:solidFill>
                  <a:srgbClr val="FFFFFF"/>
                </a:solidFill>
              </a14:hiddenFill>
            </a:ext>
          </a:extLst>
        </p:spPr>
        <p:txBody>
          <a:bodyPr vert="horz" wrap="square" lIns="0" tIns="45712" rIns="0" bIns="45712" numCol="1" anchor="ctr" anchorCtr="0" compatLnSpc="1">
            <a:prstTxWarp prst="textNoShape">
              <a:avLst/>
            </a:prstTxWarp>
          </a:bodyPr>
          <a:lstStyle>
            <a:lvl1pPr marL="0" indent="0" algn="ctr" rtl="0" eaLnBrk="0" fontAlgn="base" hangingPunct="0">
              <a:spcBef>
                <a:spcPct val="20000"/>
              </a:spcBef>
              <a:spcAft>
                <a:spcPct val="0"/>
              </a:spcAft>
              <a:buNone/>
              <a:defRPr sz="1200" b="1" i="1" baseline="0">
                <a:solidFill>
                  <a:schemeClr val="tx1"/>
                </a:solidFill>
                <a:latin typeface="Arial" pitchFamily="34" charset="0"/>
                <a:ea typeface="+mn-ea"/>
                <a:cs typeface="Arial" pitchFamily="34" charset="0"/>
              </a:defRPr>
            </a:lvl1pPr>
            <a:lvl2pPr marL="742830" indent="-285704" algn="l" rtl="0" eaLnBrk="0" fontAlgn="base" hangingPunct="0">
              <a:spcBef>
                <a:spcPct val="20000"/>
              </a:spcBef>
              <a:spcAft>
                <a:spcPct val="0"/>
              </a:spcAft>
              <a:buFont typeface="Courier New" panose="02070309020205020404" pitchFamily="49" charset="0"/>
              <a:buChar char="o"/>
              <a:defRPr sz="1400">
                <a:solidFill>
                  <a:schemeClr val="tx1"/>
                </a:solidFill>
                <a:latin typeface="Arial" pitchFamily="34" charset="0"/>
                <a:cs typeface="Arial" pitchFamily="34" charset="0"/>
              </a:defRPr>
            </a:lvl2pPr>
            <a:lvl3pPr marL="1142817" indent="-228563" algn="l" rtl="0" eaLnBrk="0" fontAlgn="base" hangingPunct="0">
              <a:spcBef>
                <a:spcPct val="20000"/>
              </a:spcBef>
              <a:spcAft>
                <a:spcPct val="0"/>
              </a:spcAft>
              <a:buFont typeface="Wingdings" panose="05000000000000000000" pitchFamily="2" charset="2"/>
              <a:buChar char="§"/>
              <a:defRPr sz="1400">
                <a:solidFill>
                  <a:schemeClr val="tx1"/>
                </a:solidFill>
                <a:latin typeface="Arial" pitchFamily="34" charset="0"/>
                <a:cs typeface="Arial" pitchFamily="34" charset="0"/>
              </a:defRPr>
            </a:lvl3pPr>
            <a:lvl4pPr marL="1599944"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4pPr>
            <a:lvl5pPr marL="2057071"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197" indent="-228563" algn="l" rtl="0" eaLnBrk="1" fontAlgn="base" hangingPunct="1">
              <a:spcBef>
                <a:spcPct val="20000"/>
              </a:spcBef>
              <a:spcAft>
                <a:spcPct val="0"/>
              </a:spcAft>
              <a:buChar char="»"/>
              <a:defRPr sz="1600" b="1">
                <a:solidFill>
                  <a:schemeClr val="tx1"/>
                </a:solidFill>
                <a:latin typeface="+mn-lt"/>
              </a:defRPr>
            </a:lvl6pPr>
            <a:lvl7pPr marL="2971324" indent="-228563" algn="l" rtl="0" eaLnBrk="1" fontAlgn="base" hangingPunct="1">
              <a:spcBef>
                <a:spcPct val="20000"/>
              </a:spcBef>
              <a:spcAft>
                <a:spcPct val="0"/>
              </a:spcAft>
              <a:buChar char="»"/>
              <a:defRPr sz="1600" b="1">
                <a:solidFill>
                  <a:schemeClr val="tx1"/>
                </a:solidFill>
                <a:latin typeface="+mn-lt"/>
              </a:defRPr>
            </a:lvl7pPr>
            <a:lvl8pPr marL="3428451" indent="-228563" algn="l" rtl="0" eaLnBrk="1" fontAlgn="base" hangingPunct="1">
              <a:spcBef>
                <a:spcPct val="20000"/>
              </a:spcBef>
              <a:spcAft>
                <a:spcPct val="0"/>
              </a:spcAft>
              <a:buChar char="»"/>
              <a:defRPr sz="1600" b="1">
                <a:solidFill>
                  <a:schemeClr val="tx1"/>
                </a:solidFill>
                <a:latin typeface="+mn-lt"/>
              </a:defRPr>
            </a:lvl8pPr>
            <a:lvl9pPr marL="3885577" indent="-228563" algn="l" rtl="0" eaLnBrk="1" fontAlgn="base" hangingPunct="1">
              <a:spcBef>
                <a:spcPct val="20000"/>
              </a:spcBef>
              <a:spcAft>
                <a:spcPct val="0"/>
              </a:spcAft>
              <a:buChar char="»"/>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200" b="1" i="1" u="none" strike="noStrike" kern="0" cap="none" spc="0" normalizeH="0" baseline="0" noProof="0">
              <a:ln>
                <a:noFill/>
              </a:ln>
              <a:solidFill>
                <a:sysClr val="windowText" lastClr="000000"/>
              </a:solidFill>
              <a:effectLst/>
              <a:uLnTx/>
              <a:uFillTx/>
              <a:latin typeface="Arial" pitchFamily="34" charset="0"/>
              <a:ea typeface="+mn-ea"/>
              <a:cs typeface="Arial" pitchFamily="34" charset="0"/>
            </a:endParaRPr>
          </a:p>
        </p:txBody>
      </p:sp>
      <p:sp>
        <p:nvSpPr>
          <p:cNvPr id="7" name="Text Placeholder 6">
            <a:extLst>
              <a:ext uri="{FF2B5EF4-FFF2-40B4-BE49-F238E27FC236}">
                <a16:creationId xmlns:a16="http://schemas.microsoft.com/office/drawing/2014/main" id="{4F62DC7F-A538-43DF-9960-7DA200AB2A56}"/>
              </a:ext>
            </a:extLst>
          </p:cNvPr>
          <p:cNvSpPr>
            <a:spLocks noGrp="1"/>
          </p:cNvSpPr>
          <p:nvPr>
            <p:ph type="body" sz="quarter" idx="11" hasCustomPrompt="1"/>
          </p:nvPr>
        </p:nvSpPr>
        <p:spPr>
          <a:xfrm>
            <a:off x="918634" y="5749411"/>
            <a:ext cx="10354733" cy="612648"/>
          </a:xfrm>
          <a:prstGeom prst="rect">
            <a:avLst/>
          </a:prstGeom>
        </p:spPr>
        <p:txBody>
          <a:bodyPr anchor="ctr"/>
          <a:lstStyle>
            <a:lvl1pPr marL="0" indent="0" algn="ctr">
              <a:buNone/>
              <a:defRPr b="1" i="1">
                <a:latin typeface="Calibri Light" panose="020F0302020204030204" pitchFamily="34" charset="0"/>
                <a:cs typeface="Calibri Light" panose="020F0302020204030204" pitchFamily="34" charset="0"/>
              </a:defRPr>
            </a:lvl1pPr>
          </a:lstStyle>
          <a:p>
            <a:pPr lvl="0"/>
            <a:r>
              <a:rPr lang="en-US"/>
              <a:t>Kicker</a:t>
            </a:r>
          </a:p>
        </p:txBody>
      </p:sp>
    </p:spTree>
    <p:extLst>
      <p:ext uri="{BB962C8B-B14F-4D97-AF65-F5344CB8AC3E}">
        <p14:creationId xmlns:p14="http://schemas.microsoft.com/office/powerpoint/2010/main" val="2119228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536448" y="1152525"/>
            <a:ext cx="11108267" cy="4235552"/>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5" name="Text Placeholder 3">
            <a:extLst>
              <a:ext uri="{FF2B5EF4-FFF2-40B4-BE49-F238E27FC236}">
                <a16:creationId xmlns:a16="http://schemas.microsoft.com/office/drawing/2014/main" id="{57654F96-A910-4ADB-8ABE-3DFCD4AE079D}"/>
              </a:ext>
            </a:extLst>
          </p:cNvPr>
          <p:cNvSpPr txBox="1">
            <a:spLocks/>
          </p:cNvSpPr>
          <p:nvPr userDrawn="1"/>
        </p:nvSpPr>
        <p:spPr bwMode="auto">
          <a:xfrm>
            <a:off x="914400" y="5672770"/>
            <a:ext cx="10363200" cy="612648"/>
          </a:xfrm>
          <a:prstGeom prst="rect">
            <a:avLst/>
          </a:prstGeom>
          <a:noFill/>
          <a:ln w="28575">
            <a:solidFill>
              <a:srgbClr val="003192"/>
            </a:solidFill>
          </a:ln>
          <a:extLst>
            <a:ext uri="{909E8E84-426E-40DD-AFC4-6F175D3DCCD1}">
              <a14:hiddenFill xmlns:a14="http://schemas.microsoft.com/office/drawing/2010/main">
                <a:solidFill>
                  <a:srgbClr val="FFFFFF"/>
                </a:solidFill>
              </a14:hiddenFill>
            </a:ext>
          </a:extLst>
        </p:spPr>
        <p:txBody>
          <a:bodyPr vert="horz" wrap="square" lIns="0" tIns="45712" rIns="0" bIns="45712" numCol="1" anchor="ctr" anchorCtr="0" compatLnSpc="1">
            <a:prstTxWarp prst="textNoShape">
              <a:avLst/>
            </a:prstTxWarp>
          </a:bodyPr>
          <a:lstStyle>
            <a:lvl1pPr marL="0" indent="0" algn="ctr" rtl="0" eaLnBrk="0" fontAlgn="base" hangingPunct="0">
              <a:spcBef>
                <a:spcPct val="20000"/>
              </a:spcBef>
              <a:spcAft>
                <a:spcPct val="0"/>
              </a:spcAft>
              <a:buNone/>
              <a:defRPr sz="1200" b="1" i="1" baseline="0">
                <a:solidFill>
                  <a:schemeClr val="tx1"/>
                </a:solidFill>
                <a:latin typeface="Arial" pitchFamily="34" charset="0"/>
                <a:ea typeface="+mn-ea"/>
                <a:cs typeface="Arial" pitchFamily="34" charset="0"/>
              </a:defRPr>
            </a:lvl1pPr>
            <a:lvl2pPr marL="742830" indent="-285704" algn="l" rtl="0" eaLnBrk="0" fontAlgn="base" hangingPunct="0">
              <a:spcBef>
                <a:spcPct val="20000"/>
              </a:spcBef>
              <a:spcAft>
                <a:spcPct val="0"/>
              </a:spcAft>
              <a:buFont typeface="Courier New" panose="02070309020205020404" pitchFamily="49" charset="0"/>
              <a:buChar char="o"/>
              <a:defRPr sz="1400">
                <a:solidFill>
                  <a:schemeClr val="tx1"/>
                </a:solidFill>
                <a:latin typeface="Arial" pitchFamily="34" charset="0"/>
                <a:cs typeface="Arial" pitchFamily="34" charset="0"/>
              </a:defRPr>
            </a:lvl2pPr>
            <a:lvl3pPr marL="1142817" indent="-228563" algn="l" rtl="0" eaLnBrk="0" fontAlgn="base" hangingPunct="0">
              <a:spcBef>
                <a:spcPct val="20000"/>
              </a:spcBef>
              <a:spcAft>
                <a:spcPct val="0"/>
              </a:spcAft>
              <a:buFont typeface="Wingdings" panose="05000000000000000000" pitchFamily="2" charset="2"/>
              <a:buChar char="§"/>
              <a:defRPr sz="1400">
                <a:solidFill>
                  <a:schemeClr val="tx1"/>
                </a:solidFill>
                <a:latin typeface="Arial" pitchFamily="34" charset="0"/>
                <a:cs typeface="Arial" pitchFamily="34" charset="0"/>
              </a:defRPr>
            </a:lvl3pPr>
            <a:lvl4pPr marL="1599944"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4pPr>
            <a:lvl5pPr marL="2057071"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197" indent="-228563" algn="l" rtl="0" eaLnBrk="1" fontAlgn="base" hangingPunct="1">
              <a:spcBef>
                <a:spcPct val="20000"/>
              </a:spcBef>
              <a:spcAft>
                <a:spcPct val="0"/>
              </a:spcAft>
              <a:buChar char="»"/>
              <a:defRPr sz="1600" b="1">
                <a:solidFill>
                  <a:schemeClr val="tx1"/>
                </a:solidFill>
                <a:latin typeface="+mn-lt"/>
              </a:defRPr>
            </a:lvl6pPr>
            <a:lvl7pPr marL="2971324" indent="-228563" algn="l" rtl="0" eaLnBrk="1" fontAlgn="base" hangingPunct="1">
              <a:spcBef>
                <a:spcPct val="20000"/>
              </a:spcBef>
              <a:spcAft>
                <a:spcPct val="0"/>
              </a:spcAft>
              <a:buChar char="»"/>
              <a:defRPr sz="1600" b="1">
                <a:solidFill>
                  <a:schemeClr val="tx1"/>
                </a:solidFill>
                <a:latin typeface="+mn-lt"/>
              </a:defRPr>
            </a:lvl7pPr>
            <a:lvl8pPr marL="3428451" indent="-228563" algn="l" rtl="0" eaLnBrk="1" fontAlgn="base" hangingPunct="1">
              <a:spcBef>
                <a:spcPct val="20000"/>
              </a:spcBef>
              <a:spcAft>
                <a:spcPct val="0"/>
              </a:spcAft>
              <a:buChar char="»"/>
              <a:defRPr sz="1600" b="1">
                <a:solidFill>
                  <a:schemeClr val="tx1"/>
                </a:solidFill>
                <a:latin typeface="+mn-lt"/>
              </a:defRPr>
            </a:lvl8pPr>
            <a:lvl9pPr marL="3885577" indent="-228563" algn="l" rtl="0" eaLnBrk="1" fontAlgn="base" hangingPunct="1">
              <a:spcBef>
                <a:spcPct val="20000"/>
              </a:spcBef>
              <a:spcAft>
                <a:spcPct val="0"/>
              </a:spcAft>
              <a:buChar char="»"/>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200" b="1" i="1" u="none" strike="noStrike" kern="0" cap="none" spc="0" normalizeH="0" baseline="0" noProof="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p:txBody>
      </p:sp>
      <p:sp>
        <p:nvSpPr>
          <p:cNvPr id="7" name="Text Placeholder 6">
            <a:extLst>
              <a:ext uri="{FF2B5EF4-FFF2-40B4-BE49-F238E27FC236}">
                <a16:creationId xmlns:a16="http://schemas.microsoft.com/office/drawing/2014/main" id="{8E3B8812-B75D-4B1A-9D03-2CF2147E1272}"/>
              </a:ext>
            </a:extLst>
          </p:cNvPr>
          <p:cNvSpPr>
            <a:spLocks noGrp="1"/>
          </p:cNvSpPr>
          <p:nvPr>
            <p:ph type="body" sz="quarter" idx="10" hasCustomPrompt="1"/>
          </p:nvPr>
        </p:nvSpPr>
        <p:spPr>
          <a:xfrm>
            <a:off x="918634" y="5672770"/>
            <a:ext cx="10354733" cy="612648"/>
          </a:xfrm>
          <a:prstGeom prst="rect">
            <a:avLst/>
          </a:prstGeom>
        </p:spPr>
        <p:txBody>
          <a:bodyPr anchor="ctr"/>
          <a:lstStyle>
            <a:lvl1pPr marL="0" indent="0" algn="ctr">
              <a:buNone/>
              <a:defRPr b="1" i="1">
                <a:latin typeface="Calibri Light" panose="020F0302020204030204" pitchFamily="34" charset="0"/>
                <a:cs typeface="Calibri Light" panose="020F0302020204030204" pitchFamily="34" charset="0"/>
              </a:defRPr>
            </a:lvl1pPr>
          </a:lstStyle>
          <a:p>
            <a:pPr lvl="0"/>
            <a:r>
              <a:rPr lang="en-US"/>
              <a:t>Kicker</a:t>
            </a:r>
          </a:p>
        </p:txBody>
      </p:sp>
    </p:spTree>
    <p:extLst>
      <p:ext uri="{BB962C8B-B14F-4D97-AF65-F5344CB8AC3E}">
        <p14:creationId xmlns:p14="http://schemas.microsoft.com/office/powerpoint/2010/main" val="2139500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3FF7A3A5-6B17-4B69-B132-43890FF4F57F}"/>
              </a:ext>
            </a:extLst>
          </p:cNvPr>
          <p:cNvSpPr>
            <a:spLocks noGrp="1"/>
          </p:cNvSpPr>
          <p:nvPr>
            <p:ph type="title"/>
          </p:nvPr>
        </p:nvSpPr>
        <p:spPr>
          <a:xfrm>
            <a:off x="541867" y="311787"/>
            <a:ext cx="11108267" cy="437364"/>
          </a:xfrm>
        </p:spPr>
        <p:txBody>
          <a:bodyPr/>
          <a:lstStyle/>
          <a:p>
            <a:r>
              <a:rPr lang="en-US"/>
              <a:t>Click to edit Master title style</a:t>
            </a:r>
          </a:p>
        </p:txBody>
      </p:sp>
    </p:spTree>
    <p:extLst>
      <p:ext uri="{BB962C8B-B14F-4D97-AF65-F5344CB8AC3E}">
        <p14:creationId xmlns:p14="http://schemas.microsoft.com/office/powerpoint/2010/main" val="2108333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867" y="311787"/>
            <a:ext cx="11108267" cy="4373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6448" y="1152525"/>
            <a:ext cx="11108267" cy="5137150"/>
          </a:xfrm>
          <a:prstGeom prst="rect">
            <a:avLst/>
          </a:prstGeom>
        </p:spPr>
        <p:txBody>
          <a:bodyPr/>
          <a:lstStyle>
            <a:lvl1pPr marL="0" indent="0">
              <a:buNone/>
              <a:defRPr sz="1600">
                <a:latin typeface="Calibri Light" panose="020F0302020204030204" pitchFamily="34" charset="0"/>
                <a:cs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2541368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4460875"/>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6" name="Text Placeholder 3">
            <a:extLst>
              <a:ext uri="{FF2B5EF4-FFF2-40B4-BE49-F238E27FC236}">
                <a16:creationId xmlns:a16="http://schemas.microsoft.com/office/drawing/2014/main" id="{990182D0-0AEB-449E-AAB1-6F3025BEFB41}"/>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2693589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3637936"/>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4" name="Text Placeholder 3">
            <a:extLst>
              <a:ext uri="{FF2B5EF4-FFF2-40B4-BE49-F238E27FC236}">
                <a16:creationId xmlns:a16="http://schemas.microsoft.com/office/drawing/2014/main" id="{41D6A52F-E24E-45B8-8AA6-66FAA52AEF47}"/>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1457938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536448" y="1152525"/>
            <a:ext cx="11108267" cy="4235552"/>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2245137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3FF7A3A5-6B17-4B69-B132-43890FF4F57F}"/>
              </a:ext>
            </a:extLst>
          </p:cNvPr>
          <p:cNvSpPr>
            <a:spLocks noGrp="1"/>
          </p:cNvSpPr>
          <p:nvPr>
            <p:ph type="title"/>
          </p:nvPr>
        </p:nvSpPr>
        <p:spPr>
          <a:xfrm>
            <a:off x="541867" y="311787"/>
            <a:ext cx="11108267" cy="437364"/>
          </a:xfrm>
        </p:spPr>
        <p:txBody>
          <a:bodyPr/>
          <a:lstStyle/>
          <a:p>
            <a:r>
              <a:rPr lang="en-US"/>
              <a:t>Click to edit Master title style</a:t>
            </a:r>
          </a:p>
        </p:txBody>
      </p:sp>
    </p:spTree>
    <p:extLst>
      <p:ext uri="{BB962C8B-B14F-4D97-AF65-F5344CB8AC3E}">
        <p14:creationId xmlns:p14="http://schemas.microsoft.com/office/powerpoint/2010/main" val="340845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4/22/2025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242812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867" y="311787"/>
            <a:ext cx="11108267" cy="4373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6448" y="1152525"/>
            <a:ext cx="11108267" cy="5137150"/>
          </a:xfrm>
          <a:prstGeom prst="rect">
            <a:avLst/>
          </a:prstGeom>
        </p:spPr>
        <p:txBody>
          <a:bodyPr/>
          <a:lstStyle>
            <a:lvl1pPr marL="0" indent="0">
              <a:buNone/>
              <a:defRPr sz="1600">
                <a:latin typeface="Calibri Light" panose="020F0302020204030204" pitchFamily="34" charset="0"/>
                <a:cs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3772250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900"/>
            </a:lvl1pPr>
          </a:lstStyle>
          <a:p>
            <a:pPr marL="171450" lvl="0" indent="-17145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357816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50691-0589-4D07-9998-9F507B26F7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4B831F-1A18-44C2-A8FD-EE527799B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765CF0-EE65-4933-B580-D948CB70D315}"/>
              </a:ext>
            </a:extLst>
          </p:cNvPr>
          <p:cNvSpPr>
            <a:spLocks noGrp="1"/>
          </p:cNvSpPr>
          <p:nvPr>
            <p:ph type="dt" sz="half" idx="10"/>
          </p:nvPr>
        </p:nvSpPr>
        <p:spPr/>
        <p:txBody>
          <a:bodyPr/>
          <a:lstStyle/>
          <a:p>
            <a:fld id="{C2A57F63-AA93-47F9-890F-ADEB99D9832E}" type="datetimeFigureOut">
              <a:rPr lang="en-US" smtClean="0"/>
              <a:t>4/22/2025</a:t>
            </a:fld>
            <a:endParaRPr lang="en-US"/>
          </a:p>
        </p:txBody>
      </p:sp>
      <p:sp>
        <p:nvSpPr>
          <p:cNvPr id="5" name="Footer Placeholder 4">
            <a:extLst>
              <a:ext uri="{FF2B5EF4-FFF2-40B4-BE49-F238E27FC236}">
                <a16:creationId xmlns:a16="http://schemas.microsoft.com/office/drawing/2014/main" id="{B824AE8B-C5BD-4CE3-8B50-3F069798E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2FD92-926B-4309-B890-194C44DDBA8C}"/>
              </a:ext>
            </a:extLst>
          </p:cNvPr>
          <p:cNvSpPr>
            <a:spLocks noGrp="1"/>
          </p:cNvSpPr>
          <p:nvPr>
            <p:ph type="sldNum" sz="quarter" idx="12"/>
          </p:nvPr>
        </p:nvSpPr>
        <p:spPr/>
        <p:txBody>
          <a:bodyPr/>
          <a:lstStyle/>
          <a:p>
            <a:fld id="{FEF5A91B-9683-46E3-B3FA-06F294F46FD1}" type="slidenum">
              <a:rPr lang="en-US" smtClean="0"/>
              <a:t>‹#›</a:t>
            </a:fld>
            <a:endParaRPr lang="en-US"/>
          </a:p>
        </p:txBody>
      </p:sp>
    </p:spTree>
    <p:extLst>
      <p:ext uri="{BB962C8B-B14F-4D97-AF65-F5344CB8AC3E}">
        <p14:creationId xmlns:p14="http://schemas.microsoft.com/office/powerpoint/2010/main" val="425380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7D92-C647-4944-8705-99858660D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25AD31-82A2-4B08-AAF3-A964758AB2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86F523-8400-4AD4-A416-D8F0B93D8C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723CFC-2180-401D-A6E9-0DA5BFA1B702}"/>
              </a:ext>
            </a:extLst>
          </p:cNvPr>
          <p:cNvSpPr>
            <a:spLocks noGrp="1"/>
          </p:cNvSpPr>
          <p:nvPr>
            <p:ph type="dt" sz="half" idx="10"/>
          </p:nvPr>
        </p:nvSpPr>
        <p:spPr/>
        <p:txBody>
          <a:bodyPr/>
          <a:lstStyle/>
          <a:p>
            <a:fld id="{C2A57F63-AA93-47F9-890F-ADEB99D9832E}" type="datetimeFigureOut">
              <a:rPr lang="en-US" smtClean="0"/>
              <a:t>4/22/2025</a:t>
            </a:fld>
            <a:endParaRPr lang="en-US"/>
          </a:p>
        </p:txBody>
      </p:sp>
      <p:sp>
        <p:nvSpPr>
          <p:cNvPr id="6" name="Footer Placeholder 5">
            <a:extLst>
              <a:ext uri="{FF2B5EF4-FFF2-40B4-BE49-F238E27FC236}">
                <a16:creationId xmlns:a16="http://schemas.microsoft.com/office/drawing/2014/main" id="{26DE2753-BA53-4137-AF64-5E686DC3CF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0892C4-3182-4C87-8063-44B8618F5B3A}"/>
              </a:ext>
            </a:extLst>
          </p:cNvPr>
          <p:cNvSpPr>
            <a:spLocks noGrp="1"/>
          </p:cNvSpPr>
          <p:nvPr>
            <p:ph type="sldNum" sz="quarter" idx="12"/>
          </p:nvPr>
        </p:nvSpPr>
        <p:spPr/>
        <p:txBody>
          <a:bodyPr/>
          <a:lstStyle/>
          <a:p>
            <a:fld id="{FEF5A91B-9683-46E3-B3FA-06F294F46FD1}" type="slidenum">
              <a:rPr lang="en-US" smtClean="0"/>
              <a:t>‹#›</a:t>
            </a:fld>
            <a:endParaRPr lang="en-US"/>
          </a:p>
        </p:txBody>
      </p:sp>
    </p:spTree>
    <p:extLst>
      <p:ext uri="{BB962C8B-B14F-4D97-AF65-F5344CB8AC3E}">
        <p14:creationId xmlns:p14="http://schemas.microsoft.com/office/powerpoint/2010/main" val="3579603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4460875"/>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6" name="Text Placeholder 3">
            <a:extLst>
              <a:ext uri="{FF2B5EF4-FFF2-40B4-BE49-F238E27FC236}">
                <a16:creationId xmlns:a16="http://schemas.microsoft.com/office/drawing/2014/main" id="{990182D0-0AEB-449E-AAB1-6F3025BEFB41}"/>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1879689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3637936"/>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4" name="Text Placeholder 3">
            <a:extLst>
              <a:ext uri="{FF2B5EF4-FFF2-40B4-BE49-F238E27FC236}">
                <a16:creationId xmlns:a16="http://schemas.microsoft.com/office/drawing/2014/main" id="{41D6A52F-E24E-45B8-8AA6-66FAA52AEF47}"/>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3622478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536448" y="1152525"/>
            <a:ext cx="11108267" cy="4235552"/>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5" name="Text Placeholder 3">
            <a:extLst>
              <a:ext uri="{FF2B5EF4-FFF2-40B4-BE49-F238E27FC236}">
                <a16:creationId xmlns:a16="http://schemas.microsoft.com/office/drawing/2014/main" id="{57654F96-A910-4ADB-8ABE-3DFCD4AE079D}"/>
              </a:ext>
            </a:extLst>
          </p:cNvPr>
          <p:cNvSpPr txBox="1">
            <a:spLocks/>
          </p:cNvSpPr>
          <p:nvPr userDrawn="1"/>
        </p:nvSpPr>
        <p:spPr bwMode="auto">
          <a:xfrm>
            <a:off x="914400" y="5672770"/>
            <a:ext cx="10363200" cy="612648"/>
          </a:xfrm>
          <a:prstGeom prst="rect">
            <a:avLst/>
          </a:prstGeom>
          <a:noFill/>
          <a:ln w="28575">
            <a:solidFill>
              <a:srgbClr val="003192"/>
            </a:solidFill>
          </a:ln>
          <a:extLst>
            <a:ext uri="{909E8E84-426E-40DD-AFC4-6F175D3DCCD1}">
              <a14:hiddenFill xmlns:a14="http://schemas.microsoft.com/office/drawing/2010/main">
                <a:solidFill>
                  <a:srgbClr val="FFFFFF"/>
                </a:solidFill>
              </a14:hiddenFill>
            </a:ext>
          </a:extLst>
        </p:spPr>
        <p:txBody>
          <a:bodyPr vert="horz" wrap="square" lIns="0" tIns="45712" rIns="0" bIns="45712" numCol="1" anchor="ctr" anchorCtr="0" compatLnSpc="1">
            <a:prstTxWarp prst="textNoShape">
              <a:avLst/>
            </a:prstTxWarp>
          </a:bodyPr>
          <a:lstStyle>
            <a:lvl1pPr marL="0" indent="0" algn="ctr" rtl="0" eaLnBrk="0" fontAlgn="base" hangingPunct="0">
              <a:spcBef>
                <a:spcPct val="20000"/>
              </a:spcBef>
              <a:spcAft>
                <a:spcPct val="0"/>
              </a:spcAft>
              <a:buNone/>
              <a:defRPr sz="1200" b="1" i="1" baseline="0">
                <a:solidFill>
                  <a:schemeClr val="tx1"/>
                </a:solidFill>
                <a:latin typeface="Arial" pitchFamily="34" charset="0"/>
                <a:ea typeface="+mn-ea"/>
                <a:cs typeface="Arial" pitchFamily="34" charset="0"/>
              </a:defRPr>
            </a:lvl1pPr>
            <a:lvl2pPr marL="742830" indent="-285704" algn="l" rtl="0" eaLnBrk="0" fontAlgn="base" hangingPunct="0">
              <a:spcBef>
                <a:spcPct val="20000"/>
              </a:spcBef>
              <a:spcAft>
                <a:spcPct val="0"/>
              </a:spcAft>
              <a:buFont typeface="Courier New" panose="02070309020205020404" pitchFamily="49" charset="0"/>
              <a:buChar char="o"/>
              <a:defRPr sz="1400">
                <a:solidFill>
                  <a:schemeClr val="tx1"/>
                </a:solidFill>
                <a:latin typeface="Arial" pitchFamily="34" charset="0"/>
                <a:cs typeface="Arial" pitchFamily="34" charset="0"/>
              </a:defRPr>
            </a:lvl2pPr>
            <a:lvl3pPr marL="1142817" indent="-228563" algn="l" rtl="0" eaLnBrk="0" fontAlgn="base" hangingPunct="0">
              <a:spcBef>
                <a:spcPct val="20000"/>
              </a:spcBef>
              <a:spcAft>
                <a:spcPct val="0"/>
              </a:spcAft>
              <a:buFont typeface="Wingdings" panose="05000000000000000000" pitchFamily="2" charset="2"/>
              <a:buChar char="§"/>
              <a:defRPr sz="1400">
                <a:solidFill>
                  <a:schemeClr val="tx1"/>
                </a:solidFill>
                <a:latin typeface="Arial" pitchFamily="34" charset="0"/>
                <a:cs typeface="Arial" pitchFamily="34" charset="0"/>
              </a:defRPr>
            </a:lvl3pPr>
            <a:lvl4pPr marL="1599944"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4pPr>
            <a:lvl5pPr marL="2057071"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197" indent="-228563" algn="l" rtl="0" eaLnBrk="1" fontAlgn="base" hangingPunct="1">
              <a:spcBef>
                <a:spcPct val="20000"/>
              </a:spcBef>
              <a:spcAft>
                <a:spcPct val="0"/>
              </a:spcAft>
              <a:buChar char="»"/>
              <a:defRPr sz="1600" b="1">
                <a:solidFill>
                  <a:schemeClr val="tx1"/>
                </a:solidFill>
                <a:latin typeface="+mn-lt"/>
              </a:defRPr>
            </a:lvl6pPr>
            <a:lvl7pPr marL="2971324" indent="-228563" algn="l" rtl="0" eaLnBrk="1" fontAlgn="base" hangingPunct="1">
              <a:spcBef>
                <a:spcPct val="20000"/>
              </a:spcBef>
              <a:spcAft>
                <a:spcPct val="0"/>
              </a:spcAft>
              <a:buChar char="»"/>
              <a:defRPr sz="1600" b="1">
                <a:solidFill>
                  <a:schemeClr val="tx1"/>
                </a:solidFill>
                <a:latin typeface="+mn-lt"/>
              </a:defRPr>
            </a:lvl7pPr>
            <a:lvl8pPr marL="3428451" indent="-228563" algn="l" rtl="0" eaLnBrk="1" fontAlgn="base" hangingPunct="1">
              <a:spcBef>
                <a:spcPct val="20000"/>
              </a:spcBef>
              <a:spcAft>
                <a:spcPct val="0"/>
              </a:spcAft>
              <a:buChar char="»"/>
              <a:defRPr sz="1600" b="1">
                <a:solidFill>
                  <a:schemeClr val="tx1"/>
                </a:solidFill>
                <a:latin typeface="+mn-lt"/>
              </a:defRPr>
            </a:lvl8pPr>
            <a:lvl9pPr marL="3885577" indent="-228563" algn="l" rtl="0" eaLnBrk="1" fontAlgn="base" hangingPunct="1">
              <a:spcBef>
                <a:spcPct val="20000"/>
              </a:spcBef>
              <a:spcAft>
                <a:spcPct val="0"/>
              </a:spcAft>
              <a:buChar char="»"/>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200" b="1" i="1" u="none" strike="noStrike" kern="0" cap="none" spc="0" normalizeH="0" baseline="0" noProof="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p:txBody>
      </p:sp>
      <p:sp>
        <p:nvSpPr>
          <p:cNvPr id="7" name="Text Placeholder 6">
            <a:extLst>
              <a:ext uri="{FF2B5EF4-FFF2-40B4-BE49-F238E27FC236}">
                <a16:creationId xmlns:a16="http://schemas.microsoft.com/office/drawing/2014/main" id="{8E3B8812-B75D-4B1A-9D03-2CF2147E1272}"/>
              </a:ext>
            </a:extLst>
          </p:cNvPr>
          <p:cNvSpPr>
            <a:spLocks noGrp="1"/>
          </p:cNvSpPr>
          <p:nvPr>
            <p:ph type="body" sz="quarter" idx="10" hasCustomPrompt="1"/>
          </p:nvPr>
        </p:nvSpPr>
        <p:spPr>
          <a:xfrm>
            <a:off x="918634" y="5672770"/>
            <a:ext cx="10354733" cy="612648"/>
          </a:xfrm>
          <a:prstGeom prst="rect">
            <a:avLst/>
          </a:prstGeom>
        </p:spPr>
        <p:txBody>
          <a:bodyPr anchor="ctr"/>
          <a:lstStyle>
            <a:lvl1pPr marL="0" indent="0" algn="ctr">
              <a:buNone/>
              <a:defRPr b="1" i="1">
                <a:latin typeface="Calibri Light" panose="020F0302020204030204" pitchFamily="34" charset="0"/>
                <a:cs typeface="Calibri Light" panose="020F0302020204030204" pitchFamily="34" charset="0"/>
              </a:defRPr>
            </a:lvl1pPr>
          </a:lstStyle>
          <a:p>
            <a:pPr lvl="0"/>
            <a:r>
              <a:rPr lang="en-US"/>
              <a:t>Kicker</a:t>
            </a:r>
          </a:p>
        </p:txBody>
      </p:sp>
    </p:spTree>
    <p:extLst>
      <p:ext uri="{BB962C8B-B14F-4D97-AF65-F5344CB8AC3E}">
        <p14:creationId xmlns:p14="http://schemas.microsoft.com/office/powerpoint/2010/main" val="819669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3FF7A3A5-6B17-4B69-B132-43890FF4F57F}"/>
              </a:ext>
            </a:extLst>
          </p:cNvPr>
          <p:cNvSpPr>
            <a:spLocks noGrp="1"/>
          </p:cNvSpPr>
          <p:nvPr>
            <p:ph type="title"/>
          </p:nvPr>
        </p:nvSpPr>
        <p:spPr>
          <a:xfrm>
            <a:off x="541867" y="311787"/>
            <a:ext cx="11108267" cy="437364"/>
          </a:xfrm>
        </p:spPr>
        <p:txBody>
          <a:bodyPr/>
          <a:lstStyle/>
          <a:p>
            <a:r>
              <a:rPr lang="en-US"/>
              <a:t>Click to edit Master title style</a:t>
            </a:r>
          </a:p>
        </p:txBody>
      </p:sp>
    </p:spTree>
    <p:extLst>
      <p:ext uri="{BB962C8B-B14F-4D97-AF65-F5344CB8AC3E}">
        <p14:creationId xmlns:p14="http://schemas.microsoft.com/office/powerpoint/2010/main" val="26113447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867" y="311787"/>
            <a:ext cx="11108267" cy="4373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6448" y="1152525"/>
            <a:ext cx="11108267" cy="5137150"/>
          </a:xfrm>
          <a:prstGeom prst="rect">
            <a:avLst/>
          </a:prstGeom>
        </p:spPr>
        <p:txBody>
          <a:bodyPr/>
          <a:lstStyle>
            <a:lvl1pPr marL="0" indent="0">
              <a:buNone/>
              <a:defRPr sz="1600">
                <a:latin typeface="Calibri Light" panose="020F0302020204030204" pitchFamily="34" charset="0"/>
                <a:cs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42219210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900"/>
            </a:lvl1pPr>
          </a:lstStyle>
          <a:p>
            <a:pPr marL="171450" lvl="0" indent="-17145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085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4/22/2025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997700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olid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838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consulting market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845180"/>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pic>
        <p:nvPicPr>
          <p:cNvPr id="18" name="Picture 17" descr="Logo&#10;&#10;Description automatically generated">
            <a:extLst>
              <a:ext uri="{FF2B5EF4-FFF2-40B4-BE49-F238E27FC236}">
                <a16:creationId xmlns:a16="http://schemas.microsoft.com/office/drawing/2014/main" id="{D9DED990-BD8A-0241-8009-44EC94BBE18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714923" y="13855"/>
            <a:ext cx="6844723" cy="6490168"/>
          </a:xfrm>
          <a:prstGeom prst="rect">
            <a:avLst/>
          </a:prstGeom>
        </p:spPr>
      </p:pic>
    </p:spTree>
    <p:extLst>
      <p:ext uri="{BB962C8B-B14F-4D97-AF65-F5344CB8AC3E}">
        <p14:creationId xmlns:p14="http://schemas.microsoft.com/office/powerpoint/2010/main" val="855212556"/>
      </p:ext>
    </p:extLst>
  </p:cSld>
  <p:clrMapOvr>
    <a:masterClrMapping/>
  </p:clrMapOvr>
  <p:transition>
    <p:fade/>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845180"/>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390953" cy="260647"/>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2252921915"/>
      </p:ext>
    </p:extLst>
  </p:cSld>
  <p:clrMapOvr>
    <a:masterClrMapping/>
  </p:clrMapOvr>
  <p:transition>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bg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321913147"/>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Divider - green 1">
    <p:bg bwMode="gray">
      <p:bgPr>
        <a:solidFill>
          <a:srgbClr val="43B02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73E56B-D0C2-FB48-BC2E-100F6C6F40AE}"/>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B667CF09-9B0E-CC47-BB92-7C878843F029}"/>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Rectangle 2">
            <a:extLst>
              <a:ext uri="{FF2B5EF4-FFF2-40B4-BE49-F238E27FC236}">
                <a16:creationId xmlns:a16="http://schemas.microsoft.com/office/drawing/2014/main" id="{A1FC9381-36B0-1E4C-B871-2F5B1339F648}"/>
              </a:ext>
            </a:extLst>
          </p:cNvPr>
          <p:cNvSpPr>
            <a:spLocks/>
          </p:cNvSpPr>
          <p:nvPr userDrawn="1"/>
        </p:nvSpPr>
        <p:spPr bwMode="auto">
          <a:xfrm>
            <a:off x="501648" y="6444147"/>
            <a:ext cx="322524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121738219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ivider - green">
    <p:bg bwMode="gray">
      <p:bgPr>
        <a:solidFill>
          <a:srgbClr val="009A4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6" name="Rectangle 2">
            <a:extLst>
              <a:ext uri="{FF2B5EF4-FFF2-40B4-BE49-F238E27FC236}">
                <a16:creationId xmlns:a16="http://schemas.microsoft.com/office/drawing/2014/main" id="{C3C171E1-F702-574C-8BCD-67BD9573AF0F}"/>
              </a:ext>
            </a:extLst>
          </p:cNvPr>
          <p:cNvSpPr>
            <a:spLocks/>
          </p:cNvSpPr>
          <p:nvPr userDrawn="1"/>
        </p:nvSpPr>
        <p:spPr bwMode="auto">
          <a:xfrm>
            <a:off x="501648" y="6444147"/>
            <a:ext cx="322524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302805289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 teal">
    <p:bg bwMode="gray">
      <p:bgPr>
        <a:solidFill>
          <a:srgbClr val="00ABA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4" name="TextBox 3">
            <a:extLst>
              <a:ext uri="{FF2B5EF4-FFF2-40B4-BE49-F238E27FC236}">
                <a16:creationId xmlns:a16="http://schemas.microsoft.com/office/drawing/2014/main" id="{1C79FFD3-C392-464C-B50B-45DFA0B91D35}"/>
              </a:ext>
            </a:extLst>
          </p:cNvPr>
          <p:cNvSpPr txBox="1"/>
          <p:nvPr userDrawn="1"/>
        </p:nvSpPr>
        <p:spPr>
          <a:xfrm>
            <a:off x="9641840" y="162560"/>
            <a:ext cx="65" cy="184666"/>
          </a:xfrm>
          <a:prstGeom prst="rect">
            <a:avLst/>
          </a:prstGeom>
          <a:solidFill>
            <a:schemeClr val="accent5"/>
          </a:solidFill>
        </p:spPr>
        <p:txBody>
          <a:bodyPr vert="horz" wrap="none" lIns="0" tIns="0" rIns="0" bIns="0" rtlCol="0">
            <a:spAutoFit/>
          </a:bodyPr>
          <a:lstStyle/>
          <a:p>
            <a:pPr>
              <a:spcBef>
                <a:spcPts val="200"/>
              </a:spcBef>
              <a:buSzPct val="100000"/>
            </a:pPr>
            <a:endParaRPr lang="en-US" sz="1200"/>
          </a:p>
        </p:txBody>
      </p:sp>
      <p:sp>
        <p:nvSpPr>
          <p:cNvPr id="8" name="Rectangle 2">
            <a:extLst>
              <a:ext uri="{FF2B5EF4-FFF2-40B4-BE49-F238E27FC236}">
                <a16:creationId xmlns:a16="http://schemas.microsoft.com/office/drawing/2014/main" id="{BCED6D00-51E8-1740-BAC0-FB4EF8D42B48}"/>
              </a:ext>
            </a:extLst>
          </p:cNvPr>
          <p:cNvSpPr>
            <a:spLocks/>
          </p:cNvSpPr>
          <p:nvPr userDrawn="1"/>
        </p:nvSpPr>
        <p:spPr bwMode="auto">
          <a:xfrm>
            <a:off x="501648" y="6444147"/>
            <a:ext cx="322524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33729852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Divider - blue">
    <p:bg bwMode="gray">
      <p:bgPr>
        <a:solidFill>
          <a:srgbClr val="00A3E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8" name="Rectangle 2">
            <a:extLst>
              <a:ext uri="{FF2B5EF4-FFF2-40B4-BE49-F238E27FC236}">
                <a16:creationId xmlns:a16="http://schemas.microsoft.com/office/drawing/2014/main" id="{89C772F1-0EC8-E84F-817E-BBCFCFA65DBA}"/>
              </a:ext>
            </a:extLst>
          </p:cNvPr>
          <p:cNvSpPr>
            <a:spLocks/>
          </p:cNvSpPr>
          <p:nvPr userDrawn="1"/>
        </p:nvSpPr>
        <p:spPr bwMode="auto">
          <a:xfrm>
            <a:off x="501648" y="6444147"/>
            <a:ext cx="322524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227342422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Divider - black">
    <p:bg bwMode="gray">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0A95D9-BBCA-6A4A-9B53-148371045DC0}"/>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5" name="Text Placeholder 2">
            <a:extLst>
              <a:ext uri="{FF2B5EF4-FFF2-40B4-BE49-F238E27FC236}">
                <a16:creationId xmlns:a16="http://schemas.microsoft.com/office/drawing/2014/main" id="{BD3718A7-D83C-7C43-935A-0F1BACB2133E}"/>
              </a:ext>
            </a:extLst>
          </p:cNvPr>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 name="Rectangle 1">
            <a:extLst>
              <a:ext uri="{FF2B5EF4-FFF2-40B4-BE49-F238E27FC236}">
                <a16:creationId xmlns:a16="http://schemas.microsoft.com/office/drawing/2014/main" id="{0E22EC6F-5761-CA47-97ED-C213F779AABB}"/>
              </a:ext>
            </a:extLst>
          </p:cNvPr>
          <p:cNvSpPr/>
          <p:nvPr userDrawn="1"/>
        </p:nvSpPr>
        <p:spPr bwMode="gray">
          <a:xfrm>
            <a:off x="0" y="6160168"/>
            <a:ext cx="4251158" cy="69783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6" name="Rectangle 2">
            <a:extLst>
              <a:ext uri="{FF2B5EF4-FFF2-40B4-BE49-F238E27FC236}">
                <a16:creationId xmlns:a16="http://schemas.microsoft.com/office/drawing/2014/main" id="{7D54D02F-7235-2545-86B1-352B8AD44279}"/>
              </a:ext>
            </a:extLst>
          </p:cNvPr>
          <p:cNvSpPr>
            <a:spLocks/>
          </p:cNvSpPr>
          <p:nvPr userDrawn="1"/>
        </p:nvSpPr>
        <p:spPr bwMode="auto">
          <a:xfrm>
            <a:off x="501648" y="6444147"/>
            <a:ext cx="322524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119993898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 consulting market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1507" b="28662"/>
          <a:stretch/>
        </p:blipFill>
        <p:spPr>
          <a:xfrm>
            <a:off x="6253263" y="857249"/>
            <a:ext cx="5938738" cy="6000751"/>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88" y="1581632"/>
            <a:ext cx="3620262" cy="3276118"/>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2385023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4/22/2025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1217178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558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 t="18471" r="31647"/>
          <a:stretch/>
        </p:blipFill>
        <p:spPr>
          <a:xfrm>
            <a:off x="6253263" y="0"/>
            <a:ext cx="5938738"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88" y="1581632"/>
            <a:ext cx="3620262" cy="3276118"/>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187884200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151" t="14594" r="-282" b="3878"/>
          <a:stretch/>
        </p:blipFill>
        <p:spPr>
          <a:xfrm rot="10800000">
            <a:off x="6804950" y="0"/>
            <a:ext cx="5387050"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88" y="1581632"/>
            <a:ext cx="3620262" cy="3276118"/>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278766590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60471221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Standard headlin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11639461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reativ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0"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6" y="1112803"/>
            <a:ext cx="11290104"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199177078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reativ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0"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6" y="1112803"/>
            <a:ext cx="11290104"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4" name="Text Placeholder 5">
            <a:extLst>
              <a:ext uri="{FF2B5EF4-FFF2-40B4-BE49-F238E27FC236}">
                <a16:creationId xmlns:a16="http://schemas.microsoft.com/office/drawing/2014/main" id="{BC53FB50-D1D6-AF42-954E-A60FFED3BCF9}"/>
              </a:ext>
            </a:extLst>
          </p:cNvPr>
          <p:cNvSpPr>
            <a:spLocks noGrp="1"/>
          </p:cNvSpPr>
          <p:nvPr>
            <p:ph type="body" sz="quarter" idx="15" hasCustomPrompt="1"/>
          </p:nvPr>
        </p:nvSpPr>
        <p:spPr>
          <a:xfrm>
            <a:off x="536135" y="344424"/>
            <a:ext cx="4703575" cy="176869"/>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06029482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5FD2B-C9AD-40CB-9B97-9705C91FFE43}"/>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Tree>
    <p:extLst>
      <p:ext uri="{BB962C8B-B14F-4D97-AF65-F5344CB8AC3E}">
        <p14:creationId xmlns:p14="http://schemas.microsoft.com/office/powerpoint/2010/main" val="131312467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reative headline-3">
    <p:spTree>
      <p:nvGrpSpPr>
        <p:cNvPr id="1" name=""/>
        <p:cNvGrpSpPr/>
        <p:nvPr/>
      </p:nvGrpSpPr>
      <p:grpSpPr>
        <a:xfrm>
          <a:off x="0" y="0"/>
          <a:ext cx="0" cy="0"/>
          <a:chOff x="0" y="0"/>
          <a:chExt cx="0" cy="0"/>
        </a:xfrm>
      </p:grpSpPr>
      <p:sp>
        <p:nvSpPr>
          <p:cNvPr id="2" name="Title 1"/>
          <p:cNvSpPr>
            <a:spLocks noGrp="1"/>
          </p:cNvSpPr>
          <p:nvPr>
            <p:ph type="title"/>
          </p:nvPr>
        </p:nvSpPr>
        <p:spPr>
          <a:xfrm>
            <a:off x="530978" y="548298"/>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4"/>
          <p:cNvSpPr>
            <a:spLocks noGrp="1"/>
          </p:cNvSpPr>
          <p:nvPr>
            <p:ph type="body" sz="quarter" idx="16" hasCustomPrompt="1"/>
          </p:nvPr>
        </p:nvSpPr>
        <p:spPr>
          <a:xfrm>
            <a:off x="530978" y="2392822"/>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12127946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1"/>
            </p:custDataLst>
            <p:extLst>
              <p:ext uri="{D42A27DB-BD31-4B8C-83A1-F6EECF244321}">
                <p14:modId xmlns:p14="http://schemas.microsoft.com/office/powerpoint/2010/main" val="3163428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5397500" y="669544"/>
            <a:ext cx="6137512" cy="381392"/>
          </a:xfrm>
        </p:spPr>
        <p:txBody>
          <a:bodyPr/>
          <a:lstStyle>
            <a:lvl1pPr>
              <a:defRPr sz="24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4806950" cy="6858000"/>
          </a:xfr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5397500" y="1050936"/>
            <a:ext cx="6137512" cy="381392"/>
          </a:xfrm>
        </p:spPr>
        <p:txBody>
          <a:bodyPr/>
          <a:lstStyle>
            <a:lvl1pPr marL="0" indent="0">
              <a:buNone/>
              <a:defRPr sz="1200"/>
            </a:lvl1pPr>
          </a:lstStyle>
          <a:p>
            <a:pPr lvl="0"/>
            <a:r>
              <a:rPr lang="en-US" sz="1400"/>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5397500" y="466344"/>
            <a:ext cx="3355848" cy="203200"/>
          </a:xfrm>
        </p:spPr>
        <p:txBody>
          <a:bodyPr vert="horz" lIns="0" tIns="0" rIns="0" bIns="0" rtlCol="0">
            <a:noAutofit/>
          </a:bodyPr>
          <a:lstStyle>
            <a:lvl1pPr marL="0" indent="0">
              <a:buNone/>
              <a:defRPr lang="en-US" sz="900" b="1" kern="0" cap="all" spc="250" baseline="0" dirty="0">
                <a:solidFill>
                  <a:schemeClr val="bg1">
                    <a:lumMod val="5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33944238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7AACEF-E366-48FC-A098-18E7C487023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832" y="334964"/>
            <a:ext cx="1402720" cy="348699"/>
          </a:xfrm>
          <a:prstGeom prst="rect">
            <a:avLst/>
          </a:prstGeom>
        </p:spPr>
      </p:pic>
      <p:sp>
        <p:nvSpPr>
          <p:cNvPr id="5" name="Rectangle 4">
            <a:extLst>
              <a:ext uri="{FF2B5EF4-FFF2-40B4-BE49-F238E27FC236}">
                <a16:creationId xmlns:a16="http://schemas.microsoft.com/office/drawing/2014/main" id="{0DEF096B-E893-43B2-A07F-FB1329A5B6E6}"/>
              </a:ext>
            </a:extLst>
          </p:cNvPr>
          <p:cNvSpPr/>
          <p:nvPr userDrawn="1"/>
        </p:nvSpPr>
        <p:spPr bwMode="gray">
          <a:xfrm>
            <a:off x="11517330" y="6482993"/>
            <a:ext cx="534257" cy="30822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Rectangle 3">
            <a:extLst>
              <a:ext uri="{FF2B5EF4-FFF2-40B4-BE49-F238E27FC236}">
                <a16:creationId xmlns:a16="http://schemas.microsoft.com/office/drawing/2014/main" id="{A53AC127-1A6B-E347-9184-555DB7A63C59}"/>
              </a:ext>
            </a:extLst>
          </p:cNvPr>
          <p:cNvSpPr/>
          <p:nvPr userDrawn="1"/>
        </p:nvSpPr>
        <p:spPr>
          <a:xfrm>
            <a:off x="4267200" y="4918427"/>
            <a:ext cx="7010400" cy="1421928"/>
          </a:xfrm>
          <a:prstGeom prst="rect">
            <a:avLst/>
          </a:prstGeom>
        </p:spPr>
        <p:txBody>
          <a:bodyPr wrap="square" lIns="0" rIns="0" numCol="2" spcCol="182880">
            <a:spAutoFit/>
          </a:bodyPr>
          <a:lstStyle/>
          <a:p>
            <a:pPr>
              <a:lnSpc>
                <a:spcPct val="120000"/>
              </a:lnSpc>
            </a:pPr>
            <a:r>
              <a:rPr lang="en-US" sz="70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a:latin typeface="Open Sans" charset="0"/>
                <a:ea typeface="Open Sans" charset="0"/>
                <a:cs typeface="Open Sans" charset="0"/>
              </a:rPr>
            </a:br>
            <a:br>
              <a:rPr lang="en-US" sz="700">
                <a:latin typeface="Open Sans" charset="0"/>
                <a:ea typeface="Open Sans" charset="0"/>
                <a:cs typeface="Open Sans" charset="0"/>
              </a:rPr>
            </a:br>
            <a:endParaRPr lang="en-US" sz="700">
              <a:latin typeface="Open Sans" charset="0"/>
              <a:ea typeface="Open Sans" charset="0"/>
              <a:cs typeface="Open Sans" charset="0"/>
            </a:endParaRPr>
          </a:p>
          <a:p>
            <a:pPr>
              <a:lnSpc>
                <a:spcPct val="120000"/>
              </a:lnSpc>
            </a:pPr>
            <a:r>
              <a:rPr lang="en-US" sz="70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700">
                <a:latin typeface="Open Sans" charset="0"/>
                <a:ea typeface="Open Sans" charset="0"/>
                <a:cs typeface="Open Sans" charset="0"/>
              </a:rPr>
            </a:br>
            <a:r>
              <a:rPr lang="en-US" sz="700">
                <a:latin typeface="Open Sans" charset="0"/>
                <a:ea typeface="Open Sans" charset="0"/>
                <a:cs typeface="Open Sans" charset="0"/>
              </a:rPr>
              <a:t>the rules and regulations of public accounting.</a:t>
            </a:r>
          </a:p>
          <a:p>
            <a:endParaRPr lang="en-US" sz="700">
              <a:latin typeface="Open Sans" charset="0"/>
              <a:ea typeface="Open Sans" charset="0"/>
              <a:cs typeface="Open Sans" charset="0"/>
              <a:sym typeface="Frutiger Next Pro Light" charset="0"/>
            </a:endParaRPr>
          </a:p>
          <a:p>
            <a:r>
              <a:rPr lang="en-US" sz="700" b="1">
                <a:latin typeface="Open Sans" charset="0"/>
                <a:ea typeface="Open Sans" charset="0"/>
                <a:cs typeface="Open Sans" charset="0"/>
                <a:sym typeface="Frutiger Next Pro Light" charset="0"/>
              </a:rPr>
              <a:t>Copyright ©2022 Deloitte Development LLC. </a:t>
            </a:r>
            <a:br>
              <a:rPr lang="en-US" sz="700">
                <a:latin typeface="Open Sans" charset="0"/>
                <a:ea typeface="Open Sans" charset="0"/>
                <a:cs typeface="Open Sans" charset="0"/>
                <a:sym typeface="Frutiger Next Pro Light" charset="0"/>
              </a:rPr>
            </a:br>
            <a:r>
              <a:rPr lang="en-US" sz="700" b="1">
                <a:latin typeface="Open Sans" charset="0"/>
                <a:ea typeface="Open Sans" charset="0"/>
                <a:cs typeface="Open Sans" charset="0"/>
                <a:sym typeface="Frutiger Next Pro Light" charset="0"/>
              </a:rPr>
              <a:t>All rights reserved. </a:t>
            </a:r>
            <a:r>
              <a:rPr lang="en-US" sz="700" b="1">
                <a:latin typeface="Open Sans" charset="0"/>
                <a:ea typeface="Open Sans" charset="0"/>
                <a:cs typeface="Open Sans" charset="0"/>
              </a:rPr>
              <a:t>Member of Deloitte Touche Tohmatsu Limited</a:t>
            </a:r>
          </a:p>
        </p:txBody>
      </p:sp>
      <p:sp>
        <p:nvSpPr>
          <p:cNvPr id="6" name="Text Placeholder 19">
            <a:extLst>
              <a:ext uri="{FF2B5EF4-FFF2-40B4-BE49-F238E27FC236}">
                <a16:creationId xmlns:a16="http://schemas.microsoft.com/office/drawing/2014/main" id="{969A91C6-01C4-DF45-A99D-FA99EA783003}"/>
              </a:ext>
            </a:extLst>
          </p:cNvPr>
          <p:cNvSpPr>
            <a:spLocks noGrp="1"/>
          </p:cNvSpPr>
          <p:nvPr>
            <p:ph type="body" sz="quarter" idx="10" hasCustomPrompt="1"/>
          </p:nvPr>
        </p:nvSpPr>
        <p:spPr>
          <a:xfrm>
            <a:off x="4267200" y="2489200"/>
            <a:ext cx="4040187" cy="947738"/>
          </a:xfrm>
          <a:prstGeom prst="rect">
            <a:avLst/>
          </a:prstGeom>
        </p:spPr>
        <p:txBody>
          <a:bodyPr/>
          <a:lstStyle>
            <a:lvl1pPr marL="0" indent="0">
              <a:buNone/>
              <a:defRPr sz="28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Edit Master text style</a:t>
            </a:r>
          </a:p>
        </p:txBody>
      </p:sp>
      <p:sp>
        <p:nvSpPr>
          <p:cNvPr id="7" name="Text Placeholder 21">
            <a:extLst>
              <a:ext uri="{FF2B5EF4-FFF2-40B4-BE49-F238E27FC236}">
                <a16:creationId xmlns:a16="http://schemas.microsoft.com/office/drawing/2014/main" id="{B0D81BEA-D10E-D240-BD9D-6E7B8AB2F6F0}"/>
              </a:ext>
            </a:extLst>
          </p:cNvPr>
          <p:cNvSpPr>
            <a:spLocks noGrp="1"/>
          </p:cNvSpPr>
          <p:nvPr>
            <p:ph type="body" sz="quarter" idx="11" hasCustomPrompt="1"/>
          </p:nvPr>
        </p:nvSpPr>
        <p:spPr>
          <a:xfrm>
            <a:off x="4267200" y="3436938"/>
            <a:ext cx="4040187" cy="1003300"/>
          </a:xfrm>
          <a:prstGeom prst="rect">
            <a:avLst/>
          </a:prstGeom>
        </p:spPr>
        <p:txBody>
          <a:bodyPr/>
          <a:lstStyle>
            <a:lvl1pPr marL="0" indent="0">
              <a:buNone/>
              <a:defRPr sz="1800" b="0" i="0">
                <a:latin typeface="Open Sans Light" panose="020B0306030504020204" pitchFamily="34" charset="0"/>
                <a:ea typeface="Open Sans Light" panose="020B0306030504020204" pitchFamily="34" charset="0"/>
                <a:cs typeface="Open Sans Light" panose="020B0306030504020204" pitchFamily="34" charset="0"/>
              </a:defRPr>
            </a:lvl1pPr>
            <a:lvl2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5546847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476564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a:solidFill>
                  <a:schemeClr val="bg1"/>
                </a:solidFill>
              </a:rPr>
              <a:t>Do not use this</a:t>
            </a:r>
            <a:r>
              <a:rPr lang="en-US" sz="11500" b="1" baseline="0">
                <a:solidFill>
                  <a:schemeClr val="bg1"/>
                </a:solidFill>
              </a:rPr>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77223801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5792228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1" i="0" spc="-75" dirty="0">
                <a:latin typeface="Open Sans" panose="020B0606030504020204" pitchFamily="34" charset="0"/>
                <a:ea typeface="Open Sans" panose="020B0606030504020204" pitchFamily="34" charset="0"/>
                <a:cs typeface="Open Sans" panose="020B0606030504020204" pitchFamily="34" charset="0"/>
              </a:defRPr>
            </a:lvl1pPr>
          </a:lstStyle>
          <a:p>
            <a:pPr lvl="0" defTabSz="685800">
              <a:lnSpc>
                <a:spcPct val="85000"/>
              </a:lnSpc>
            </a:pPr>
            <a:r>
              <a:rPr lang="en-US"/>
              <a:t>Click to edit Master title style</a:t>
            </a:r>
          </a:p>
        </p:txBody>
      </p:sp>
    </p:spTree>
    <p:extLst>
      <p:ext uri="{BB962C8B-B14F-4D97-AF65-F5344CB8AC3E}">
        <p14:creationId xmlns:p14="http://schemas.microsoft.com/office/powerpoint/2010/main" val="17513108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174827311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4460875"/>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6" name="Text Placeholder 3">
            <a:extLst>
              <a:ext uri="{FF2B5EF4-FFF2-40B4-BE49-F238E27FC236}">
                <a16:creationId xmlns:a16="http://schemas.microsoft.com/office/drawing/2014/main" id="{990182D0-0AEB-449E-AAB1-6F3025BEFB41}"/>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905678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3637936"/>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4" name="Text Placeholder 3">
            <a:extLst>
              <a:ext uri="{FF2B5EF4-FFF2-40B4-BE49-F238E27FC236}">
                <a16:creationId xmlns:a16="http://schemas.microsoft.com/office/drawing/2014/main" id="{41D6A52F-E24E-45B8-8AA6-66FAA52AEF47}"/>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
        <p:nvSpPr>
          <p:cNvPr id="6" name="Text Placeholder 3">
            <a:extLst>
              <a:ext uri="{FF2B5EF4-FFF2-40B4-BE49-F238E27FC236}">
                <a16:creationId xmlns:a16="http://schemas.microsoft.com/office/drawing/2014/main" id="{81C5D6BE-BFD8-4B75-AC22-52F4F26DA114}"/>
              </a:ext>
            </a:extLst>
          </p:cNvPr>
          <p:cNvSpPr txBox="1">
            <a:spLocks/>
          </p:cNvSpPr>
          <p:nvPr userDrawn="1"/>
        </p:nvSpPr>
        <p:spPr bwMode="auto">
          <a:xfrm>
            <a:off x="914400" y="5749411"/>
            <a:ext cx="10363200" cy="612648"/>
          </a:xfrm>
          <a:prstGeom prst="rect">
            <a:avLst/>
          </a:prstGeom>
          <a:noFill/>
          <a:ln w="28575">
            <a:solidFill>
              <a:srgbClr val="003192"/>
            </a:solidFill>
          </a:ln>
          <a:extLst>
            <a:ext uri="{909E8E84-426E-40DD-AFC4-6F175D3DCCD1}">
              <a14:hiddenFill xmlns:a14="http://schemas.microsoft.com/office/drawing/2010/main">
                <a:solidFill>
                  <a:srgbClr val="FFFFFF"/>
                </a:solidFill>
              </a14:hiddenFill>
            </a:ext>
          </a:extLst>
        </p:spPr>
        <p:txBody>
          <a:bodyPr vert="horz" wrap="square" lIns="0" tIns="45712" rIns="0" bIns="45712" numCol="1" anchor="ctr" anchorCtr="0" compatLnSpc="1">
            <a:prstTxWarp prst="textNoShape">
              <a:avLst/>
            </a:prstTxWarp>
          </a:bodyPr>
          <a:lstStyle>
            <a:lvl1pPr marL="0" indent="0" algn="ctr" rtl="0" eaLnBrk="0" fontAlgn="base" hangingPunct="0">
              <a:spcBef>
                <a:spcPct val="20000"/>
              </a:spcBef>
              <a:spcAft>
                <a:spcPct val="0"/>
              </a:spcAft>
              <a:buNone/>
              <a:defRPr sz="1200" b="1" i="1" baseline="0">
                <a:solidFill>
                  <a:schemeClr val="tx1"/>
                </a:solidFill>
                <a:latin typeface="Arial" pitchFamily="34" charset="0"/>
                <a:ea typeface="+mn-ea"/>
                <a:cs typeface="Arial" pitchFamily="34" charset="0"/>
              </a:defRPr>
            </a:lvl1pPr>
            <a:lvl2pPr marL="742830" indent="-285704" algn="l" rtl="0" eaLnBrk="0" fontAlgn="base" hangingPunct="0">
              <a:spcBef>
                <a:spcPct val="20000"/>
              </a:spcBef>
              <a:spcAft>
                <a:spcPct val="0"/>
              </a:spcAft>
              <a:buFont typeface="Courier New" panose="02070309020205020404" pitchFamily="49" charset="0"/>
              <a:buChar char="o"/>
              <a:defRPr sz="1400">
                <a:solidFill>
                  <a:schemeClr val="tx1"/>
                </a:solidFill>
                <a:latin typeface="Arial" pitchFamily="34" charset="0"/>
                <a:cs typeface="Arial" pitchFamily="34" charset="0"/>
              </a:defRPr>
            </a:lvl2pPr>
            <a:lvl3pPr marL="1142817" indent="-228563" algn="l" rtl="0" eaLnBrk="0" fontAlgn="base" hangingPunct="0">
              <a:spcBef>
                <a:spcPct val="20000"/>
              </a:spcBef>
              <a:spcAft>
                <a:spcPct val="0"/>
              </a:spcAft>
              <a:buFont typeface="Wingdings" panose="05000000000000000000" pitchFamily="2" charset="2"/>
              <a:buChar char="§"/>
              <a:defRPr sz="1400">
                <a:solidFill>
                  <a:schemeClr val="tx1"/>
                </a:solidFill>
                <a:latin typeface="Arial" pitchFamily="34" charset="0"/>
                <a:cs typeface="Arial" pitchFamily="34" charset="0"/>
              </a:defRPr>
            </a:lvl3pPr>
            <a:lvl4pPr marL="1599944"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4pPr>
            <a:lvl5pPr marL="2057071"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197" indent="-228563" algn="l" rtl="0" eaLnBrk="1" fontAlgn="base" hangingPunct="1">
              <a:spcBef>
                <a:spcPct val="20000"/>
              </a:spcBef>
              <a:spcAft>
                <a:spcPct val="0"/>
              </a:spcAft>
              <a:buChar char="»"/>
              <a:defRPr sz="1600" b="1">
                <a:solidFill>
                  <a:schemeClr val="tx1"/>
                </a:solidFill>
                <a:latin typeface="+mn-lt"/>
              </a:defRPr>
            </a:lvl6pPr>
            <a:lvl7pPr marL="2971324" indent="-228563" algn="l" rtl="0" eaLnBrk="1" fontAlgn="base" hangingPunct="1">
              <a:spcBef>
                <a:spcPct val="20000"/>
              </a:spcBef>
              <a:spcAft>
                <a:spcPct val="0"/>
              </a:spcAft>
              <a:buChar char="»"/>
              <a:defRPr sz="1600" b="1">
                <a:solidFill>
                  <a:schemeClr val="tx1"/>
                </a:solidFill>
                <a:latin typeface="+mn-lt"/>
              </a:defRPr>
            </a:lvl7pPr>
            <a:lvl8pPr marL="3428451" indent="-228563" algn="l" rtl="0" eaLnBrk="1" fontAlgn="base" hangingPunct="1">
              <a:spcBef>
                <a:spcPct val="20000"/>
              </a:spcBef>
              <a:spcAft>
                <a:spcPct val="0"/>
              </a:spcAft>
              <a:buChar char="»"/>
              <a:defRPr sz="1600" b="1">
                <a:solidFill>
                  <a:schemeClr val="tx1"/>
                </a:solidFill>
                <a:latin typeface="+mn-lt"/>
              </a:defRPr>
            </a:lvl8pPr>
            <a:lvl9pPr marL="3885577" indent="-228563" algn="l" rtl="0" eaLnBrk="1" fontAlgn="base" hangingPunct="1">
              <a:spcBef>
                <a:spcPct val="20000"/>
              </a:spcBef>
              <a:spcAft>
                <a:spcPct val="0"/>
              </a:spcAft>
              <a:buChar char="»"/>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200" b="1" i="1" u="none" strike="noStrike" kern="0" cap="none" spc="0" normalizeH="0" baseline="0" noProof="0">
              <a:ln>
                <a:noFill/>
              </a:ln>
              <a:solidFill>
                <a:sysClr val="windowText" lastClr="000000"/>
              </a:solidFill>
              <a:effectLst/>
              <a:uLnTx/>
              <a:uFillTx/>
              <a:latin typeface="Arial" pitchFamily="34" charset="0"/>
              <a:ea typeface="+mn-ea"/>
              <a:cs typeface="Arial" pitchFamily="34" charset="0"/>
            </a:endParaRPr>
          </a:p>
        </p:txBody>
      </p:sp>
      <p:sp>
        <p:nvSpPr>
          <p:cNvPr id="7" name="Text Placeholder 6">
            <a:extLst>
              <a:ext uri="{FF2B5EF4-FFF2-40B4-BE49-F238E27FC236}">
                <a16:creationId xmlns:a16="http://schemas.microsoft.com/office/drawing/2014/main" id="{4F62DC7F-A538-43DF-9960-7DA200AB2A56}"/>
              </a:ext>
            </a:extLst>
          </p:cNvPr>
          <p:cNvSpPr>
            <a:spLocks noGrp="1"/>
          </p:cNvSpPr>
          <p:nvPr>
            <p:ph type="body" sz="quarter" idx="11" hasCustomPrompt="1"/>
          </p:nvPr>
        </p:nvSpPr>
        <p:spPr>
          <a:xfrm>
            <a:off x="918634" y="5749411"/>
            <a:ext cx="10354733" cy="612648"/>
          </a:xfrm>
          <a:prstGeom prst="rect">
            <a:avLst/>
          </a:prstGeom>
        </p:spPr>
        <p:txBody>
          <a:bodyPr anchor="ctr"/>
          <a:lstStyle>
            <a:lvl1pPr marL="0" indent="0" algn="ctr">
              <a:buNone/>
              <a:defRPr b="1" i="1">
                <a:latin typeface="Calibri Light" panose="020F0302020204030204" pitchFamily="34" charset="0"/>
                <a:cs typeface="Calibri Light" panose="020F0302020204030204" pitchFamily="34" charset="0"/>
              </a:defRPr>
            </a:lvl1pPr>
          </a:lstStyle>
          <a:p>
            <a:pPr lvl="0"/>
            <a:r>
              <a:rPr lang="en-US"/>
              <a:t>Kicker</a:t>
            </a:r>
          </a:p>
        </p:txBody>
      </p:sp>
    </p:spTree>
    <p:extLst>
      <p:ext uri="{BB962C8B-B14F-4D97-AF65-F5344CB8AC3E}">
        <p14:creationId xmlns:p14="http://schemas.microsoft.com/office/powerpoint/2010/main" val="40266363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536448" y="1152525"/>
            <a:ext cx="11108267" cy="4235552"/>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5" name="Text Placeholder 3">
            <a:extLst>
              <a:ext uri="{FF2B5EF4-FFF2-40B4-BE49-F238E27FC236}">
                <a16:creationId xmlns:a16="http://schemas.microsoft.com/office/drawing/2014/main" id="{57654F96-A910-4ADB-8ABE-3DFCD4AE079D}"/>
              </a:ext>
            </a:extLst>
          </p:cNvPr>
          <p:cNvSpPr txBox="1">
            <a:spLocks/>
          </p:cNvSpPr>
          <p:nvPr userDrawn="1"/>
        </p:nvSpPr>
        <p:spPr bwMode="auto">
          <a:xfrm>
            <a:off x="914400" y="5672770"/>
            <a:ext cx="10363200" cy="612648"/>
          </a:xfrm>
          <a:prstGeom prst="rect">
            <a:avLst/>
          </a:prstGeom>
          <a:noFill/>
          <a:ln w="28575">
            <a:solidFill>
              <a:srgbClr val="003192"/>
            </a:solidFill>
          </a:ln>
          <a:extLst>
            <a:ext uri="{909E8E84-426E-40DD-AFC4-6F175D3DCCD1}">
              <a14:hiddenFill xmlns:a14="http://schemas.microsoft.com/office/drawing/2010/main">
                <a:solidFill>
                  <a:srgbClr val="FFFFFF"/>
                </a:solidFill>
              </a14:hiddenFill>
            </a:ext>
          </a:extLst>
        </p:spPr>
        <p:txBody>
          <a:bodyPr vert="horz" wrap="square" lIns="0" tIns="45712" rIns="0" bIns="45712" numCol="1" anchor="ctr" anchorCtr="0" compatLnSpc="1">
            <a:prstTxWarp prst="textNoShape">
              <a:avLst/>
            </a:prstTxWarp>
          </a:bodyPr>
          <a:lstStyle>
            <a:lvl1pPr marL="0" indent="0" algn="ctr" rtl="0" eaLnBrk="0" fontAlgn="base" hangingPunct="0">
              <a:spcBef>
                <a:spcPct val="20000"/>
              </a:spcBef>
              <a:spcAft>
                <a:spcPct val="0"/>
              </a:spcAft>
              <a:buNone/>
              <a:defRPr sz="1200" b="1" i="1" baseline="0">
                <a:solidFill>
                  <a:schemeClr val="tx1"/>
                </a:solidFill>
                <a:latin typeface="Arial" pitchFamily="34" charset="0"/>
                <a:ea typeface="+mn-ea"/>
                <a:cs typeface="Arial" pitchFamily="34" charset="0"/>
              </a:defRPr>
            </a:lvl1pPr>
            <a:lvl2pPr marL="742830" indent="-285704" algn="l" rtl="0" eaLnBrk="0" fontAlgn="base" hangingPunct="0">
              <a:spcBef>
                <a:spcPct val="20000"/>
              </a:spcBef>
              <a:spcAft>
                <a:spcPct val="0"/>
              </a:spcAft>
              <a:buFont typeface="Courier New" panose="02070309020205020404" pitchFamily="49" charset="0"/>
              <a:buChar char="o"/>
              <a:defRPr sz="1400">
                <a:solidFill>
                  <a:schemeClr val="tx1"/>
                </a:solidFill>
                <a:latin typeface="Arial" pitchFamily="34" charset="0"/>
                <a:cs typeface="Arial" pitchFamily="34" charset="0"/>
              </a:defRPr>
            </a:lvl2pPr>
            <a:lvl3pPr marL="1142817" indent="-228563" algn="l" rtl="0" eaLnBrk="0" fontAlgn="base" hangingPunct="0">
              <a:spcBef>
                <a:spcPct val="20000"/>
              </a:spcBef>
              <a:spcAft>
                <a:spcPct val="0"/>
              </a:spcAft>
              <a:buFont typeface="Wingdings" panose="05000000000000000000" pitchFamily="2" charset="2"/>
              <a:buChar char="§"/>
              <a:defRPr sz="1400">
                <a:solidFill>
                  <a:schemeClr val="tx1"/>
                </a:solidFill>
                <a:latin typeface="Arial" pitchFamily="34" charset="0"/>
                <a:cs typeface="Arial" pitchFamily="34" charset="0"/>
              </a:defRPr>
            </a:lvl3pPr>
            <a:lvl4pPr marL="1599944"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4pPr>
            <a:lvl5pPr marL="2057071" indent="-228563"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197" indent="-228563" algn="l" rtl="0" eaLnBrk="1" fontAlgn="base" hangingPunct="1">
              <a:spcBef>
                <a:spcPct val="20000"/>
              </a:spcBef>
              <a:spcAft>
                <a:spcPct val="0"/>
              </a:spcAft>
              <a:buChar char="»"/>
              <a:defRPr sz="1600" b="1">
                <a:solidFill>
                  <a:schemeClr val="tx1"/>
                </a:solidFill>
                <a:latin typeface="+mn-lt"/>
              </a:defRPr>
            </a:lvl6pPr>
            <a:lvl7pPr marL="2971324" indent="-228563" algn="l" rtl="0" eaLnBrk="1" fontAlgn="base" hangingPunct="1">
              <a:spcBef>
                <a:spcPct val="20000"/>
              </a:spcBef>
              <a:spcAft>
                <a:spcPct val="0"/>
              </a:spcAft>
              <a:buChar char="»"/>
              <a:defRPr sz="1600" b="1">
                <a:solidFill>
                  <a:schemeClr val="tx1"/>
                </a:solidFill>
                <a:latin typeface="+mn-lt"/>
              </a:defRPr>
            </a:lvl7pPr>
            <a:lvl8pPr marL="3428451" indent="-228563" algn="l" rtl="0" eaLnBrk="1" fontAlgn="base" hangingPunct="1">
              <a:spcBef>
                <a:spcPct val="20000"/>
              </a:spcBef>
              <a:spcAft>
                <a:spcPct val="0"/>
              </a:spcAft>
              <a:buChar char="»"/>
              <a:defRPr sz="1600" b="1">
                <a:solidFill>
                  <a:schemeClr val="tx1"/>
                </a:solidFill>
                <a:latin typeface="+mn-lt"/>
              </a:defRPr>
            </a:lvl8pPr>
            <a:lvl9pPr marL="3885577" indent="-228563" algn="l" rtl="0" eaLnBrk="1" fontAlgn="base" hangingPunct="1">
              <a:spcBef>
                <a:spcPct val="20000"/>
              </a:spcBef>
              <a:spcAft>
                <a:spcPct val="0"/>
              </a:spcAft>
              <a:buChar char="»"/>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200" b="1" i="1" u="none" strike="noStrike" kern="0" cap="none" spc="0" normalizeH="0" baseline="0" noProof="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p:txBody>
      </p:sp>
      <p:sp>
        <p:nvSpPr>
          <p:cNvPr id="7" name="Text Placeholder 6">
            <a:extLst>
              <a:ext uri="{FF2B5EF4-FFF2-40B4-BE49-F238E27FC236}">
                <a16:creationId xmlns:a16="http://schemas.microsoft.com/office/drawing/2014/main" id="{8E3B8812-B75D-4B1A-9D03-2CF2147E1272}"/>
              </a:ext>
            </a:extLst>
          </p:cNvPr>
          <p:cNvSpPr>
            <a:spLocks noGrp="1"/>
          </p:cNvSpPr>
          <p:nvPr>
            <p:ph type="body" sz="quarter" idx="10" hasCustomPrompt="1"/>
          </p:nvPr>
        </p:nvSpPr>
        <p:spPr>
          <a:xfrm>
            <a:off x="918634" y="5672770"/>
            <a:ext cx="10354733" cy="612648"/>
          </a:xfrm>
          <a:prstGeom prst="rect">
            <a:avLst/>
          </a:prstGeom>
        </p:spPr>
        <p:txBody>
          <a:bodyPr anchor="ctr"/>
          <a:lstStyle>
            <a:lvl1pPr marL="0" indent="0" algn="ctr">
              <a:buNone/>
              <a:defRPr b="1" i="1">
                <a:latin typeface="Calibri Light" panose="020F0302020204030204" pitchFamily="34" charset="0"/>
                <a:cs typeface="Calibri Light" panose="020F0302020204030204" pitchFamily="34" charset="0"/>
              </a:defRPr>
            </a:lvl1pPr>
          </a:lstStyle>
          <a:p>
            <a:pPr lvl="0"/>
            <a:r>
              <a:rPr lang="en-US"/>
              <a:t>Kicker</a:t>
            </a:r>
          </a:p>
        </p:txBody>
      </p:sp>
    </p:spTree>
    <p:extLst>
      <p:ext uri="{BB962C8B-B14F-4D97-AF65-F5344CB8AC3E}">
        <p14:creationId xmlns:p14="http://schemas.microsoft.com/office/powerpoint/2010/main" val="745920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3FF7A3A5-6B17-4B69-B132-43890FF4F57F}"/>
              </a:ext>
            </a:extLst>
          </p:cNvPr>
          <p:cNvSpPr>
            <a:spLocks noGrp="1"/>
          </p:cNvSpPr>
          <p:nvPr>
            <p:ph type="title"/>
          </p:nvPr>
        </p:nvSpPr>
        <p:spPr>
          <a:xfrm>
            <a:off x="541867" y="311787"/>
            <a:ext cx="11108267" cy="437364"/>
          </a:xfrm>
        </p:spPr>
        <p:txBody>
          <a:bodyPr/>
          <a:lstStyle/>
          <a:p>
            <a:r>
              <a:rPr lang="en-US"/>
              <a:t>Click to edit Master title style</a:t>
            </a:r>
          </a:p>
        </p:txBody>
      </p:sp>
    </p:spTree>
    <p:extLst>
      <p:ext uri="{BB962C8B-B14F-4D97-AF65-F5344CB8AC3E}">
        <p14:creationId xmlns:p14="http://schemas.microsoft.com/office/powerpoint/2010/main" val="37291852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867" y="311787"/>
            <a:ext cx="11108267" cy="4373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6448" y="1152525"/>
            <a:ext cx="11108267" cy="5137150"/>
          </a:xfrm>
          <a:prstGeom prst="rect">
            <a:avLst/>
          </a:prstGeom>
        </p:spPr>
        <p:txBody>
          <a:bodyPr/>
          <a:lstStyle>
            <a:lvl1pPr marL="0" indent="0">
              <a:buNone/>
              <a:defRPr sz="1600">
                <a:latin typeface="Calibri Light" panose="020F0302020204030204" pitchFamily="34" charset="0"/>
                <a:cs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7839286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Content w/ Strapline_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3637936"/>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4" name="Text Placeholder 3">
            <a:extLst>
              <a:ext uri="{FF2B5EF4-FFF2-40B4-BE49-F238E27FC236}">
                <a16:creationId xmlns:a16="http://schemas.microsoft.com/office/drawing/2014/main" id="{41D6A52F-E24E-45B8-8AA6-66FAA52AEF47}"/>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307265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4/22/2025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5001440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7633-6946-4A79-BB15-EF084E16F4B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0946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and Content w/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6448" y="1828800"/>
            <a:ext cx="11108267" cy="4460875"/>
          </a:xfrm>
          <a:prstGeom prst="rect">
            <a:avLst/>
          </a:prstGeom>
        </p:spPr>
        <p:txBody>
          <a:bodyPr/>
          <a:lstStyle>
            <a:lvl1pPr marL="0" indent="0">
              <a:buNone/>
              <a:defRPr>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6" name="Text Placeholder 3">
            <a:extLst>
              <a:ext uri="{FF2B5EF4-FFF2-40B4-BE49-F238E27FC236}">
                <a16:creationId xmlns:a16="http://schemas.microsoft.com/office/drawing/2014/main" id="{990182D0-0AEB-449E-AAB1-6F3025BEFB41}"/>
              </a:ext>
            </a:extLst>
          </p:cNvPr>
          <p:cNvSpPr>
            <a:spLocks noGrp="1"/>
          </p:cNvSpPr>
          <p:nvPr>
            <p:ph type="body" sz="quarter" idx="10" hasCustomPrompt="1"/>
          </p:nvPr>
        </p:nvSpPr>
        <p:spPr>
          <a:xfrm>
            <a:off x="536448" y="956638"/>
            <a:ext cx="11108267" cy="606691"/>
          </a:xfrm>
          <a:prstGeom prst="rect">
            <a:avLst/>
          </a:prstGeom>
        </p:spPr>
        <p:txBody>
          <a:bodyPr/>
          <a:lstStyle>
            <a:lvl1pPr marL="0" indent="0">
              <a:buNone/>
              <a:defRPr sz="1400" b="0" i="1">
                <a:latin typeface="Calibri Light" panose="020F0302020204030204" pitchFamily="34" charset="0"/>
                <a:cs typeface="Calibri Light" panose="020F0302020204030204" pitchFamily="34" charset="0"/>
              </a:defRPr>
            </a:lvl1pPr>
          </a:lstStyle>
          <a:p>
            <a:pPr lvl="0"/>
            <a:r>
              <a:rPr lang="en-US"/>
              <a:t>Strapline</a:t>
            </a:r>
          </a:p>
        </p:txBody>
      </p:sp>
    </p:spTree>
    <p:extLst>
      <p:ext uri="{BB962C8B-B14F-4D97-AF65-F5344CB8AC3E}">
        <p14:creationId xmlns:p14="http://schemas.microsoft.com/office/powerpoint/2010/main" val="2595057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23159275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89"/>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p:cNvSpPr>
            <a:spLocks noGrp="1"/>
          </p:cNvSpPr>
          <p:nvPr>
            <p:ph type="sldNum" sz="quarter" idx="14"/>
          </p:nvPr>
        </p:nvSpPr>
        <p:spPr/>
        <p:txBody>
          <a:bodyPr/>
          <a:lstStyle/>
          <a:p>
            <a:fld id="{B34A7C4D-EB04-4511-A59E-F91ED55FF8C2}" type="slidenum">
              <a:rPr lang="en-US" smtClean="0"/>
              <a:t>‹#›</a:t>
            </a:fld>
            <a:endParaRPr lang="en-US"/>
          </a:p>
        </p:txBody>
      </p:sp>
    </p:spTree>
    <p:extLst>
      <p:ext uri="{BB962C8B-B14F-4D97-AF65-F5344CB8AC3E}">
        <p14:creationId xmlns:p14="http://schemas.microsoft.com/office/powerpoint/2010/main" val="364437546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dirty="0"/>
            </a:lvl1pPr>
          </a:lstStyle>
          <a:p>
            <a:fld id="{25F871F4-7BF9-4627-B235-DC3E376B64CB}" type="datetimeFigureOut">
              <a:rPr lang="en-US" smtClean="0"/>
              <a:t>4/22/2025</a:t>
            </a:fld>
            <a:endParaRPr lang="en-US"/>
          </a:p>
        </p:txBody>
      </p:sp>
      <p:sp>
        <p:nvSpPr>
          <p:cNvPr id="4" name="Slide Number Placeholder 3"/>
          <p:cNvSpPr>
            <a:spLocks noGrp="1"/>
          </p:cNvSpPr>
          <p:nvPr>
            <p:ph type="sldNum" sz="quarter" idx="11"/>
          </p:nvPr>
        </p:nvSpPr>
        <p:spPr/>
        <p:txBody>
          <a:bodyPr/>
          <a:lstStyle>
            <a:lvl1pPr>
              <a:defRPr/>
            </a:lvl1pPr>
          </a:lstStyle>
          <a:p>
            <a:fld id="{B34A7C4D-EB04-4511-A59E-F91ED55FF8C2}" type="slidenum">
              <a:rPr lang="en-US" smtClean="0"/>
              <a:t>‹#›</a:t>
            </a:fld>
            <a:endParaRPr lang="en-US"/>
          </a:p>
        </p:txBody>
      </p:sp>
    </p:spTree>
    <p:extLst>
      <p:ext uri="{BB962C8B-B14F-4D97-AF65-F5344CB8AC3E}">
        <p14:creationId xmlns:p14="http://schemas.microsoft.com/office/powerpoint/2010/main" val="4873527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dirty="0"/>
            </a:lvl1pPr>
          </a:lstStyle>
          <a:p>
            <a:fld id="{25F871F4-7BF9-4627-B235-DC3E376B64CB}" type="datetimeFigureOut">
              <a:rPr lang="en-US" smtClean="0"/>
              <a:t>4/22/2025</a:t>
            </a:fld>
            <a:endParaRPr lang="en-US"/>
          </a:p>
        </p:txBody>
      </p:sp>
      <p:sp>
        <p:nvSpPr>
          <p:cNvPr id="5" name="Slide Number Placeholder 4"/>
          <p:cNvSpPr>
            <a:spLocks noGrp="1"/>
          </p:cNvSpPr>
          <p:nvPr>
            <p:ph type="sldNum" sz="quarter" idx="11"/>
          </p:nvPr>
        </p:nvSpPr>
        <p:spPr/>
        <p:txBody>
          <a:bodyPr/>
          <a:lstStyle>
            <a:lvl1pPr>
              <a:defRPr/>
            </a:lvl1pPr>
          </a:lstStyle>
          <a:p>
            <a:fld id="{B34A7C4D-EB04-4511-A59E-F91ED55FF8C2}" type="slidenum">
              <a:rPr lang="en-US" smtClean="0"/>
              <a:t>‹#›</a:t>
            </a:fld>
            <a:endParaRPr lang="en-US"/>
          </a:p>
        </p:txBody>
      </p:sp>
    </p:spTree>
    <p:extLst>
      <p:ext uri="{BB962C8B-B14F-4D97-AF65-F5344CB8AC3E}">
        <p14:creationId xmlns:p14="http://schemas.microsoft.com/office/powerpoint/2010/main" val="30365677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_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40F7-9F63-4F65-94E3-E8A2BB4BC604}"/>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21C8ED-8CC2-4450-B245-A28E56547A7E}"/>
              </a:ext>
            </a:extLst>
          </p:cNvPr>
          <p:cNvSpPr>
            <a:spLocks noGrp="1"/>
          </p:cNvSpPr>
          <p:nvPr>
            <p:ph idx="1"/>
          </p:nvPr>
        </p:nvSpPr>
        <p:spPr>
          <a:xfrm>
            <a:off x="838200" y="1153298"/>
            <a:ext cx="10515600" cy="5239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F5DA80-CA3C-446A-A55B-906A8A51B82D}"/>
              </a:ext>
            </a:extLst>
          </p:cNvPr>
          <p:cNvSpPr>
            <a:spLocks noGrp="1"/>
          </p:cNvSpPr>
          <p:nvPr>
            <p:ph type="sldNum" sz="quarter" idx="12"/>
          </p:nvPr>
        </p:nvSpPr>
        <p:spPr/>
        <p:txBody>
          <a:bodyPr/>
          <a:lstStyle/>
          <a:p>
            <a:fld id="{9051B2D6-D74F-42C3-8560-44F4995C9A8C}" type="slidenum">
              <a:rPr lang="en-US" smtClean="0"/>
              <a:t>‹#›</a:t>
            </a:fld>
            <a:endParaRPr lang="en-US"/>
          </a:p>
        </p:txBody>
      </p:sp>
    </p:spTree>
    <p:extLst>
      <p:ext uri="{BB962C8B-B14F-4D97-AF65-F5344CB8AC3E}">
        <p14:creationId xmlns:p14="http://schemas.microsoft.com/office/powerpoint/2010/main" val="1335215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1191-0008-420D-912F-5EC21ED63E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9AC3FE-DA36-4E0B-B5B6-A4EFF72DF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F07AA-4DF4-401A-AE46-694B2437F351}"/>
              </a:ext>
            </a:extLst>
          </p:cNvPr>
          <p:cNvSpPr>
            <a:spLocks noGrp="1"/>
          </p:cNvSpPr>
          <p:nvPr>
            <p:ph type="dt" sz="half" idx="10"/>
          </p:nvPr>
        </p:nvSpPr>
        <p:spPr/>
        <p:txBody>
          <a:bodyPr/>
          <a:lstStyle/>
          <a:p>
            <a:fld id="{26238501-A937-421B-88D0-4196685A8BCF}" type="datetimeFigureOut">
              <a:rPr lang="en-US" smtClean="0"/>
              <a:t>4/22/2025</a:t>
            </a:fld>
            <a:endParaRPr lang="en-US"/>
          </a:p>
        </p:txBody>
      </p:sp>
      <p:sp>
        <p:nvSpPr>
          <p:cNvPr id="5" name="Footer Placeholder 4">
            <a:extLst>
              <a:ext uri="{FF2B5EF4-FFF2-40B4-BE49-F238E27FC236}">
                <a16:creationId xmlns:a16="http://schemas.microsoft.com/office/drawing/2014/main" id="{799A10F6-9A87-4443-91DF-B3F11990D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B2382-26B2-4900-99E8-84EE331D4C85}"/>
              </a:ext>
            </a:extLst>
          </p:cNvPr>
          <p:cNvSpPr>
            <a:spLocks noGrp="1"/>
          </p:cNvSpPr>
          <p:nvPr>
            <p:ph type="sldNum" sz="quarter" idx="12"/>
          </p:nvPr>
        </p:nvSpPr>
        <p:spPr/>
        <p:txBody>
          <a:bodyPr/>
          <a:lstStyle/>
          <a:p>
            <a:fld id="{A743DF57-9270-4490-94DC-B38778CA3B46}" type="slidenum">
              <a:rPr lang="en-US" smtClean="0"/>
              <a:t>‹#›</a:t>
            </a:fld>
            <a:endParaRPr lang="en-US"/>
          </a:p>
        </p:txBody>
      </p:sp>
    </p:spTree>
    <p:extLst>
      <p:ext uri="{BB962C8B-B14F-4D97-AF65-F5344CB8AC3E}">
        <p14:creationId xmlns:p14="http://schemas.microsoft.com/office/powerpoint/2010/main" val="9577425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3323920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9B9BB57-1115-42DE-9B5A-74456DBC42A4}"/>
              </a:ext>
            </a:extLst>
          </p:cNvPr>
          <p:cNvSpPr>
            <a:spLocks noGrp="1"/>
          </p:cNvSpPr>
          <p:nvPr>
            <p:ph type="dt" sz="half" idx="10"/>
          </p:nvPr>
        </p:nvSpPr>
        <p:spPr/>
        <p:txBody>
          <a:bodyPr/>
          <a:lstStyle/>
          <a:p>
            <a:fld id="{FD234D7A-F75C-4D1F-B64D-AFE18648C31A}" type="datetime1">
              <a:rPr lang="en-US" smtClean="0"/>
              <a:t>4/22/2025</a:t>
            </a:fld>
            <a:endParaRPr lang="en-US"/>
          </a:p>
        </p:txBody>
      </p:sp>
      <p:sp>
        <p:nvSpPr>
          <p:cNvPr id="5" name="Footer Placeholder 4">
            <a:extLst>
              <a:ext uri="{FF2B5EF4-FFF2-40B4-BE49-F238E27FC236}">
                <a16:creationId xmlns:a16="http://schemas.microsoft.com/office/drawing/2014/main" id="{EC911553-D45D-46C1-A877-5C954B8AB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F2DEE-79C6-4945-A092-D05532352630}"/>
              </a:ext>
            </a:extLst>
          </p:cNvPr>
          <p:cNvSpPr>
            <a:spLocks noGrp="1"/>
          </p:cNvSpPr>
          <p:nvPr>
            <p:ph type="sldNum" sz="quarter" idx="12"/>
          </p:nvPr>
        </p:nvSpPr>
        <p:spPr>
          <a:xfrm>
            <a:off x="11791506" y="6492875"/>
            <a:ext cx="400493" cy="365125"/>
          </a:xfrm>
        </p:spPr>
        <p:txBody>
          <a:bodyPr/>
          <a:lstStyle>
            <a:lvl1pPr algn="l">
              <a:defRPr/>
            </a:lvl1pPr>
          </a:lstStyle>
          <a:p>
            <a:fld id="{02F8CDB7-E81E-488F-8523-9B3A2D399F1A}" type="slidenum">
              <a:rPr lang="en-US" smtClean="0"/>
              <a:pPr/>
              <a:t>‹#›</a:t>
            </a:fld>
            <a:endParaRPr lang="en-US"/>
          </a:p>
        </p:txBody>
      </p:sp>
    </p:spTree>
    <p:extLst>
      <p:ext uri="{BB962C8B-B14F-4D97-AF65-F5344CB8AC3E}">
        <p14:creationId xmlns:p14="http://schemas.microsoft.com/office/powerpoint/2010/main" val="347202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4/22/2025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81944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2.emf"/><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oleObject" Target="../embeddings/oleObject3.bin"/><Relationship Id="rId5" Type="http://schemas.openxmlformats.org/officeDocument/2006/relationships/slideLayout" Target="../slideLayouts/slideLayout86.xml"/><Relationship Id="rId10" Type="http://schemas.openxmlformats.org/officeDocument/2006/relationships/tags" Target="../tags/tag4.xml"/><Relationship Id="rId4" Type="http://schemas.openxmlformats.org/officeDocument/2006/relationships/slideLayout" Target="../slideLayouts/slideLayout85.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jpe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1.jpeg"/><Relationship Id="rId4" Type="http://schemas.openxmlformats.org/officeDocument/2006/relationships/slideLayout" Target="../slideLayouts/slideLayout3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oleObject" Target="../embeddings/oleObject1.bin"/><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tags" Target="../tags/tag1.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8.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76.xml"/><Relationship Id="rId7" Type="http://schemas.openxmlformats.org/officeDocument/2006/relationships/theme" Target="../theme/theme9.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4/22/2025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26907316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41869" y="311788"/>
            <a:ext cx="11108267" cy="4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2" name="CaseCode"/>
          <p:cNvSpPr txBox="1"/>
          <p:nvPr/>
        </p:nvSpPr>
        <p:spPr>
          <a:xfrm>
            <a:off x="1219200" y="6481708"/>
            <a:ext cx="3632200" cy="123111"/>
          </a:xfrm>
          <a:prstGeom prst="rect">
            <a:avLst/>
          </a:prstGeom>
          <a:noFill/>
        </p:spPr>
        <p:txBody>
          <a:bodyPr vert="horz" wrap="square" lIns="0" tIns="0" rIns="0" bIns="0" rtlCol="0" anchor="t">
            <a:noAutofit/>
          </a:bodyPr>
          <a:lstStyle/>
          <a:p>
            <a:endParaRPr lang="en-US" sz="800">
              <a:solidFill>
                <a:srgbClr val="8C8C8C"/>
              </a:solidFill>
            </a:endParaRP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16000" t="2000" r="16000" b="46444"/>
          <a:stretch/>
        </p:blipFill>
        <p:spPr>
          <a:xfrm>
            <a:off x="10714008" y="223850"/>
            <a:ext cx="1113316" cy="467958"/>
          </a:xfrm>
          <a:prstGeom prst="rect">
            <a:avLst/>
          </a:prstGeom>
        </p:spPr>
      </p:pic>
      <p:sp>
        <p:nvSpPr>
          <p:cNvPr id="10" name="Line 4"/>
          <p:cNvSpPr>
            <a:spLocks noChangeShapeType="1"/>
          </p:cNvSpPr>
          <p:nvPr userDrawn="1"/>
        </p:nvSpPr>
        <p:spPr bwMode="gray">
          <a:xfrm>
            <a:off x="522817" y="806450"/>
            <a:ext cx="11140016" cy="0"/>
          </a:xfrm>
          <a:prstGeom prst="line">
            <a:avLst/>
          </a:prstGeom>
          <a:noFill/>
          <a:ln w="19050">
            <a:solidFill>
              <a:srgbClr val="0376BB"/>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106000"/>
              </a:lnSpc>
              <a:spcBef>
                <a:spcPct val="0"/>
              </a:spcBef>
              <a:spcAft>
                <a:spcPct val="0"/>
              </a:spcAft>
            </a:pPr>
            <a:endParaRPr lang="en-US" sz="1100">
              <a:solidFill>
                <a:srgbClr val="000000"/>
              </a:solidFill>
            </a:endParaRPr>
          </a:p>
        </p:txBody>
      </p:sp>
      <p:sp>
        <p:nvSpPr>
          <p:cNvPr id="11" name="Text Box 5">
            <a:extLst>
              <a:ext uri="{FF2B5EF4-FFF2-40B4-BE49-F238E27FC236}">
                <a16:creationId xmlns:a16="http://schemas.microsoft.com/office/drawing/2014/main" id="{C9CFD479-340E-46CE-80DF-854986226EAE}"/>
              </a:ext>
            </a:extLst>
          </p:cNvPr>
          <p:cNvSpPr txBox="1">
            <a:spLocks noChangeArrowheads="1"/>
          </p:cNvSpPr>
          <p:nvPr userDrawn="1"/>
        </p:nvSpPr>
        <p:spPr bwMode="gray">
          <a:xfrm>
            <a:off x="11560647" y="6650280"/>
            <a:ext cx="166712" cy="139718"/>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nchorCtr="1">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algn="ctr" eaLnBrk="0" fontAlgn="base" hangingPunct="0">
              <a:lnSpc>
                <a:spcPct val="106000"/>
              </a:lnSpc>
              <a:spcBef>
                <a:spcPct val="0"/>
              </a:spcBef>
              <a:spcAft>
                <a:spcPct val="0"/>
              </a:spcAft>
              <a:defRPr sz="1100">
                <a:solidFill>
                  <a:schemeClr val="tx1"/>
                </a:solidFill>
                <a:latin typeface="Arial" charset="0"/>
              </a:defRPr>
            </a:lvl6pPr>
            <a:lvl7pPr marL="2971800" indent="-228600" algn="ctr" eaLnBrk="0" fontAlgn="base" hangingPunct="0">
              <a:lnSpc>
                <a:spcPct val="106000"/>
              </a:lnSpc>
              <a:spcBef>
                <a:spcPct val="0"/>
              </a:spcBef>
              <a:spcAft>
                <a:spcPct val="0"/>
              </a:spcAft>
              <a:defRPr sz="1100">
                <a:solidFill>
                  <a:schemeClr val="tx1"/>
                </a:solidFill>
                <a:latin typeface="Arial" charset="0"/>
              </a:defRPr>
            </a:lvl7pPr>
            <a:lvl8pPr marL="3429000" indent="-228600" algn="ctr" eaLnBrk="0" fontAlgn="base" hangingPunct="0">
              <a:lnSpc>
                <a:spcPct val="106000"/>
              </a:lnSpc>
              <a:spcBef>
                <a:spcPct val="0"/>
              </a:spcBef>
              <a:spcAft>
                <a:spcPct val="0"/>
              </a:spcAft>
              <a:defRPr sz="1100">
                <a:solidFill>
                  <a:schemeClr val="tx1"/>
                </a:solidFill>
                <a:latin typeface="Arial" charset="0"/>
              </a:defRPr>
            </a:lvl8pPr>
            <a:lvl9pPr marL="3886200" indent="-228600" algn="ctr" eaLnBrk="0" fontAlgn="base" hangingPunct="0">
              <a:lnSpc>
                <a:spcPct val="106000"/>
              </a:lnSpc>
              <a:spcBef>
                <a:spcPct val="0"/>
              </a:spcBef>
              <a:spcAft>
                <a:spcPct val="0"/>
              </a:spcAft>
              <a:defRPr sz="1100">
                <a:solidFill>
                  <a:schemeClr val="tx1"/>
                </a:solidFill>
                <a:latin typeface="Arial" charset="0"/>
              </a:defRPr>
            </a:lvl9pPr>
          </a:lstStyle>
          <a:p>
            <a:pPr algn="ctr" eaLnBrk="0" fontAlgn="base" hangingPunct="0">
              <a:lnSpc>
                <a:spcPct val="106000"/>
              </a:lnSpc>
              <a:spcBef>
                <a:spcPct val="0"/>
              </a:spcBef>
              <a:spcAft>
                <a:spcPct val="0"/>
              </a:spcAft>
              <a:buClr>
                <a:srgbClr val="000000"/>
              </a:buClr>
              <a:buSzPct val="65000"/>
              <a:buFont typeface="Wingdings" pitchFamily="2" charset="2"/>
              <a:buNone/>
            </a:pPr>
            <a:fld id="{3BB75181-A1A5-4DA0-BAEA-B98355B2B200}" type="slidenum">
              <a:rPr lang="en-US" altLang="en-US" sz="900" smtClean="0">
                <a:solidFill>
                  <a:srgbClr val="000000"/>
                </a:solidFill>
                <a:latin typeface="Calibri Light" panose="020F0302020204030204" pitchFamily="34" charset="0"/>
                <a:cs typeface="Calibri Light" panose="020F0302020204030204" pitchFamily="34" charset="0"/>
              </a:rPr>
              <a:t>‹#›</a:t>
            </a:fld>
            <a:r>
              <a:rPr lang="en-US" altLang="en-US" sz="900">
                <a:solidFill>
                  <a:srgbClr val="000000"/>
                </a:solidFill>
              </a:rPr>
              <a:t> </a:t>
            </a:r>
          </a:p>
        </p:txBody>
      </p:sp>
    </p:spTree>
    <p:extLst>
      <p:ext uri="{BB962C8B-B14F-4D97-AF65-F5344CB8AC3E}">
        <p14:creationId xmlns:p14="http://schemas.microsoft.com/office/powerpoint/2010/main" val="2634528673"/>
      </p:ext>
    </p:extLst>
  </p:cSld>
  <p:clrMap bg1="lt1" tx1="dk1" bg2="lt2" tx2="dk2" accent1="accent1" accent2="accent2" accent3="accent3" accent4="accent4" accent5="accent5" accent6="accent6" hlink="hlink" folHlink="folHlink"/>
  <p:sldLayoutIdLst>
    <p:sldLayoutId id="2147483747" r:id="rId1"/>
    <p:sldLayoutId id="2147483748" r:id="rId2"/>
  </p:sldLayoutIdLst>
  <p:hf sldNum="0" hdr="0" dt="0"/>
  <p:txStyles>
    <p:titleStyle>
      <a:lvl1pPr algn="l" rtl="0" eaLnBrk="1" fontAlgn="base" hangingPunct="1">
        <a:lnSpc>
          <a:spcPct val="106000"/>
        </a:lnSpc>
        <a:spcBef>
          <a:spcPct val="0"/>
        </a:spcBef>
        <a:spcAft>
          <a:spcPct val="0"/>
        </a:spcAft>
        <a:defRPr sz="2800" b="1">
          <a:solidFill>
            <a:schemeClr val="tx1"/>
          </a:solidFill>
          <a:latin typeface="Calibri Light" panose="020F0302020204030204" pitchFamily="34" charset="0"/>
          <a:ea typeface="Verdana" panose="020B0604030504040204" pitchFamily="34" charset="0"/>
          <a:cs typeface="Calibri Light" panose="020F0302020204030204" pitchFamily="34" charset="0"/>
        </a:defRPr>
      </a:lvl1pPr>
      <a:lvl2pPr algn="l" rtl="0" eaLnBrk="1" fontAlgn="base" hangingPunct="1">
        <a:lnSpc>
          <a:spcPct val="106000"/>
        </a:lnSpc>
        <a:spcBef>
          <a:spcPct val="0"/>
        </a:spcBef>
        <a:spcAft>
          <a:spcPct val="0"/>
        </a:spcAft>
        <a:defRPr sz="1600" b="1">
          <a:solidFill>
            <a:schemeClr val="tx1"/>
          </a:solidFill>
          <a:latin typeface="Arial" charset="0"/>
        </a:defRPr>
      </a:lvl2pPr>
      <a:lvl3pPr algn="l" rtl="0" eaLnBrk="1" fontAlgn="base" hangingPunct="1">
        <a:lnSpc>
          <a:spcPct val="106000"/>
        </a:lnSpc>
        <a:spcBef>
          <a:spcPct val="0"/>
        </a:spcBef>
        <a:spcAft>
          <a:spcPct val="0"/>
        </a:spcAft>
        <a:defRPr sz="1600" b="1">
          <a:solidFill>
            <a:schemeClr val="tx1"/>
          </a:solidFill>
          <a:latin typeface="Arial" charset="0"/>
        </a:defRPr>
      </a:lvl3pPr>
      <a:lvl4pPr algn="l" rtl="0" eaLnBrk="1" fontAlgn="base" hangingPunct="1">
        <a:lnSpc>
          <a:spcPct val="106000"/>
        </a:lnSpc>
        <a:spcBef>
          <a:spcPct val="0"/>
        </a:spcBef>
        <a:spcAft>
          <a:spcPct val="0"/>
        </a:spcAft>
        <a:defRPr sz="1600" b="1">
          <a:solidFill>
            <a:schemeClr val="tx1"/>
          </a:solidFill>
          <a:latin typeface="Arial" charset="0"/>
        </a:defRPr>
      </a:lvl4pPr>
      <a:lvl5pPr algn="l" rtl="0" eaLnBrk="1" fontAlgn="base" hangingPunct="1">
        <a:lnSpc>
          <a:spcPct val="106000"/>
        </a:lnSpc>
        <a:spcBef>
          <a:spcPct val="0"/>
        </a:spcBef>
        <a:spcAft>
          <a:spcPct val="0"/>
        </a:spcAft>
        <a:defRPr sz="1600" b="1">
          <a:solidFill>
            <a:schemeClr val="tx1"/>
          </a:solidFill>
          <a:latin typeface="Arial" charset="0"/>
        </a:defRPr>
      </a:lvl5pPr>
      <a:lvl6pPr marL="457189" algn="l" rtl="0" eaLnBrk="1" fontAlgn="base" hangingPunct="1">
        <a:lnSpc>
          <a:spcPct val="106000"/>
        </a:lnSpc>
        <a:spcBef>
          <a:spcPct val="0"/>
        </a:spcBef>
        <a:spcAft>
          <a:spcPct val="0"/>
        </a:spcAft>
        <a:defRPr sz="1600" b="1">
          <a:solidFill>
            <a:schemeClr val="tx1"/>
          </a:solidFill>
          <a:latin typeface="Arial" charset="0"/>
        </a:defRPr>
      </a:lvl6pPr>
      <a:lvl7pPr marL="914377" algn="l" rtl="0" eaLnBrk="1" fontAlgn="base" hangingPunct="1">
        <a:lnSpc>
          <a:spcPct val="106000"/>
        </a:lnSpc>
        <a:spcBef>
          <a:spcPct val="0"/>
        </a:spcBef>
        <a:spcAft>
          <a:spcPct val="0"/>
        </a:spcAft>
        <a:defRPr sz="1600" b="1">
          <a:solidFill>
            <a:schemeClr val="tx1"/>
          </a:solidFill>
          <a:latin typeface="Arial" charset="0"/>
        </a:defRPr>
      </a:lvl7pPr>
      <a:lvl8pPr marL="1371566" algn="l" rtl="0" eaLnBrk="1" fontAlgn="base" hangingPunct="1">
        <a:lnSpc>
          <a:spcPct val="106000"/>
        </a:lnSpc>
        <a:spcBef>
          <a:spcPct val="0"/>
        </a:spcBef>
        <a:spcAft>
          <a:spcPct val="0"/>
        </a:spcAft>
        <a:defRPr sz="1600" b="1">
          <a:solidFill>
            <a:schemeClr val="tx1"/>
          </a:solidFill>
          <a:latin typeface="Arial" charset="0"/>
        </a:defRPr>
      </a:lvl8pPr>
      <a:lvl9pPr marL="1828754"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891" indent="-342891" algn="l" rtl="0" eaLnBrk="1" fontAlgn="base" hangingPunct="1">
        <a:lnSpc>
          <a:spcPct val="106000"/>
        </a:lnSpc>
        <a:spcBef>
          <a:spcPct val="80000"/>
        </a:spcBef>
        <a:spcAft>
          <a:spcPct val="0"/>
        </a:spcAft>
        <a:buClr>
          <a:schemeClr val="tx1"/>
        </a:buClr>
        <a:buSzPct val="80000"/>
        <a:buFont typeface="Wingdings" pitchFamily="2" charset="2"/>
        <a:buChar char="•"/>
        <a:defRPr sz="1400">
          <a:solidFill>
            <a:schemeClr val="tx1"/>
          </a:solidFill>
          <a:latin typeface="+mn-lt"/>
          <a:ea typeface="+mn-ea"/>
          <a:cs typeface="+mn-cs"/>
        </a:defRPr>
      </a:lvl1pPr>
      <a:lvl2pPr marL="139697" indent="-138110" algn="l" rtl="0" eaLnBrk="1" fontAlgn="base" hangingPunct="1">
        <a:lnSpc>
          <a:spcPct val="106000"/>
        </a:lnSpc>
        <a:spcBef>
          <a:spcPct val="80000"/>
        </a:spcBef>
        <a:spcAft>
          <a:spcPct val="0"/>
        </a:spcAft>
        <a:buClr>
          <a:schemeClr val="tx1"/>
        </a:buClr>
        <a:buFont typeface="Wingdings 2" pitchFamily="18" charset="2"/>
        <a:buChar char="¡"/>
        <a:defRPr sz="1400">
          <a:solidFill>
            <a:schemeClr val="tx1"/>
          </a:solidFill>
          <a:latin typeface="+mn-lt"/>
        </a:defRPr>
      </a:lvl2pPr>
      <a:lvl3pPr marL="265107" indent="-123822" algn="l" rtl="0" eaLnBrk="1" fontAlgn="base" hangingPunct="1">
        <a:lnSpc>
          <a:spcPct val="106000"/>
        </a:lnSpc>
        <a:spcBef>
          <a:spcPct val="40000"/>
        </a:spcBef>
        <a:spcAft>
          <a:spcPct val="0"/>
        </a:spcAft>
        <a:buClr>
          <a:schemeClr val="tx1"/>
        </a:buClr>
        <a:buFont typeface="Symbol" pitchFamily="18" charset="2"/>
        <a:buChar char="-"/>
        <a:defRPr sz="1100">
          <a:solidFill>
            <a:schemeClr val="tx1"/>
          </a:solidFill>
          <a:latin typeface="+mn-lt"/>
        </a:defRPr>
      </a:lvl3pPr>
      <a:lvl4pPr marL="379404" indent="-112711" algn="l" rtl="0" eaLnBrk="1" fontAlgn="base" hangingPunct="1">
        <a:lnSpc>
          <a:spcPct val="106000"/>
        </a:lnSpc>
        <a:spcBef>
          <a:spcPct val="20000"/>
        </a:spcBef>
        <a:spcAft>
          <a:spcPct val="0"/>
        </a:spcAft>
        <a:buClr>
          <a:schemeClr val="tx1"/>
        </a:buClr>
        <a:buChar char="•"/>
        <a:defRPr sz="1100">
          <a:solidFill>
            <a:schemeClr val="tx1"/>
          </a:solidFill>
          <a:latin typeface="+mn-lt"/>
        </a:defRPr>
      </a:lvl4pPr>
      <a:lvl5pPr marL="493701" indent="-112711" algn="l" rtl="0" eaLnBrk="1" fontAlgn="base" hangingPunct="1">
        <a:lnSpc>
          <a:spcPct val="106000"/>
        </a:lnSpc>
        <a:spcBef>
          <a:spcPct val="20000"/>
        </a:spcBef>
        <a:spcAft>
          <a:spcPct val="0"/>
        </a:spcAft>
        <a:buClr>
          <a:schemeClr val="tx1"/>
        </a:buClr>
        <a:buChar char="•"/>
        <a:defRPr sz="1100">
          <a:solidFill>
            <a:schemeClr val="tx1"/>
          </a:solidFill>
          <a:latin typeface="+mn-lt"/>
        </a:defRPr>
      </a:lvl5pPr>
      <a:lvl6pPr marL="950890" indent="-112711" algn="l" rtl="0" eaLnBrk="1" fontAlgn="base" hangingPunct="1">
        <a:lnSpc>
          <a:spcPct val="106000"/>
        </a:lnSpc>
        <a:spcBef>
          <a:spcPct val="20000"/>
        </a:spcBef>
        <a:spcAft>
          <a:spcPct val="0"/>
        </a:spcAft>
        <a:buClr>
          <a:schemeClr val="tx1"/>
        </a:buClr>
        <a:buChar char="•"/>
        <a:defRPr sz="1000">
          <a:solidFill>
            <a:schemeClr val="tx1"/>
          </a:solidFill>
          <a:latin typeface="+mn-lt"/>
        </a:defRPr>
      </a:lvl6pPr>
      <a:lvl7pPr marL="1408078" indent="-112711" algn="l" rtl="0" eaLnBrk="1" fontAlgn="base" hangingPunct="1">
        <a:lnSpc>
          <a:spcPct val="106000"/>
        </a:lnSpc>
        <a:spcBef>
          <a:spcPct val="20000"/>
        </a:spcBef>
        <a:spcAft>
          <a:spcPct val="0"/>
        </a:spcAft>
        <a:buClr>
          <a:schemeClr val="tx1"/>
        </a:buClr>
        <a:buChar char="•"/>
        <a:defRPr sz="1000">
          <a:solidFill>
            <a:schemeClr val="tx1"/>
          </a:solidFill>
          <a:latin typeface="+mn-lt"/>
        </a:defRPr>
      </a:lvl7pPr>
      <a:lvl8pPr marL="1865267" indent="-112711" algn="l" rtl="0" eaLnBrk="1" fontAlgn="base" hangingPunct="1">
        <a:lnSpc>
          <a:spcPct val="106000"/>
        </a:lnSpc>
        <a:spcBef>
          <a:spcPct val="20000"/>
        </a:spcBef>
        <a:spcAft>
          <a:spcPct val="0"/>
        </a:spcAft>
        <a:buClr>
          <a:schemeClr val="tx1"/>
        </a:buClr>
        <a:buChar char="•"/>
        <a:defRPr sz="1000">
          <a:solidFill>
            <a:schemeClr val="tx1"/>
          </a:solidFill>
          <a:latin typeface="+mn-lt"/>
        </a:defRPr>
      </a:lvl8pPr>
      <a:lvl9pPr marL="2322455" indent="-112711" algn="l" rtl="0" eaLnBrk="1" fontAlgn="base" hangingPunct="1">
        <a:lnSpc>
          <a:spcPct val="106000"/>
        </a:lnSpc>
        <a:spcBef>
          <a:spcPct val="20000"/>
        </a:spcBef>
        <a:spcAft>
          <a:spcPct val="0"/>
        </a:spcAft>
        <a:buClr>
          <a:schemeClr val="tx1"/>
        </a:buClr>
        <a:buChar char="•"/>
        <a:defRPr sz="1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0"/>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11" imgW="360" imgH="360" progId="">
                  <p:embed/>
                </p:oleObj>
              </mc:Choice>
              <mc:Fallback>
                <p:oleObj name="think-cell Slide" r:id="rId11" imgW="360" imgH="360" progId="">
                  <p:embed/>
                  <p:pic>
                    <p:nvPicPr>
                      <p:cNvPr id="4" name="Object 3"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9"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Box 7">
            <a:extLst>
              <a:ext uri="{FF2B5EF4-FFF2-40B4-BE49-F238E27FC236}">
                <a16:creationId xmlns:a16="http://schemas.microsoft.com/office/drawing/2014/main" id="{80E1315A-8291-4937-9368-D7EB7B97AC46}"/>
              </a:ext>
            </a:extLst>
          </p:cNvPr>
          <p:cNvSpPr txBox="1"/>
          <p:nvPr userDrawn="1"/>
        </p:nvSpPr>
        <p:spPr>
          <a:xfrm>
            <a:off x="11790517" y="6477000"/>
            <a:ext cx="307975" cy="153888"/>
          </a:xfrm>
          <a:prstGeom prst="rect">
            <a:avLst/>
          </a:prstGeom>
          <a:noFill/>
        </p:spPr>
        <p:txBody>
          <a:bodyPr wrap="square" lIns="0" tIns="0" rIns="0" bIns="0" rtlCol="0">
            <a:spAutoFit/>
          </a:bodyPr>
          <a:lstStyle/>
          <a:p>
            <a:pPr algn="ctr">
              <a:spcBef>
                <a:spcPts val="800"/>
              </a:spcBef>
              <a:buSzPct val="100000"/>
              <a:buFont typeface="Arial"/>
              <a:buNone/>
            </a:pPr>
            <a:fld id="{C58DF478-B544-4ED8-9ED4-6A2648E2D233}" type="slidenum">
              <a:rPr lang="en-US" sz="1000" smtClean="0">
                <a:solidFill>
                  <a:prstClr val="black"/>
                </a:solidFill>
                <a:latin typeface="Open Sans" panose="020B0606030504020204" pitchFamily="34" charset="0"/>
              </a:rPr>
              <a:pPr algn="ctr">
                <a:spcBef>
                  <a:spcPts val="800"/>
                </a:spcBef>
                <a:buSzPct val="100000"/>
                <a:buFont typeface="Arial"/>
                <a:buNone/>
              </a:pPr>
              <a:t>‹#›</a:t>
            </a:fld>
            <a:endParaRPr lang="en-US" sz="1000">
              <a:solidFill>
                <a:prstClr val="black"/>
              </a:solidFill>
              <a:latin typeface="Open Sans" panose="020B0606030504020204" pitchFamily="34" charset="0"/>
            </a:endParaRPr>
          </a:p>
        </p:txBody>
      </p:sp>
      <p:sp>
        <p:nvSpPr>
          <p:cNvPr id="10" name="Text Placeholder 3">
            <a:extLst>
              <a:ext uri="{FF2B5EF4-FFF2-40B4-BE49-F238E27FC236}">
                <a16:creationId xmlns:a16="http://schemas.microsoft.com/office/drawing/2014/main" id="{E0282A6B-AAD6-4B35-9892-3BA1CEEBFB28}"/>
              </a:ext>
            </a:extLst>
          </p:cNvPr>
          <p:cNvSpPr txBox="1">
            <a:spLocks/>
          </p:cNvSpPr>
          <p:nvPr userDrawn="1"/>
        </p:nvSpPr>
        <p:spPr>
          <a:xfrm>
            <a:off x="914971" y="466344"/>
            <a:ext cx="3355848" cy="2032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87878"/>
              </a:buClr>
              <a:defRPr/>
            </a:pPr>
            <a:r>
              <a:rPr sz="1000">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SAF/FM Workforce Assessment</a:t>
            </a:r>
          </a:p>
        </p:txBody>
      </p:sp>
      <p:cxnSp>
        <p:nvCxnSpPr>
          <p:cNvPr id="11" name="Straight Connector 10">
            <a:extLst>
              <a:ext uri="{FF2B5EF4-FFF2-40B4-BE49-F238E27FC236}">
                <a16:creationId xmlns:a16="http://schemas.microsoft.com/office/drawing/2014/main" id="{2592BCDC-6E9D-43DE-AF7E-B39C83490B3D}"/>
              </a:ext>
            </a:extLst>
          </p:cNvPr>
          <p:cNvCxnSpPr/>
          <p:nvPr userDrawn="1"/>
        </p:nvCxnSpPr>
        <p:spPr>
          <a:xfrm>
            <a:off x="641272" y="510638"/>
            <a:ext cx="0" cy="594360"/>
          </a:xfrm>
          <a:prstGeom prst="line">
            <a:avLst/>
          </a:prstGeom>
          <a:noFill/>
          <a:ln w="38100" cap="flat" cmpd="sng" algn="ctr">
            <a:solidFill>
              <a:srgbClr val="1F3864"/>
            </a:solidFill>
            <a:prstDash val="solid"/>
            <a:miter lim="800000"/>
          </a:ln>
          <a:effectLst/>
        </p:spPr>
      </p:cxnSp>
    </p:spTree>
    <p:extLst>
      <p:ext uri="{BB962C8B-B14F-4D97-AF65-F5344CB8AC3E}">
        <p14:creationId xmlns:p14="http://schemas.microsoft.com/office/powerpoint/2010/main" val="255492785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ransition>
    <p:fade/>
  </p:transition>
  <p:hf sldNum="0" hdr="0" ft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Open Sans" panose="020B0606030504020204" pitchFamily="34" charset="0"/>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Open Sans" panose="020B0606030504020204" pitchFamily="34" charset="0"/>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Open Sans" panose="020B0606030504020204" pitchFamily="34" charset="0"/>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Open Sans" panose="020B0606030504020204" pitchFamily="34" charset="0"/>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Open Sans" panose="020B0606030504020204" pitchFamily="34" charset="0"/>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8748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41867" y="311787"/>
            <a:ext cx="11108267" cy="4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1029" name="Text Box 5"/>
          <p:cNvSpPr txBox="1">
            <a:spLocks noChangeArrowheads="1"/>
          </p:cNvSpPr>
          <p:nvPr/>
        </p:nvSpPr>
        <p:spPr bwMode="gray">
          <a:xfrm>
            <a:off x="11560647" y="6650280"/>
            <a:ext cx="166712" cy="139718"/>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nchorCtr="1">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algn="ctr" eaLnBrk="0" fontAlgn="base" hangingPunct="0">
              <a:lnSpc>
                <a:spcPct val="106000"/>
              </a:lnSpc>
              <a:spcBef>
                <a:spcPct val="0"/>
              </a:spcBef>
              <a:spcAft>
                <a:spcPct val="0"/>
              </a:spcAft>
              <a:defRPr sz="1100">
                <a:solidFill>
                  <a:schemeClr val="tx1"/>
                </a:solidFill>
                <a:latin typeface="Arial" charset="0"/>
              </a:defRPr>
            </a:lvl6pPr>
            <a:lvl7pPr marL="2971800" indent="-228600" algn="ctr" eaLnBrk="0" fontAlgn="base" hangingPunct="0">
              <a:lnSpc>
                <a:spcPct val="106000"/>
              </a:lnSpc>
              <a:spcBef>
                <a:spcPct val="0"/>
              </a:spcBef>
              <a:spcAft>
                <a:spcPct val="0"/>
              </a:spcAft>
              <a:defRPr sz="1100">
                <a:solidFill>
                  <a:schemeClr val="tx1"/>
                </a:solidFill>
                <a:latin typeface="Arial" charset="0"/>
              </a:defRPr>
            </a:lvl7pPr>
            <a:lvl8pPr marL="3429000" indent="-228600" algn="ctr" eaLnBrk="0" fontAlgn="base" hangingPunct="0">
              <a:lnSpc>
                <a:spcPct val="106000"/>
              </a:lnSpc>
              <a:spcBef>
                <a:spcPct val="0"/>
              </a:spcBef>
              <a:spcAft>
                <a:spcPct val="0"/>
              </a:spcAft>
              <a:defRPr sz="1100">
                <a:solidFill>
                  <a:schemeClr val="tx1"/>
                </a:solidFill>
                <a:latin typeface="Arial" charset="0"/>
              </a:defRPr>
            </a:lvl8pPr>
            <a:lvl9pPr marL="3886200" indent="-228600" algn="ctr" eaLnBrk="0" fontAlgn="base" hangingPunct="0">
              <a:lnSpc>
                <a:spcPct val="106000"/>
              </a:lnSpc>
              <a:spcBef>
                <a:spcPct val="0"/>
              </a:spcBef>
              <a:spcAft>
                <a:spcPct val="0"/>
              </a:spcAft>
              <a:defRPr sz="1100">
                <a:solidFill>
                  <a:schemeClr val="tx1"/>
                </a:solidFill>
                <a:latin typeface="Arial" charset="0"/>
              </a:defRPr>
            </a:lvl9pPr>
          </a:lstStyle>
          <a:p>
            <a:pPr algn="ctr" eaLnBrk="0" fontAlgn="base" hangingPunct="0">
              <a:lnSpc>
                <a:spcPct val="106000"/>
              </a:lnSpc>
              <a:spcBef>
                <a:spcPct val="0"/>
              </a:spcBef>
              <a:spcAft>
                <a:spcPct val="0"/>
              </a:spcAft>
              <a:buClr>
                <a:srgbClr val="000000"/>
              </a:buClr>
              <a:buSzPct val="65000"/>
              <a:buFont typeface="Wingdings" pitchFamily="2" charset="2"/>
              <a:buNone/>
            </a:pPr>
            <a:fld id="{3BB75181-A1A5-4DA0-BAEA-B98355B2B200}" type="slidenum">
              <a:rPr lang="en-US" altLang="en-US" sz="900" smtClean="0">
                <a:solidFill>
                  <a:srgbClr val="000000"/>
                </a:solidFill>
                <a:latin typeface="Calibri Light" panose="020F0302020204030204" pitchFamily="34" charset="0"/>
                <a:cs typeface="Calibri Light" panose="020F0302020204030204" pitchFamily="34" charset="0"/>
              </a:rPr>
              <a:t>‹#›</a:t>
            </a:fld>
            <a:r>
              <a:rPr lang="en-US" altLang="en-US" sz="900">
                <a:solidFill>
                  <a:srgbClr val="000000"/>
                </a:solidFill>
              </a:rPr>
              <a:t> </a:t>
            </a:r>
          </a:p>
        </p:txBody>
      </p:sp>
      <p:sp>
        <p:nvSpPr>
          <p:cNvPr id="2" name="CaseCode"/>
          <p:cNvSpPr txBox="1"/>
          <p:nvPr/>
        </p:nvSpPr>
        <p:spPr>
          <a:xfrm>
            <a:off x="1219200" y="6481704"/>
            <a:ext cx="3632200" cy="123111"/>
          </a:xfrm>
          <a:prstGeom prst="rect">
            <a:avLst/>
          </a:prstGeom>
          <a:noFill/>
        </p:spPr>
        <p:txBody>
          <a:bodyPr vert="horz" wrap="square" lIns="0" tIns="0" rIns="0" bIns="0" rtlCol="0" anchor="t">
            <a:noAutofit/>
          </a:bodyPr>
          <a:lstStyle/>
          <a:p>
            <a:endParaRPr lang="en-US" sz="800">
              <a:solidFill>
                <a:srgbClr val="8C8C8C"/>
              </a:solidFill>
            </a:endParaRPr>
          </a:p>
        </p:txBody>
      </p:sp>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16000" t="2000" r="16000" b="46444"/>
          <a:stretch/>
        </p:blipFill>
        <p:spPr>
          <a:xfrm>
            <a:off x="10705380" y="223850"/>
            <a:ext cx="1121943" cy="467958"/>
          </a:xfrm>
          <a:prstGeom prst="rect">
            <a:avLst/>
          </a:prstGeom>
        </p:spPr>
      </p:pic>
      <p:sp>
        <p:nvSpPr>
          <p:cNvPr id="10" name="Line 4"/>
          <p:cNvSpPr>
            <a:spLocks noChangeShapeType="1"/>
          </p:cNvSpPr>
          <p:nvPr userDrawn="1"/>
        </p:nvSpPr>
        <p:spPr bwMode="gray">
          <a:xfrm>
            <a:off x="522817" y="806450"/>
            <a:ext cx="11140016" cy="0"/>
          </a:xfrm>
          <a:prstGeom prst="line">
            <a:avLst/>
          </a:prstGeom>
          <a:noFill/>
          <a:ln w="19050">
            <a:solidFill>
              <a:srgbClr val="0376BB"/>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106000"/>
              </a:lnSpc>
              <a:spcBef>
                <a:spcPct val="0"/>
              </a:spcBef>
              <a:spcAft>
                <a:spcPct val="0"/>
              </a:spcAft>
            </a:pPr>
            <a:endParaRPr lang="en-US" sz="1100">
              <a:solidFill>
                <a:srgbClr val="000000"/>
              </a:solidFill>
            </a:endParaRPr>
          </a:p>
        </p:txBody>
      </p:sp>
    </p:spTree>
    <p:extLst>
      <p:ext uri="{BB962C8B-B14F-4D97-AF65-F5344CB8AC3E}">
        <p14:creationId xmlns:p14="http://schemas.microsoft.com/office/powerpoint/2010/main" val="639799"/>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81" r:id="rId3"/>
    <p:sldLayoutId id="2147483682" r:id="rId4"/>
    <p:sldLayoutId id="2147483683" r:id="rId5"/>
    <p:sldLayoutId id="2147483684" r:id="rId6"/>
    <p:sldLayoutId id="2147483762" r:id="rId7"/>
    <p:sldLayoutId id="2147483685" r:id="rId8"/>
    <p:sldLayoutId id="2147483667" r:id="rId9"/>
  </p:sldLayoutIdLst>
  <p:hf hdr="0" ftr="0" dt="0"/>
  <p:txStyles>
    <p:titleStyle>
      <a:lvl1pPr algn="l" rtl="0" eaLnBrk="1" fontAlgn="base" hangingPunct="1">
        <a:lnSpc>
          <a:spcPct val="106000"/>
        </a:lnSpc>
        <a:spcBef>
          <a:spcPct val="0"/>
        </a:spcBef>
        <a:spcAft>
          <a:spcPct val="0"/>
        </a:spcAft>
        <a:defRPr sz="2800" b="1">
          <a:solidFill>
            <a:schemeClr val="tx1"/>
          </a:solidFill>
          <a:latin typeface="Calibri Light" panose="020F0302020204030204" pitchFamily="34" charset="0"/>
          <a:ea typeface="Verdana" panose="020B0604030504040204" pitchFamily="34" charset="0"/>
          <a:cs typeface="Calibri Light" panose="020F0302020204030204" pitchFamily="34" charset="0"/>
        </a:defRPr>
      </a:lvl1pPr>
      <a:lvl2pPr algn="l" rtl="0" eaLnBrk="1" fontAlgn="base" hangingPunct="1">
        <a:lnSpc>
          <a:spcPct val="106000"/>
        </a:lnSpc>
        <a:spcBef>
          <a:spcPct val="0"/>
        </a:spcBef>
        <a:spcAft>
          <a:spcPct val="0"/>
        </a:spcAft>
        <a:defRPr sz="1600" b="1">
          <a:solidFill>
            <a:schemeClr val="tx1"/>
          </a:solidFill>
          <a:latin typeface="Arial" charset="0"/>
        </a:defRPr>
      </a:lvl2pPr>
      <a:lvl3pPr algn="l" rtl="0" eaLnBrk="1" fontAlgn="base" hangingPunct="1">
        <a:lnSpc>
          <a:spcPct val="106000"/>
        </a:lnSpc>
        <a:spcBef>
          <a:spcPct val="0"/>
        </a:spcBef>
        <a:spcAft>
          <a:spcPct val="0"/>
        </a:spcAft>
        <a:defRPr sz="1600" b="1">
          <a:solidFill>
            <a:schemeClr val="tx1"/>
          </a:solidFill>
          <a:latin typeface="Arial" charset="0"/>
        </a:defRPr>
      </a:lvl3pPr>
      <a:lvl4pPr algn="l" rtl="0" eaLnBrk="1" fontAlgn="base" hangingPunct="1">
        <a:lnSpc>
          <a:spcPct val="106000"/>
        </a:lnSpc>
        <a:spcBef>
          <a:spcPct val="0"/>
        </a:spcBef>
        <a:spcAft>
          <a:spcPct val="0"/>
        </a:spcAft>
        <a:defRPr sz="1600" b="1">
          <a:solidFill>
            <a:schemeClr val="tx1"/>
          </a:solidFill>
          <a:latin typeface="Arial" charset="0"/>
        </a:defRPr>
      </a:lvl4pPr>
      <a:lvl5pPr algn="l" rtl="0" eaLnBrk="1" fontAlgn="base" hangingPunct="1">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1" fontAlgn="base" hangingPunct="1">
        <a:lnSpc>
          <a:spcPct val="106000"/>
        </a:lnSpc>
        <a:spcBef>
          <a:spcPct val="80000"/>
        </a:spcBef>
        <a:spcAft>
          <a:spcPct val="0"/>
        </a:spcAft>
        <a:buClr>
          <a:schemeClr val="tx1"/>
        </a:buClr>
        <a:buSzPct val="80000"/>
        <a:buFont typeface="Wingdings" pitchFamily="2" charset="2"/>
        <a:buChar char="•"/>
        <a:defRPr sz="1400">
          <a:solidFill>
            <a:schemeClr val="tx1"/>
          </a:solidFill>
          <a:latin typeface="+mn-lt"/>
          <a:ea typeface="+mn-ea"/>
          <a:cs typeface="+mn-cs"/>
        </a:defRPr>
      </a:lvl1pPr>
      <a:lvl2pPr marL="139700" indent="-138113" algn="l" rtl="0" eaLnBrk="1" fontAlgn="base" hangingPunct="1">
        <a:lnSpc>
          <a:spcPct val="106000"/>
        </a:lnSpc>
        <a:spcBef>
          <a:spcPct val="80000"/>
        </a:spcBef>
        <a:spcAft>
          <a:spcPct val="0"/>
        </a:spcAft>
        <a:buClr>
          <a:schemeClr val="tx1"/>
        </a:buClr>
        <a:buFont typeface="Wingdings 2" pitchFamily="18" charset="2"/>
        <a:buChar char="¡"/>
        <a:defRPr sz="1400">
          <a:solidFill>
            <a:schemeClr val="tx1"/>
          </a:solidFill>
          <a:latin typeface="+mn-lt"/>
        </a:defRPr>
      </a:lvl2pPr>
      <a:lvl3pPr marL="265113" indent="-123825" algn="l" rtl="0" eaLnBrk="1" fontAlgn="base" hangingPunct="1">
        <a:lnSpc>
          <a:spcPct val="106000"/>
        </a:lnSpc>
        <a:spcBef>
          <a:spcPct val="40000"/>
        </a:spcBef>
        <a:spcAft>
          <a:spcPct val="0"/>
        </a:spcAft>
        <a:buClr>
          <a:schemeClr val="tx1"/>
        </a:buClr>
        <a:buFont typeface="Symbol" pitchFamily="18" charset="2"/>
        <a:buChar char="-"/>
        <a:defRPr sz="1100">
          <a:solidFill>
            <a:schemeClr val="tx1"/>
          </a:solidFill>
          <a:latin typeface="+mn-lt"/>
        </a:defRPr>
      </a:lvl3pPr>
      <a:lvl4pPr marL="379413" indent="-112713" algn="l" rtl="0" eaLnBrk="1" fontAlgn="base" hangingPunct="1">
        <a:lnSpc>
          <a:spcPct val="106000"/>
        </a:lnSpc>
        <a:spcBef>
          <a:spcPct val="20000"/>
        </a:spcBef>
        <a:spcAft>
          <a:spcPct val="0"/>
        </a:spcAft>
        <a:buClr>
          <a:schemeClr val="tx1"/>
        </a:buClr>
        <a:buChar char="•"/>
        <a:defRPr sz="1100">
          <a:solidFill>
            <a:schemeClr val="tx1"/>
          </a:solidFill>
          <a:latin typeface="+mn-lt"/>
        </a:defRPr>
      </a:lvl4pPr>
      <a:lvl5pPr marL="493713" indent="-112713" algn="l" rtl="0" eaLnBrk="1" fontAlgn="base" hangingPunct="1">
        <a:lnSpc>
          <a:spcPct val="106000"/>
        </a:lnSpc>
        <a:spcBef>
          <a:spcPct val="20000"/>
        </a:spcBef>
        <a:spcAft>
          <a:spcPct val="0"/>
        </a:spcAft>
        <a:buClr>
          <a:schemeClr val="tx1"/>
        </a:buClr>
        <a:buChar char="•"/>
        <a:defRPr sz="1100">
          <a:solidFill>
            <a:schemeClr val="tx1"/>
          </a:solidFill>
          <a:latin typeface="+mn-lt"/>
        </a:defRPr>
      </a:lvl5pPr>
      <a:lvl6pPr marL="9509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6pPr>
      <a:lvl7pPr marL="14081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7pPr>
      <a:lvl8pPr marL="18653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8pPr>
      <a:lvl9pPr marL="23225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41867" y="311787"/>
            <a:ext cx="11108267" cy="4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2" name="CaseCode"/>
          <p:cNvSpPr txBox="1"/>
          <p:nvPr/>
        </p:nvSpPr>
        <p:spPr>
          <a:xfrm>
            <a:off x="1219200" y="6481704"/>
            <a:ext cx="3632200" cy="123111"/>
          </a:xfrm>
          <a:prstGeom prst="rect">
            <a:avLst/>
          </a:prstGeom>
          <a:noFill/>
        </p:spPr>
        <p:txBody>
          <a:bodyPr vert="horz" wrap="square" lIns="0" tIns="0" rIns="0" bIns="0" rtlCol="0" anchor="t">
            <a:noAutofit/>
          </a:bodyPr>
          <a:lstStyle/>
          <a:p>
            <a:endParaRPr lang="en-US" sz="800">
              <a:solidFill>
                <a:srgbClr val="8C8C8C"/>
              </a:solidFill>
            </a:endParaRPr>
          </a:p>
        </p:txBody>
      </p:sp>
      <p:pic>
        <p:nvPicPr>
          <p:cNvPr id="9" name="Picture 8"/>
          <p:cNvPicPr>
            <a:picLocks noChangeAspect="1"/>
          </p:cNvPicPr>
          <p:nvPr userDrawn="1"/>
        </p:nvPicPr>
        <p:blipFill rotWithShape="1">
          <a:blip r:embed="rId7" cstate="print">
            <a:extLst>
              <a:ext uri="{28A0092B-C50C-407E-A947-70E740481C1C}">
                <a14:useLocalDpi xmlns:a14="http://schemas.microsoft.com/office/drawing/2010/main" val="0"/>
              </a:ext>
            </a:extLst>
          </a:blip>
          <a:srcRect l="16000" t="2000" r="16000" b="46444"/>
          <a:stretch/>
        </p:blipFill>
        <p:spPr>
          <a:xfrm>
            <a:off x="10705380" y="223850"/>
            <a:ext cx="1121943" cy="467958"/>
          </a:xfrm>
          <a:prstGeom prst="rect">
            <a:avLst/>
          </a:prstGeom>
        </p:spPr>
      </p:pic>
      <p:sp>
        <p:nvSpPr>
          <p:cNvPr id="10" name="Line 4"/>
          <p:cNvSpPr>
            <a:spLocks noChangeShapeType="1"/>
          </p:cNvSpPr>
          <p:nvPr userDrawn="1"/>
        </p:nvSpPr>
        <p:spPr bwMode="gray">
          <a:xfrm>
            <a:off x="522817" y="806450"/>
            <a:ext cx="11140016" cy="0"/>
          </a:xfrm>
          <a:prstGeom prst="line">
            <a:avLst/>
          </a:prstGeom>
          <a:noFill/>
          <a:ln w="19050">
            <a:solidFill>
              <a:srgbClr val="0376BB"/>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106000"/>
              </a:lnSpc>
              <a:spcBef>
                <a:spcPct val="0"/>
              </a:spcBef>
              <a:spcAft>
                <a:spcPct val="0"/>
              </a:spcAft>
            </a:pPr>
            <a:endParaRPr lang="en-US" sz="1100">
              <a:solidFill>
                <a:srgbClr val="000000"/>
              </a:solidFill>
            </a:endParaRPr>
          </a:p>
        </p:txBody>
      </p:sp>
      <p:sp>
        <p:nvSpPr>
          <p:cNvPr id="11" name="Text Box 5">
            <a:extLst>
              <a:ext uri="{FF2B5EF4-FFF2-40B4-BE49-F238E27FC236}">
                <a16:creationId xmlns:a16="http://schemas.microsoft.com/office/drawing/2014/main" id="{7AD5F1CB-52EF-4FA8-AE35-1D4CD0D99C8C}"/>
              </a:ext>
            </a:extLst>
          </p:cNvPr>
          <p:cNvSpPr txBox="1">
            <a:spLocks noChangeArrowheads="1"/>
          </p:cNvSpPr>
          <p:nvPr userDrawn="1"/>
        </p:nvSpPr>
        <p:spPr bwMode="gray">
          <a:xfrm>
            <a:off x="11855495" y="6635368"/>
            <a:ext cx="160300" cy="140616"/>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nchorCtr="1">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algn="ctr" eaLnBrk="0" fontAlgn="base" hangingPunct="0">
              <a:lnSpc>
                <a:spcPct val="106000"/>
              </a:lnSpc>
              <a:spcBef>
                <a:spcPct val="0"/>
              </a:spcBef>
              <a:spcAft>
                <a:spcPct val="0"/>
              </a:spcAft>
              <a:defRPr sz="1100">
                <a:solidFill>
                  <a:schemeClr val="tx1"/>
                </a:solidFill>
                <a:latin typeface="Arial" charset="0"/>
              </a:defRPr>
            </a:lvl6pPr>
            <a:lvl7pPr marL="2971800" indent="-228600" algn="ctr" eaLnBrk="0" fontAlgn="base" hangingPunct="0">
              <a:lnSpc>
                <a:spcPct val="106000"/>
              </a:lnSpc>
              <a:spcBef>
                <a:spcPct val="0"/>
              </a:spcBef>
              <a:spcAft>
                <a:spcPct val="0"/>
              </a:spcAft>
              <a:defRPr sz="1100">
                <a:solidFill>
                  <a:schemeClr val="tx1"/>
                </a:solidFill>
                <a:latin typeface="Arial" charset="0"/>
              </a:defRPr>
            </a:lvl7pPr>
            <a:lvl8pPr marL="3429000" indent="-228600" algn="ctr" eaLnBrk="0" fontAlgn="base" hangingPunct="0">
              <a:lnSpc>
                <a:spcPct val="106000"/>
              </a:lnSpc>
              <a:spcBef>
                <a:spcPct val="0"/>
              </a:spcBef>
              <a:spcAft>
                <a:spcPct val="0"/>
              </a:spcAft>
              <a:defRPr sz="1100">
                <a:solidFill>
                  <a:schemeClr val="tx1"/>
                </a:solidFill>
                <a:latin typeface="Arial" charset="0"/>
              </a:defRPr>
            </a:lvl8pPr>
            <a:lvl9pPr marL="3886200" indent="-228600" algn="ctr" eaLnBrk="0" fontAlgn="base" hangingPunct="0">
              <a:lnSpc>
                <a:spcPct val="106000"/>
              </a:lnSpc>
              <a:spcBef>
                <a:spcPct val="0"/>
              </a:spcBef>
              <a:spcAft>
                <a:spcPct val="0"/>
              </a:spcAft>
              <a:defRPr sz="1100">
                <a:solidFill>
                  <a:schemeClr val="tx1"/>
                </a:solidFill>
                <a:latin typeface="Arial" charset="0"/>
              </a:defRPr>
            </a:lvl9pPr>
          </a:lstStyle>
          <a:p>
            <a:pPr algn="ctr" eaLnBrk="0" fontAlgn="base" hangingPunct="0">
              <a:lnSpc>
                <a:spcPct val="106000"/>
              </a:lnSpc>
              <a:spcBef>
                <a:spcPct val="0"/>
              </a:spcBef>
              <a:spcAft>
                <a:spcPct val="0"/>
              </a:spcAft>
              <a:buClr>
                <a:srgbClr val="000000"/>
              </a:buClr>
              <a:buSzPct val="65000"/>
              <a:buFont typeface="Wingdings" pitchFamily="2" charset="2"/>
              <a:buNone/>
            </a:pPr>
            <a:fld id="{3BB75181-A1A5-4DA0-BAEA-B98355B2B200}" type="slidenum">
              <a:rPr lang="en-US" altLang="en-US" sz="900" smtClean="0">
                <a:solidFill>
                  <a:srgbClr val="000000"/>
                </a:solidFill>
                <a:latin typeface="Calibri Light" panose="020F0302020204030204" pitchFamily="34" charset="0"/>
                <a:cs typeface="Calibri Light" panose="020F0302020204030204" pitchFamily="34" charset="0"/>
              </a:rPr>
              <a:t>‹#›</a:t>
            </a:fld>
            <a:r>
              <a:rPr lang="en-US" altLang="en-US" sz="900">
                <a:solidFill>
                  <a:srgbClr val="000000"/>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6967348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l" rtl="0" eaLnBrk="1" fontAlgn="base" hangingPunct="1">
        <a:lnSpc>
          <a:spcPct val="106000"/>
        </a:lnSpc>
        <a:spcBef>
          <a:spcPct val="0"/>
        </a:spcBef>
        <a:spcAft>
          <a:spcPct val="0"/>
        </a:spcAft>
        <a:defRPr sz="2800" b="1">
          <a:solidFill>
            <a:schemeClr val="tx1"/>
          </a:solidFill>
          <a:latin typeface="Calibri Light" panose="020F0302020204030204" pitchFamily="34" charset="0"/>
          <a:ea typeface="Verdana" panose="020B0604030504040204" pitchFamily="34" charset="0"/>
          <a:cs typeface="Calibri Light" panose="020F0302020204030204" pitchFamily="34" charset="0"/>
        </a:defRPr>
      </a:lvl1pPr>
      <a:lvl2pPr algn="l" rtl="0" eaLnBrk="1" fontAlgn="base" hangingPunct="1">
        <a:lnSpc>
          <a:spcPct val="106000"/>
        </a:lnSpc>
        <a:spcBef>
          <a:spcPct val="0"/>
        </a:spcBef>
        <a:spcAft>
          <a:spcPct val="0"/>
        </a:spcAft>
        <a:defRPr sz="1600" b="1">
          <a:solidFill>
            <a:schemeClr val="tx1"/>
          </a:solidFill>
          <a:latin typeface="Arial" charset="0"/>
        </a:defRPr>
      </a:lvl2pPr>
      <a:lvl3pPr algn="l" rtl="0" eaLnBrk="1" fontAlgn="base" hangingPunct="1">
        <a:lnSpc>
          <a:spcPct val="106000"/>
        </a:lnSpc>
        <a:spcBef>
          <a:spcPct val="0"/>
        </a:spcBef>
        <a:spcAft>
          <a:spcPct val="0"/>
        </a:spcAft>
        <a:defRPr sz="1600" b="1">
          <a:solidFill>
            <a:schemeClr val="tx1"/>
          </a:solidFill>
          <a:latin typeface="Arial" charset="0"/>
        </a:defRPr>
      </a:lvl3pPr>
      <a:lvl4pPr algn="l" rtl="0" eaLnBrk="1" fontAlgn="base" hangingPunct="1">
        <a:lnSpc>
          <a:spcPct val="106000"/>
        </a:lnSpc>
        <a:spcBef>
          <a:spcPct val="0"/>
        </a:spcBef>
        <a:spcAft>
          <a:spcPct val="0"/>
        </a:spcAft>
        <a:defRPr sz="1600" b="1">
          <a:solidFill>
            <a:schemeClr val="tx1"/>
          </a:solidFill>
          <a:latin typeface="Arial" charset="0"/>
        </a:defRPr>
      </a:lvl4pPr>
      <a:lvl5pPr algn="l" rtl="0" eaLnBrk="1" fontAlgn="base" hangingPunct="1">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1" fontAlgn="base" hangingPunct="1">
        <a:lnSpc>
          <a:spcPct val="106000"/>
        </a:lnSpc>
        <a:spcBef>
          <a:spcPct val="80000"/>
        </a:spcBef>
        <a:spcAft>
          <a:spcPct val="0"/>
        </a:spcAft>
        <a:buClr>
          <a:schemeClr val="tx1"/>
        </a:buClr>
        <a:buSzPct val="80000"/>
        <a:buFont typeface="Wingdings" pitchFamily="2" charset="2"/>
        <a:buChar char="•"/>
        <a:defRPr sz="1400">
          <a:solidFill>
            <a:schemeClr val="tx1"/>
          </a:solidFill>
          <a:latin typeface="+mn-lt"/>
          <a:ea typeface="+mn-ea"/>
          <a:cs typeface="+mn-cs"/>
        </a:defRPr>
      </a:lvl1pPr>
      <a:lvl2pPr marL="139700" indent="-138113" algn="l" rtl="0" eaLnBrk="1" fontAlgn="base" hangingPunct="1">
        <a:lnSpc>
          <a:spcPct val="106000"/>
        </a:lnSpc>
        <a:spcBef>
          <a:spcPct val="80000"/>
        </a:spcBef>
        <a:spcAft>
          <a:spcPct val="0"/>
        </a:spcAft>
        <a:buClr>
          <a:schemeClr val="tx1"/>
        </a:buClr>
        <a:buFont typeface="Wingdings 2" pitchFamily="18" charset="2"/>
        <a:buChar char="¡"/>
        <a:defRPr sz="1400">
          <a:solidFill>
            <a:schemeClr val="tx1"/>
          </a:solidFill>
          <a:latin typeface="+mn-lt"/>
        </a:defRPr>
      </a:lvl2pPr>
      <a:lvl3pPr marL="265113" indent="-123825" algn="l" rtl="0" eaLnBrk="1" fontAlgn="base" hangingPunct="1">
        <a:lnSpc>
          <a:spcPct val="106000"/>
        </a:lnSpc>
        <a:spcBef>
          <a:spcPct val="40000"/>
        </a:spcBef>
        <a:spcAft>
          <a:spcPct val="0"/>
        </a:spcAft>
        <a:buClr>
          <a:schemeClr val="tx1"/>
        </a:buClr>
        <a:buFont typeface="Symbol" pitchFamily="18" charset="2"/>
        <a:buChar char="-"/>
        <a:defRPr sz="1100">
          <a:solidFill>
            <a:schemeClr val="tx1"/>
          </a:solidFill>
          <a:latin typeface="+mn-lt"/>
        </a:defRPr>
      </a:lvl3pPr>
      <a:lvl4pPr marL="379413" indent="-112713" algn="l" rtl="0" eaLnBrk="1" fontAlgn="base" hangingPunct="1">
        <a:lnSpc>
          <a:spcPct val="106000"/>
        </a:lnSpc>
        <a:spcBef>
          <a:spcPct val="20000"/>
        </a:spcBef>
        <a:spcAft>
          <a:spcPct val="0"/>
        </a:spcAft>
        <a:buClr>
          <a:schemeClr val="tx1"/>
        </a:buClr>
        <a:buChar char="•"/>
        <a:defRPr sz="1100">
          <a:solidFill>
            <a:schemeClr val="tx1"/>
          </a:solidFill>
          <a:latin typeface="+mn-lt"/>
        </a:defRPr>
      </a:lvl4pPr>
      <a:lvl5pPr marL="493713" indent="-112713" algn="l" rtl="0" eaLnBrk="1" fontAlgn="base" hangingPunct="1">
        <a:lnSpc>
          <a:spcPct val="106000"/>
        </a:lnSpc>
        <a:spcBef>
          <a:spcPct val="20000"/>
        </a:spcBef>
        <a:spcAft>
          <a:spcPct val="0"/>
        </a:spcAft>
        <a:buClr>
          <a:schemeClr val="tx1"/>
        </a:buClr>
        <a:buChar char="•"/>
        <a:defRPr sz="1100">
          <a:solidFill>
            <a:schemeClr val="tx1"/>
          </a:solidFill>
          <a:latin typeface="+mn-lt"/>
        </a:defRPr>
      </a:lvl5pPr>
      <a:lvl6pPr marL="9509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6pPr>
      <a:lvl7pPr marL="14081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7pPr>
      <a:lvl8pPr marL="18653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8pPr>
      <a:lvl9pPr marL="23225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41867" y="311787"/>
            <a:ext cx="11108267" cy="4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1029" name="Text Box 5"/>
          <p:cNvSpPr txBox="1">
            <a:spLocks noChangeArrowheads="1"/>
          </p:cNvSpPr>
          <p:nvPr/>
        </p:nvSpPr>
        <p:spPr bwMode="gray">
          <a:xfrm>
            <a:off x="11532571" y="6518166"/>
            <a:ext cx="173124" cy="136384"/>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nchorCtr="1">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algn="ctr" eaLnBrk="0" fontAlgn="base" hangingPunct="0">
              <a:lnSpc>
                <a:spcPct val="106000"/>
              </a:lnSpc>
              <a:spcBef>
                <a:spcPct val="0"/>
              </a:spcBef>
              <a:spcAft>
                <a:spcPct val="0"/>
              </a:spcAft>
              <a:defRPr sz="1100">
                <a:solidFill>
                  <a:schemeClr val="tx1"/>
                </a:solidFill>
                <a:latin typeface="Arial" charset="0"/>
              </a:defRPr>
            </a:lvl6pPr>
            <a:lvl7pPr marL="2971800" indent="-228600" algn="ctr" eaLnBrk="0" fontAlgn="base" hangingPunct="0">
              <a:lnSpc>
                <a:spcPct val="106000"/>
              </a:lnSpc>
              <a:spcBef>
                <a:spcPct val="0"/>
              </a:spcBef>
              <a:spcAft>
                <a:spcPct val="0"/>
              </a:spcAft>
              <a:defRPr sz="1100">
                <a:solidFill>
                  <a:schemeClr val="tx1"/>
                </a:solidFill>
                <a:latin typeface="Arial" charset="0"/>
              </a:defRPr>
            </a:lvl7pPr>
            <a:lvl8pPr marL="3429000" indent="-228600" algn="ctr" eaLnBrk="0" fontAlgn="base" hangingPunct="0">
              <a:lnSpc>
                <a:spcPct val="106000"/>
              </a:lnSpc>
              <a:spcBef>
                <a:spcPct val="0"/>
              </a:spcBef>
              <a:spcAft>
                <a:spcPct val="0"/>
              </a:spcAft>
              <a:defRPr sz="1100">
                <a:solidFill>
                  <a:schemeClr val="tx1"/>
                </a:solidFill>
                <a:latin typeface="Arial" charset="0"/>
              </a:defRPr>
            </a:lvl8pPr>
            <a:lvl9pPr marL="3886200" indent="-228600" algn="ctr" eaLnBrk="0" fontAlgn="base" hangingPunct="0">
              <a:lnSpc>
                <a:spcPct val="106000"/>
              </a:lnSpc>
              <a:spcBef>
                <a:spcPct val="0"/>
              </a:spcBef>
              <a:spcAft>
                <a:spcPct val="0"/>
              </a:spcAft>
              <a:defRPr sz="1100">
                <a:solidFill>
                  <a:schemeClr val="tx1"/>
                </a:solidFill>
                <a:latin typeface="Arial" charset="0"/>
              </a:defRPr>
            </a:lvl9pPr>
          </a:lstStyle>
          <a:p>
            <a:pPr algn="ctr" eaLnBrk="0" fontAlgn="base" hangingPunct="0">
              <a:lnSpc>
                <a:spcPct val="106000"/>
              </a:lnSpc>
              <a:spcBef>
                <a:spcPct val="0"/>
              </a:spcBef>
              <a:spcAft>
                <a:spcPct val="0"/>
              </a:spcAft>
              <a:buClr>
                <a:srgbClr val="000000"/>
              </a:buClr>
              <a:buSzPct val="65000"/>
              <a:buFont typeface="Wingdings" pitchFamily="2" charset="2"/>
              <a:buNone/>
            </a:pPr>
            <a:fld id="{3BB75181-A1A5-4DA0-BAEA-B98355B2B200}" type="slidenum">
              <a:rPr lang="en-US" altLang="en-US" sz="900" smtClean="0">
                <a:solidFill>
                  <a:srgbClr val="000000"/>
                </a:solidFill>
              </a:rPr>
              <a:t>‹#›</a:t>
            </a:fld>
            <a:r>
              <a:rPr lang="en-US" altLang="en-US" sz="900">
                <a:solidFill>
                  <a:srgbClr val="000000"/>
                </a:solidFill>
              </a:rPr>
              <a:t> </a:t>
            </a:r>
          </a:p>
        </p:txBody>
      </p:sp>
      <p:sp>
        <p:nvSpPr>
          <p:cNvPr id="2" name="CaseCode"/>
          <p:cNvSpPr txBox="1"/>
          <p:nvPr/>
        </p:nvSpPr>
        <p:spPr>
          <a:xfrm>
            <a:off x="1219200" y="6481704"/>
            <a:ext cx="3632200" cy="123111"/>
          </a:xfrm>
          <a:prstGeom prst="rect">
            <a:avLst/>
          </a:prstGeom>
          <a:noFill/>
        </p:spPr>
        <p:txBody>
          <a:bodyPr vert="horz" wrap="square" lIns="0" tIns="0" rIns="0" bIns="0" rtlCol="0" anchor="t">
            <a:noAutofit/>
          </a:bodyPr>
          <a:lstStyle/>
          <a:p>
            <a:endParaRPr lang="en-US" sz="800">
              <a:solidFill>
                <a:srgbClr val="8C8C8C"/>
              </a:solidFill>
            </a:endParaRPr>
          </a:p>
        </p:txBody>
      </p:sp>
      <p:pic>
        <p:nvPicPr>
          <p:cNvPr id="9" name="Picture 8"/>
          <p:cNvPicPr>
            <a:picLocks noChangeAspect="1"/>
          </p:cNvPicPr>
          <p:nvPr userDrawn="1"/>
        </p:nvPicPr>
        <p:blipFill rotWithShape="1">
          <a:blip r:embed="rId7" cstate="print">
            <a:extLst>
              <a:ext uri="{28A0092B-C50C-407E-A947-70E740481C1C}">
                <a14:useLocalDpi xmlns:a14="http://schemas.microsoft.com/office/drawing/2010/main" val="0"/>
              </a:ext>
            </a:extLst>
          </a:blip>
          <a:srcRect l="16000" t="2000" r="16000" b="46444"/>
          <a:stretch/>
        </p:blipFill>
        <p:spPr>
          <a:xfrm>
            <a:off x="10740044" y="223850"/>
            <a:ext cx="1087280" cy="467958"/>
          </a:xfrm>
          <a:prstGeom prst="rect">
            <a:avLst/>
          </a:prstGeom>
        </p:spPr>
      </p:pic>
      <p:sp>
        <p:nvSpPr>
          <p:cNvPr id="10" name="Line 4"/>
          <p:cNvSpPr>
            <a:spLocks noChangeShapeType="1"/>
          </p:cNvSpPr>
          <p:nvPr userDrawn="1"/>
        </p:nvSpPr>
        <p:spPr bwMode="gray">
          <a:xfrm>
            <a:off x="522817" y="806450"/>
            <a:ext cx="11140016"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106000"/>
              </a:lnSpc>
              <a:spcBef>
                <a:spcPct val="0"/>
              </a:spcBef>
              <a:spcAft>
                <a:spcPct val="0"/>
              </a:spcAft>
            </a:pPr>
            <a:endParaRPr lang="en-US" sz="1100">
              <a:solidFill>
                <a:srgbClr val="000000"/>
              </a:solidFill>
            </a:endParaRPr>
          </a:p>
        </p:txBody>
      </p:sp>
    </p:spTree>
    <p:extLst>
      <p:ext uri="{BB962C8B-B14F-4D97-AF65-F5344CB8AC3E}">
        <p14:creationId xmlns:p14="http://schemas.microsoft.com/office/powerpoint/2010/main" val="329616750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ftr="0" dt="0"/>
  <p:txStyles>
    <p:titleStyle>
      <a:lvl1pPr algn="l" rtl="0" eaLnBrk="1" fontAlgn="base" hangingPunct="1">
        <a:lnSpc>
          <a:spcPct val="106000"/>
        </a:lnSpc>
        <a:spcBef>
          <a:spcPct val="0"/>
        </a:spcBef>
        <a:spcAft>
          <a:spcPct val="0"/>
        </a:spcAft>
        <a:defRPr sz="2800" b="1">
          <a:solidFill>
            <a:schemeClr val="tx1"/>
          </a:solidFill>
          <a:latin typeface="Calibri Light" panose="020F0302020204030204" pitchFamily="34" charset="0"/>
          <a:ea typeface="Verdana" panose="020B0604030504040204" pitchFamily="34" charset="0"/>
          <a:cs typeface="Calibri Light" panose="020F0302020204030204" pitchFamily="34" charset="0"/>
        </a:defRPr>
      </a:lvl1pPr>
      <a:lvl2pPr algn="l" rtl="0" eaLnBrk="1" fontAlgn="base" hangingPunct="1">
        <a:lnSpc>
          <a:spcPct val="106000"/>
        </a:lnSpc>
        <a:spcBef>
          <a:spcPct val="0"/>
        </a:spcBef>
        <a:spcAft>
          <a:spcPct val="0"/>
        </a:spcAft>
        <a:defRPr sz="1600" b="1">
          <a:solidFill>
            <a:schemeClr val="tx1"/>
          </a:solidFill>
          <a:latin typeface="Arial" charset="0"/>
        </a:defRPr>
      </a:lvl2pPr>
      <a:lvl3pPr algn="l" rtl="0" eaLnBrk="1" fontAlgn="base" hangingPunct="1">
        <a:lnSpc>
          <a:spcPct val="106000"/>
        </a:lnSpc>
        <a:spcBef>
          <a:spcPct val="0"/>
        </a:spcBef>
        <a:spcAft>
          <a:spcPct val="0"/>
        </a:spcAft>
        <a:defRPr sz="1600" b="1">
          <a:solidFill>
            <a:schemeClr val="tx1"/>
          </a:solidFill>
          <a:latin typeface="Arial" charset="0"/>
        </a:defRPr>
      </a:lvl3pPr>
      <a:lvl4pPr algn="l" rtl="0" eaLnBrk="1" fontAlgn="base" hangingPunct="1">
        <a:lnSpc>
          <a:spcPct val="106000"/>
        </a:lnSpc>
        <a:spcBef>
          <a:spcPct val="0"/>
        </a:spcBef>
        <a:spcAft>
          <a:spcPct val="0"/>
        </a:spcAft>
        <a:defRPr sz="1600" b="1">
          <a:solidFill>
            <a:schemeClr val="tx1"/>
          </a:solidFill>
          <a:latin typeface="Arial" charset="0"/>
        </a:defRPr>
      </a:lvl4pPr>
      <a:lvl5pPr algn="l" rtl="0" eaLnBrk="1" fontAlgn="base" hangingPunct="1">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1" fontAlgn="base" hangingPunct="1">
        <a:lnSpc>
          <a:spcPct val="106000"/>
        </a:lnSpc>
        <a:spcBef>
          <a:spcPct val="80000"/>
        </a:spcBef>
        <a:spcAft>
          <a:spcPct val="0"/>
        </a:spcAft>
        <a:buClr>
          <a:schemeClr val="tx1"/>
        </a:buClr>
        <a:buSzPct val="80000"/>
        <a:buFont typeface="Wingdings" pitchFamily="2" charset="2"/>
        <a:buChar char="•"/>
        <a:defRPr sz="1400">
          <a:solidFill>
            <a:schemeClr val="tx1"/>
          </a:solidFill>
          <a:latin typeface="+mn-lt"/>
          <a:ea typeface="+mn-ea"/>
          <a:cs typeface="+mn-cs"/>
        </a:defRPr>
      </a:lvl1pPr>
      <a:lvl2pPr marL="139700" indent="-138113" algn="l" rtl="0" eaLnBrk="1" fontAlgn="base" hangingPunct="1">
        <a:lnSpc>
          <a:spcPct val="106000"/>
        </a:lnSpc>
        <a:spcBef>
          <a:spcPct val="80000"/>
        </a:spcBef>
        <a:spcAft>
          <a:spcPct val="0"/>
        </a:spcAft>
        <a:buClr>
          <a:schemeClr val="tx1"/>
        </a:buClr>
        <a:buFont typeface="Wingdings 2" pitchFamily="18" charset="2"/>
        <a:buChar char="¡"/>
        <a:defRPr sz="1400">
          <a:solidFill>
            <a:schemeClr val="tx1"/>
          </a:solidFill>
          <a:latin typeface="+mn-lt"/>
        </a:defRPr>
      </a:lvl2pPr>
      <a:lvl3pPr marL="265113" indent="-123825" algn="l" rtl="0" eaLnBrk="1" fontAlgn="base" hangingPunct="1">
        <a:lnSpc>
          <a:spcPct val="106000"/>
        </a:lnSpc>
        <a:spcBef>
          <a:spcPct val="40000"/>
        </a:spcBef>
        <a:spcAft>
          <a:spcPct val="0"/>
        </a:spcAft>
        <a:buClr>
          <a:schemeClr val="tx1"/>
        </a:buClr>
        <a:buFont typeface="Symbol" pitchFamily="18" charset="2"/>
        <a:buChar char="-"/>
        <a:defRPr sz="1100">
          <a:solidFill>
            <a:schemeClr val="tx1"/>
          </a:solidFill>
          <a:latin typeface="+mn-lt"/>
        </a:defRPr>
      </a:lvl3pPr>
      <a:lvl4pPr marL="379413" indent="-112713" algn="l" rtl="0" eaLnBrk="1" fontAlgn="base" hangingPunct="1">
        <a:lnSpc>
          <a:spcPct val="106000"/>
        </a:lnSpc>
        <a:spcBef>
          <a:spcPct val="20000"/>
        </a:spcBef>
        <a:spcAft>
          <a:spcPct val="0"/>
        </a:spcAft>
        <a:buClr>
          <a:schemeClr val="tx1"/>
        </a:buClr>
        <a:buChar char="•"/>
        <a:defRPr sz="1100">
          <a:solidFill>
            <a:schemeClr val="tx1"/>
          </a:solidFill>
          <a:latin typeface="+mn-lt"/>
        </a:defRPr>
      </a:lvl4pPr>
      <a:lvl5pPr marL="493713" indent="-112713" algn="l" rtl="0" eaLnBrk="1" fontAlgn="base" hangingPunct="1">
        <a:lnSpc>
          <a:spcPct val="106000"/>
        </a:lnSpc>
        <a:spcBef>
          <a:spcPct val="20000"/>
        </a:spcBef>
        <a:spcAft>
          <a:spcPct val="0"/>
        </a:spcAft>
        <a:buClr>
          <a:schemeClr val="tx1"/>
        </a:buClr>
        <a:buChar char="•"/>
        <a:defRPr sz="1100">
          <a:solidFill>
            <a:schemeClr val="tx1"/>
          </a:solidFill>
          <a:latin typeface="+mn-lt"/>
        </a:defRPr>
      </a:lvl5pPr>
      <a:lvl6pPr marL="9509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6pPr>
      <a:lvl7pPr marL="14081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7pPr>
      <a:lvl8pPr marL="18653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8pPr>
      <a:lvl9pPr marL="23225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41867" y="311787"/>
            <a:ext cx="11108267" cy="4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2" name="CaseCode"/>
          <p:cNvSpPr txBox="1"/>
          <p:nvPr/>
        </p:nvSpPr>
        <p:spPr>
          <a:xfrm>
            <a:off x="1219200" y="6481704"/>
            <a:ext cx="3632200" cy="123111"/>
          </a:xfrm>
          <a:prstGeom prst="rect">
            <a:avLst/>
          </a:prstGeom>
          <a:noFill/>
        </p:spPr>
        <p:txBody>
          <a:bodyPr vert="horz" wrap="square" lIns="0" tIns="0" rIns="0" bIns="0" rtlCol="0" anchor="t">
            <a:noAutofit/>
          </a:bodyPr>
          <a:lstStyle/>
          <a:p>
            <a:endParaRPr lang="en-US" sz="800">
              <a:solidFill>
                <a:srgbClr val="8C8C8C"/>
              </a:solidFill>
            </a:endParaRPr>
          </a:p>
        </p:txBody>
      </p:sp>
      <p:pic>
        <p:nvPicPr>
          <p:cNvPr id="9" name="Picture 8"/>
          <p:cNvPicPr>
            <a:picLocks noChangeAspect="1"/>
          </p:cNvPicPr>
          <p:nvPr userDrawn="1"/>
        </p:nvPicPr>
        <p:blipFill rotWithShape="1">
          <a:blip r:embed="rId10" cstate="print">
            <a:extLst>
              <a:ext uri="{28A0092B-C50C-407E-A947-70E740481C1C}">
                <a14:useLocalDpi xmlns:a14="http://schemas.microsoft.com/office/drawing/2010/main" val="0"/>
              </a:ext>
            </a:extLst>
          </a:blip>
          <a:srcRect l="16000" t="2000" r="16000" b="46444"/>
          <a:stretch/>
        </p:blipFill>
        <p:spPr>
          <a:xfrm>
            <a:off x="10705380" y="223850"/>
            <a:ext cx="1121943" cy="467958"/>
          </a:xfrm>
          <a:prstGeom prst="rect">
            <a:avLst/>
          </a:prstGeom>
        </p:spPr>
      </p:pic>
      <p:sp>
        <p:nvSpPr>
          <p:cNvPr id="10" name="Line 4"/>
          <p:cNvSpPr>
            <a:spLocks noChangeShapeType="1"/>
          </p:cNvSpPr>
          <p:nvPr userDrawn="1"/>
        </p:nvSpPr>
        <p:spPr bwMode="gray">
          <a:xfrm>
            <a:off x="522817" y="806450"/>
            <a:ext cx="11140016" cy="0"/>
          </a:xfrm>
          <a:prstGeom prst="line">
            <a:avLst/>
          </a:prstGeom>
          <a:noFill/>
          <a:ln w="19050">
            <a:solidFill>
              <a:srgbClr val="0376BB"/>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106000"/>
              </a:lnSpc>
              <a:spcBef>
                <a:spcPct val="0"/>
              </a:spcBef>
              <a:spcAft>
                <a:spcPct val="0"/>
              </a:spcAft>
            </a:pPr>
            <a:endParaRPr lang="en-US" sz="1100">
              <a:solidFill>
                <a:srgbClr val="000000"/>
              </a:solidFill>
            </a:endParaRPr>
          </a:p>
        </p:txBody>
      </p:sp>
      <p:sp>
        <p:nvSpPr>
          <p:cNvPr id="8" name="Text Box 5">
            <a:extLst>
              <a:ext uri="{FF2B5EF4-FFF2-40B4-BE49-F238E27FC236}">
                <a16:creationId xmlns:a16="http://schemas.microsoft.com/office/drawing/2014/main" id="{BE464FA2-90FE-48B1-998A-2AE06F82D9FB}"/>
              </a:ext>
            </a:extLst>
          </p:cNvPr>
          <p:cNvSpPr txBox="1">
            <a:spLocks noChangeArrowheads="1"/>
          </p:cNvSpPr>
          <p:nvPr userDrawn="1"/>
        </p:nvSpPr>
        <p:spPr bwMode="gray">
          <a:xfrm>
            <a:off x="11855495" y="6635368"/>
            <a:ext cx="160300" cy="140616"/>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nchorCtr="1">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algn="ctr" eaLnBrk="0" fontAlgn="base" hangingPunct="0">
              <a:lnSpc>
                <a:spcPct val="106000"/>
              </a:lnSpc>
              <a:spcBef>
                <a:spcPct val="0"/>
              </a:spcBef>
              <a:spcAft>
                <a:spcPct val="0"/>
              </a:spcAft>
              <a:defRPr sz="1100">
                <a:solidFill>
                  <a:schemeClr val="tx1"/>
                </a:solidFill>
                <a:latin typeface="Arial" charset="0"/>
              </a:defRPr>
            </a:lvl6pPr>
            <a:lvl7pPr marL="2971800" indent="-228600" algn="ctr" eaLnBrk="0" fontAlgn="base" hangingPunct="0">
              <a:lnSpc>
                <a:spcPct val="106000"/>
              </a:lnSpc>
              <a:spcBef>
                <a:spcPct val="0"/>
              </a:spcBef>
              <a:spcAft>
                <a:spcPct val="0"/>
              </a:spcAft>
              <a:defRPr sz="1100">
                <a:solidFill>
                  <a:schemeClr val="tx1"/>
                </a:solidFill>
                <a:latin typeface="Arial" charset="0"/>
              </a:defRPr>
            </a:lvl7pPr>
            <a:lvl8pPr marL="3429000" indent="-228600" algn="ctr" eaLnBrk="0" fontAlgn="base" hangingPunct="0">
              <a:lnSpc>
                <a:spcPct val="106000"/>
              </a:lnSpc>
              <a:spcBef>
                <a:spcPct val="0"/>
              </a:spcBef>
              <a:spcAft>
                <a:spcPct val="0"/>
              </a:spcAft>
              <a:defRPr sz="1100">
                <a:solidFill>
                  <a:schemeClr val="tx1"/>
                </a:solidFill>
                <a:latin typeface="Arial" charset="0"/>
              </a:defRPr>
            </a:lvl8pPr>
            <a:lvl9pPr marL="3886200" indent="-228600" algn="ctr" eaLnBrk="0" fontAlgn="base" hangingPunct="0">
              <a:lnSpc>
                <a:spcPct val="106000"/>
              </a:lnSpc>
              <a:spcBef>
                <a:spcPct val="0"/>
              </a:spcBef>
              <a:spcAft>
                <a:spcPct val="0"/>
              </a:spcAft>
              <a:defRPr sz="1100">
                <a:solidFill>
                  <a:schemeClr val="tx1"/>
                </a:solidFill>
                <a:latin typeface="Arial" charset="0"/>
              </a:defRPr>
            </a:lvl9pPr>
          </a:lstStyle>
          <a:p>
            <a:pPr algn="ctr" eaLnBrk="0" fontAlgn="base" hangingPunct="0">
              <a:lnSpc>
                <a:spcPct val="106000"/>
              </a:lnSpc>
              <a:spcBef>
                <a:spcPct val="0"/>
              </a:spcBef>
              <a:spcAft>
                <a:spcPct val="0"/>
              </a:spcAft>
              <a:buClr>
                <a:srgbClr val="000000"/>
              </a:buClr>
              <a:buSzPct val="65000"/>
              <a:buFont typeface="Wingdings" pitchFamily="2" charset="2"/>
              <a:buNone/>
            </a:pPr>
            <a:fld id="{3BB75181-A1A5-4DA0-BAEA-B98355B2B200}" type="slidenum">
              <a:rPr lang="en-US" altLang="en-US" sz="900" smtClean="0">
                <a:solidFill>
                  <a:srgbClr val="000000"/>
                </a:solidFill>
                <a:latin typeface="Calibri Light" panose="020F0302020204030204" pitchFamily="34" charset="0"/>
                <a:cs typeface="Calibri Light" panose="020F0302020204030204" pitchFamily="34" charset="0"/>
              </a:rPr>
              <a:t>‹#›</a:t>
            </a:fld>
            <a:r>
              <a:rPr lang="en-US" altLang="en-US" sz="900">
                <a:solidFill>
                  <a:srgbClr val="000000"/>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319684474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l" rtl="0" eaLnBrk="1" fontAlgn="base" hangingPunct="1">
        <a:lnSpc>
          <a:spcPct val="106000"/>
        </a:lnSpc>
        <a:spcBef>
          <a:spcPct val="0"/>
        </a:spcBef>
        <a:spcAft>
          <a:spcPct val="0"/>
        </a:spcAft>
        <a:defRPr sz="2800" b="1">
          <a:solidFill>
            <a:schemeClr val="tx1"/>
          </a:solidFill>
          <a:latin typeface="Calibri Light" panose="020F0302020204030204" pitchFamily="34" charset="0"/>
          <a:ea typeface="Verdana" panose="020B0604030504040204" pitchFamily="34" charset="0"/>
          <a:cs typeface="Calibri Light" panose="020F0302020204030204" pitchFamily="34" charset="0"/>
        </a:defRPr>
      </a:lvl1pPr>
      <a:lvl2pPr algn="l" rtl="0" eaLnBrk="1" fontAlgn="base" hangingPunct="1">
        <a:lnSpc>
          <a:spcPct val="106000"/>
        </a:lnSpc>
        <a:spcBef>
          <a:spcPct val="0"/>
        </a:spcBef>
        <a:spcAft>
          <a:spcPct val="0"/>
        </a:spcAft>
        <a:defRPr sz="1600" b="1">
          <a:solidFill>
            <a:schemeClr val="tx1"/>
          </a:solidFill>
          <a:latin typeface="Arial" charset="0"/>
        </a:defRPr>
      </a:lvl2pPr>
      <a:lvl3pPr algn="l" rtl="0" eaLnBrk="1" fontAlgn="base" hangingPunct="1">
        <a:lnSpc>
          <a:spcPct val="106000"/>
        </a:lnSpc>
        <a:spcBef>
          <a:spcPct val="0"/>
        </a:spcBef>
        <a:spcAft>
          <a:spcPct val="0"/>
        </a:spcAft>
        <a:defRPr sz="1600" b="1">
          <a:solidFill>
            <a:schemeClr val="tx1"/>
          </a:solidFill>
          <a:latin typeface="Arial" charset="0"/>
        </a:defRPr>
      </a:lvl3pPr>
      <a:lvl4pPr algn="l" rtl="0" eaLnBrk="1" fontAlgn="base" hangingPunct="1">
        <a:lnSpc>
          <a:spcPct val="106000"/>
        </a:lnSpc>
        <a:spcBef>
          <a:spcPct val="0"/>
        </a:spcBef>
        <a:spcAft>
          <a:spcPct val="0"/>
        </a:spcAft>
        <a:defRPr sz="1600" b="1">
          <a:solidFill>
            <a:schemeClr val="tx1"/>
          </a:solidFill>
          <a:latin typeface="Arial" charset="0"/>
        </a:defRPr>
      </a:lvl4pPr>
      <a:lvl5pPr algn="l" rtl="0" eaLnBrk="1" fontAlgn="base" hangingPunct="1">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1" fontAlgn="base" hangingPunct="1">
        <a:lnSpc>
          <a:spcPct val="106000"/>
        </a:lnSpc>
        <a:spcBef>
          <a:spcPct val="80000"/>
        </a:spcBef>
        <a:spcAft>
          <a:spcPct val="0"/>
        </a:spcAft>
        <a:buClr>
          <a:schemeClr val="tx1"/>
        </a:buClr>
        <a:buSzPct val="80000"/>
        <a:buFont typeface="Wingdings" pitchFamily="2" charset="2"/>
        <a:buChar char="•"/>
        <a:defRPr sz="1400">
          <a:solidFill>
            <a:schemeClr val="tx1"/>
          </a:solidFill>
          <a:latin typeface="+mn-lt"/>
          <a:ea typeface="+mn-ea"/>
          <a:cs typeface="+mn-cs"/>
        </a:defRPr>
      </a:lvl1pPr>
      <a:lvl2pPr marL="139700" indent="-138113" algn="l" rtl="0" eaLnBrk="1" fontAlgn="base" hangingPunct="1">
        <a:lnSpc>
          <a:spcPct val="106000"/>
        </a:lnSpc>
        <a:spcBef>
          <a:spcPct val="80000"/>
        </a:spcBef>
        <a:spcAft>
          <a:spcPct val="0"/>
        </a:spcAft>
        <a:buClr>
          <a:schemeClr val="tx1"/>
        </a:buClr>
        <a:buFont typeface="Wingdings 2" pitchFamily="18" charset="2"/>
        <a:buChar char="¡"/>
        <a:defRPr sz="1400">
          <a:solidFill>
            <a:schemeClr val="tx1"/>
          </a:solidFill>
          <a:latin typeface="+mn-lt"/>
        </a:defRPr>
      </a:lvl2pPr>
      <a:lvl3pPr marL="265113" indent="-123825" algn="l" rtl="0" eaLnBrk="1" fontAlgn="base" hangingPunct="1">
        <a:lnSpc>
          <a:spcPct val="106000"/>
        </a:lnSpc>
        <a:spcBef>
          <a:spcPct val="40000"/>
        </a:spcBef>
        <a:spcAft>
          <a:spcPct val="0"/>
        </a:spcAft>
        <a:buClr>
          <a:schemeClr val="tx1"/>
        </a:buClr>
        <a:buFont typeface="Symbol" pitchFamily="18" charset="2"/>
        <a:buChar char="-"/>
        <a:defRPr sz="1100">
          <a:solidFill>
            <a:schemeClr val="tx1"/>
          </a:solidFill>
          <a:latin typeface="+mn-lt"/>
        </a:defRPr>
      </a:lvl3pPr>
      <a:lvl4pPr marL="379413" indent="-112713" algn="l" rtl="0" eaLnBrk="1" fontAlgn="base" hangingPunct="1">
        <a:lnSpc>
          <a:spcPct val="106000"/>
        </a:lnSpc>
        <a:spcBef>
          <a:spcPct val="20000"/>
        </a:spcBef>
        <a:spcAft>
          <a:spcPct val="0"/>
        </a:spcAft>
        <a:buClr>
          <a:schemeClr val="tx1"/>
        </a:buClr>
        <a:buChar char="•"/>
        <a:defRPr sz="1100">
          <a:solidFill>
            <a:schemeClr val="tx1"/>
          </a:solidFill>
          <a:latin typeface="+mn-lt"/>
        </a:defRPr>
      </a:lvl4pPr>
      <a:lvl5pPr marL="493713" indent="-112713" algn="l" rtl="0" eaLnBrk="1" fontAlgn="base" hangingPunct="1">
        <a:lnSpc>
          <a:spcPct val="106000"/>
        </a:lnSpc>
        <a:spcBef>
          <a:spcPct val="20000"/>
        </a:spcBef>
        <a:spcAft>
          <a:spcPct val="0"/>
        </a:spcAft>
        <a:buClr>
          <a:schemeClr val="tx1"/>
        </a:buClr>
        <a:buChar char="•"/>
        <a:defRPr sz="1100">
          <a:solidFill>
            <a:schemeClr val="tx1"/>
          </a:solidFill>
          <a:latin typeface="+mn-lt"/>
        </a:defRPr>
      </a:lvl5pPr>
      <a:lvl6pPr marL="9509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6pPr>
      <a:lvl7pPr marL="14081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7pPr>
      <a:lvl8pPr marL="18653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8pPr>
      <a:lvl9pPr marL="23225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41867" y="311787"/>
            <a:ext cx="11108267" cy="4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1029" name="Text Box 5"/>
          <p:cNvSpPr txBox="1">
            <a:spLocks noChangeArrowheads="1"/>
          </p:cNvSpPr>
          <p:nvPr/>
        </p:nvSpPr>
        <p:spPr bwMode="gray">
          <a:xfrm>
            <a:off x="11560647" y="6650280"/>
            <a:ext cx="166712" cy="139718"/>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nchorCtr="1">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algn="ctr" eaLnBrk="0" fontAlgn="base" hangingPunct="0">
              <a:lnSpc>
                <a:spcPct val="106000"/>
              </a:lnSpc>
              <a:spcBef>
                <a:spcPct val="0"/>
              </a:spcBef>
              <a:spcAft>
                <a:spcPct val="0"/>
              </a:spcAft>
              <a:defRPr sz="1100">
                <a:solidFill>
                  <a:schemeClr val="tx1"/>
                </a:solidFill>
                <a:latin typeface="Arial" charset="0"/>
              </a:defRPr>
            </a:lvl6pPr>
            <a:lvl7pPr marL="2971800" indent="-228600" algn="ctr" eaLnBrk="0" fontAlgn="base" hangingPunct="0">
              <a:lnSpc>
                <a:spcPct val="106000"/>
              </a:lnSpc>
              <a:spcBef>
                <a:spcPct val="0"/>
              </a:spcBef>
              <a:spcAft>
                <a:spcPct val="0"/>
              </a:spcAft>
              <a:defRPr sz="1100">
                <a:solidFill>
                  <a:schemeClr val="tx1"/>
                </a:solidFill>
                <a:latin typeface="Arial" charset="0"/>
              </a:defRPr>
            </a:lvl7pPr>
            <a:lvl8pPr marL="3429000" indent="-228600" algn="ctr" eaLnBrk="0" fontAlgn="base" hangingPunct="0">
              <a:lnSpc>
                <a:spcPct val="106000"/>
              </a:lnSpc>
              <a:spcBef>
                <a:spcPct val="0"/>
              </a:spcBef>
              <a:spcAft>
                <a:spcPct val="0"/>
              </a:spcAft>
              <a:defRPr sz="1100">
                <a:solidFill>
                  <a:schemeClr val="tx1"/>
                </a:solidFill>
                <a:latin typeface="Arial" charset="0"/>
              </a:defRPr>
            </a:lvl8pPr>
            <a:lvl9pPr marL="3886200" indent="-228600" algn="ctr" eaLnBrk="0" fontAlgn="base" hangingPunct="0">
              <a:lnSpc>
                <a:spcPct val="106000"/>
              </a:lnSpc>
              <a:spcBef>
                <a:spcPct val="0"/>
              </a:spcBef>
              <a:spcAft>
                <a:spcPct val="0"/>
              </a:spcAft>
              <a:defRPr sz="1100">
                <a:solidFill>
                  <a:schemeClr val="tx1"/>
                </a:solidFill>
                <a:latin typeface="Arial" charset="0"/>
              </a:defRPr>
            </a:lvl9pPr>
          </a:lstStyle>
          <a:p>
            <a:pPr algn="ctr" eaLnBrk="0" fontAlgn="base" hangingPunct="0">
              <a:lnSpc>
                <a:spcPct val="106000"/>
              </a:lnSpc>
              <a:spcBef>
                <a:spcPct val="0"/>
              </a:spcBef>
              <a:spcAft>
                <a:spcPct val="0"/>
              </a:spcAft>
              <a:buClr>
                <a:srgbClr val="000000"/>
              </a:buClr>
              <a:buSzPct val="65000"/>
              <a:buFont typeface="Wingdings" pitchFamily="2" charset="2"/>
              <a:buNone/>
            </a:pPr>
            <a:fld id="{3BB75181-A1A5-4DA0-BAEA-B98355B2B200}" type="slidenum">
              <a:rPr lang="en-US" altLang="en-US" sz="900" smtClean="0">
                <a:solidFill>
                  <a:srgbClr val="000000"/>
                </a:solidFill>
                <a:latin typeface="Calibri Light" panose="020F0302020204030204" pitchFamily="34" charset="0"/>
                <a:cs typeface="Calibri Light" panose="020F0302020204030204" pitchFamily="34" charset="0"/>
              </a:rPr>
              <a:t>‹#›</a:t>
            </a:fld>
            <a:r>
              <a:rPr lang="en-US" altLang="en-US" sz="900">
                <a:solidFill>
                  <a:srgbClr val="000000"/>
                </a:solidFill>
              </a:rPr>
              <a:t> </a:t>
            </a:r>
          </a:p>
        </p:txBody>
      </p:sp>
      <p:sp>
        <p:nvSpPr>
          <p:cNvPr id="2" name="CaseCode"/>
          <p:cNvSpPr txBox="1"/>
          <p:nvPr/>
        </p:nvSpPr>
        <p:spPr>
          <a:xfrm>
            <a:off x="1219200" y="6481704"/>
            <a:ext cx="3632200" cy="123111"/>
          </a:xfrm>
          <a:prstGeom prst="rect">
            <a:avLst/>
          </a:prstGeom>
          <a:noFill/>
        </p:spPr>
        <p:txBody>
          <a:bodyPr vert="horz" wrap="square" lIns="0" tIns="0" rIns="0" bIns="0" rtlCol="0" anchor="t">
            <a:noAutofit/>
          </a:bodyPr>
          <a:lstStyle/>
          <a:p>
            <a:endParaRPr lang="en-US" sz="800">
              <a:solidFill>
                <a:srgbClr val="8C8C8C"/>
              </a:solidFill>
            </a:endParaRPr>
          </a:p>
        </p:txBody>
      </p:sp>
      <p:pic>
        <p:nvPicPr>
          <p:cNvPr id="9" name="Picture 8"/>
          <p:cNvPicPr>
            <a:picLocks noChangeAspect="1"/>
          </p:cNvPicPr>
          <p:nvPr userDrawn="1"/>
        </p:nvPicPr>
        <p:blipFill rotWithShape="1">
          <a:blip r:embed="rId9" cstate="print">
            <a:extLst>
              <a:ext uri="{28A0092B-C50C-407E-A947-70E740481C1C}">
                <a14:useLocalDpi xmlns:a14="http://schemas.microsoft.com/office/drawing/2010/main" val="0"/>
              </a:ext>
            </a:extLst>
          </a:blip>
          <a:srcRect l="16000" t="2000" r="16000" b="46444"/>
          <a:stretch/>
        </p:blipFill>
        <p:spPr>
          <a:xfrm>
            <a:off x="10705380" y="223850"/>
            <a:ext cx="1121943" cy="467958"/>
          </a:xfrm>
          <a:prstGeom prst="rect">
            <a:avLst/>
          </a:prstGeom>
        </p:spPr>
      </p:pic>
      <p:sp>
        <p:nvSpPr>
          <p:cNvPr id="10" name="Line 4"/>
          <p:cNvSpPr>
            <a:spLocks noChangeShapeType="1"/>
          </p:cNvSpPr>
          <p:nvPr userDrawn="1"/>
        </p:nvSpPr>
        <p:spPr bwMode="gray">
          <a:xfrm>
            <a:off x="522817" y="806450"/>
            <a:ext cx="11140016" cy="0"/>
          </a:xfrm>
          <a:prstGeom prst="line">
            <a:avLst/>
          </a:prstGeom>
          <a:noFill/>
          <a:ln w="19050">
            <a:solidFill>
              <a:srgbClr val="0376BB"/>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106000"/>
              </a:lnSpc>
              <a:spcBef>
                <a:spcPct val="0"/>
              </a:spcBef>
              <a:spcAft>
                <a:spcPct val="0"/>
              </a:spcAft>
            </a:pPr>
            <a:endParaRPr lang="en-US" sz="1100">
              <a:solidFill>
                <a:srgbClr val="000000"/>
              </a:solidFill>
            </a:endParaRPr>
          </a:p>
        </p:txBody>
      </p:sp>
    </p:spTree>
    <p:extLst>
      <p:ext uri="{BB962C8B-B14F-4D97-AF65-F5344CB8AC3E}">
        <p14:creationId xmlns:p14="http://schemas.microsoft.com/office/powerpoint/2010/main" val="340878287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63" r:id="rId7"/>
  </p:sldLayoutIdLst>
  <p:hf hdr="0" ftr="0" dt="0"/>
  <p:txStyles>
    <p:titleStyle>
      <a:lvl1pPr algn="l" rtl="0" eaLnBrk="1" fontAlgn="base" hangingPunct="1">
        <a:lnSpc>
          <a:spcPct val="106000"/>
        </a:lnSpc>
        <a:spcBef>
          <a:spcPct val="0"/>
        </a:spcBef>
        <a:spcAft>
          <a:spcPct val="0"/>
        </a:spcAft>
        <a:defRPr sz="2800" b="1">
          <a:solidFill>
            <a:schemeClr val="tx1"/>
          </a:solidFill>
          <a:latin typeface="Calibri Light" panose="020F0302020204030204" pitchFamily="34" charset="0"/>
          <a:ea typeface="Verdana" panose="020B0604030504040204" pitchFamily="34" charset="0"/>
          <a:cs typeface="Calibri Light" panose="020F0302020204030204" pitchFamily="34" charset="0"/>
        </a:defRPr>
      </a:lvl1pPr>
      <a:lvl2pPr algn="l" rtl="0" eaLnBrk="1" fontAlgn="base" hangingPunct="1">
        <a:lnSpc>
          <a:spcPct val="106000"/>
        </a:lnSpc>
        <a:spcBef>
          <a:spcPct val="0"/>
        </a:spcBef>
        <a:spcAft>
          <a:spcPct val="0"/>
        </a:spcAft>
        <a:defRPr sz="1600" b="1">
          <a:solidFill>
            <a:schemeClr val="tx1"/>
          </a:solidFill>
          <a:latin typeface="Arial" charset="0"/>
        </a:defRPr>
      </a:lvl2pPr>
      <a:lvl3pPr algn="l" rtl="0" eaLnBrk="1" fontAlgn="base" hangingPunct="1">
        <a:lnSpc>
          <a:spcPct val="106000"/>
        </a:lnSpc>
        <a:spcBef>
          <a:spcPct val="0"/>
        </a:spcBef>
        <a:spcAft>
          <a:spcPct val="0"/>
        </a:spcAft>
        <a:defRPr sz="1600" b="1">
          <a:solidFill>
            <a:schemeClr val="tx1"/>
          </a:solidFill>
          <a:latin typeface="Arial" charset="0"/>
        </a:defRPr>
      </a:lvl3pPr>
      <a:lvl4pPr algn="l" rtl="0" eaLnBrk="1" fontAlgn="base" hangingPunct="1">
        <a:lnSpc>
          <a:spcPct val="106000"/>
        </a:lnSpc>
        <a:spcBef>
          <a:spcPct val="0"/>
        </a:spcBef>
        <a:spcAft>
          <a:spcPct val="0"/>
        </a:spcAft>
        <a:defRPr sz="1600" b="1">
          <a:solidFill>
            <a:schemeClr val="tx1"/>
          </a:solidFill>
          <a:latin typeface="Arial" charset="0"/>
        </a:defRPr>
      </a:lvl4pPr>
      <a:lvl5pPr algn="l" rtl="0" eaLnBrk="1" fontAlgn="base" hangingPunct="1">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1" fontAlgn="base" hangingPunct="1">
        <a:lnSpc>
          <a:spcPct val="106000"/>
        </a:lnSpc>
        <a:spcBef>
          <a:spcPct val="80000"/>
        </a:spcBef>
        <a:spcAft>
          <a:spcPct val="0"/>
        </a:spcAft>
        <a:buClr>
          <a:schemeClr val="tx1"/>
        </a:buClr>
        <a:buSzPct val="80000"/>
        <a:buFont typeface="Wingdings" pitchFamily="2" charset="2"/>
        <a:buChar char="•"/>
        <a:defRPr sz="1400">
          <a:solidFill>
            <a:schemeClr val="tx1"/>
          </a:solidFill>
          <a:latin typeface="+mn-lt"/>
          <a:ea typeface="+mn-ea"/>
          <a:cs typeface="+mn-cs"/>
        </a:defRPr>
      </a:lvl1pPr>
      <a:lvl2pPr marL="139700" indent="-138113" algn="l" rtl="0" eaLnBrk="1" fontAlgn="base" hangingPunct="1">
        <a:lnSpc>
          <a:spcPct val="106000"/>
        </a:lnSpc>
        <a:spcBef>
          <a:spcPct val="80000"/>
        </a:spcBef>
        <a:spcAft>
          <a:spcPct val="0"/>
        </a:spcAft>
        <a:buClr>
          <a:schemeClr val="tx1"/>
        </a:buClr>
        <a:buFont typeface="Wingdings 2" pitchFamily="18" charset="2"/>
        <a:buChar char="¡"/>
        <a:defRPr sz="1400">
          <a:solidFill>
            <a:schemeClr val="tx1"/>
          </a:solidFill>
          <a:latin typeface="+mn-lt"/>
        </a:defRPr>
      </a:lvl2pPr>
      <a:lvl3pPr marL="265113" indent="-123825" algn="l" rtl="0" eaLnBrk="1" fontAlgn="base" hangingPunct="1">
        <a:lnSpc>
          <a:spcPct val="106000"/>
        </a:lnSpc>
        <a:spcBef>
          <a:spcPct val="40000"/>
        </a:spcBef>
        <a:spcAft>
          <a:spcPct val="0"/>
        </a:spcAft>
        <a:buClr>
          <a:schemeClr val="tx1"/>
        </a:buClr>
        <a:buFont typeface="Symbol" pitchFamily="18" charset="2"/>
        <a:buChar char="-"/>
        <a:defRPr sz="1100">
          <a:solidFill>
            <a:schemeClr val="tx1"/>
          </a:solidFill>
          <a:latin typeface="+mn-lt"/>
        </a:defRPr>
      </a:lvl3pPr>
      <a:lvl4pPr marL="379413" indent="-112713" algn="l" rtl="0" eaLnBrk="1" fontAlgn="base" hangingPunct="1">
        <a:lnSpc>
          <a:spcPct val="106000"/>
        </a:lnSpc>
        <a:spcBef>
          <a:spcPct val="20000"/>
        </a:spcBef>
        <a:spcAft>
          <a:spcPct val="0"/>
        </a:spcAft>
        <a:buClr>
          <a:schemeClr val="tx1"/>
        </a:buClr>
        <a:buChar char="•"/>
        <a:defRPr sz="1100">
          <a:solidFill>
            <a:schemeClr val="tx1"/>
          </a:solidFill>
          <a:latin typeface="+mn-lt"/>
        </a:defRPr>
      </a:lvl4pPr>
      <a:lvl5pPr marL="493713" indent="-112713" algn="l" rtl="0" eaLnBrk="1" fontAlgn="base" hangingPunct="1">
        <a:lnSpc>
          <a:spcPct val="106000"/>
        </a:lnSpc>
        <a:spcBef>
          <a:spcPct val="20000"/>
        </a:spcBef>
        <a:spcAft>
          <a:spcPct val="0"/>
        </a:spcAft>
        <a:buClr>
          <a:schemeClr val="tx1"/>
        </a:buClr>
        <a:buChar char="•"/>
        <a:defRPr sz="1100">
          <a:solidFill>
            <a:schemeClr val="tx1"/>
          </a:solidFill>
          <a:latin typeface="+mn-lt"/>
        </a:defRPr>
      </a:lvl5pPr>
      <a:lvl6pPr marL="9509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6pPr>
      <a:lvl7pPr marL="14081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7pPr>
      <a:lvl8pPr marL="18653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8pPr>
      <a:lvl9pPr marL="23225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5"/>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4" name="Object 3" hidden="1"/>
                      <p:cNvPicPr/>
                      <p:nvPr/>
                    </p:nvPicPr>
                    <p:blipFill>
                      <a:blip r:embed="rId27"/>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Box 14">
            <a:extLst>
              <a:ext uri="{FF2B5EF4-FFF2-40B4-BE49-F238E27FC236}">
                <a16:creationId xmlns:a16="http://schemas.microsoft.com/office/drawing/2014/main" id="{7555A4A8-E969-4DAA-B77A-0C2B155A47E1}"/>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5022235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Lst>
  <p:transition>
    <p:fade/>
  </p:transition>
  <p:hf hdr="0" dt="0"/>
  <p:txStyles>
    <p:titleStyle>
      <a:lvl1pPr algn="l" defTabSz="1219170" rtl="0" eaLnBrk="1" latinLnBrk="0" hangingPunct="1">
        <a:spcBef>
          <a:spcPct val="0"/>
        </a:spcBef>
        <a:buNone/>
        <a:defRPr sz="20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41867" y="311787"/>
            <a:ext cx="11108267" cy="4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1029" name="Text Box 5"/>
          <p:cNvSpPr txBox="1">
            <a:spLocks noChangeArrowheads="1"/>
          </p:cNvSpPr>
          <p:nvPr/>
        </p:nvSpPr>
        <p:spPr bwMode="gray">
          <a:xfrm>
            <a:off x="11560647" y="6650280"/>
            <a:ext cx="166712" cy="139718"/>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nchorCtr="1">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algn="ctr" eaLnBrk="0" fontAlgn="base" hangingPunct="0">
              <a:lnSpc>
                <a:spcPct val="106000"/>
              </a:lnSpc>
              <a:spcBef>
                <a:spcPct val="0"/>
              </a:spcBef>
              <a:spcAft>
                <a:spcPct val="0"/>
              </a:spcAft>
              <a:defRPr sz="1100">
                <a:solidFill>
                  <a:schemeClr val="tx1"/>
                </a:solidFill>
                <a:latin typeface="Arial" charset="0"/>
              </a:defRPr>
            </a:lvl6pPr>
            <a:lvl7pPr marL="2971800" indent="-228600" algn="ctr" eaLnBrk="0" fontAlgn="base" hangingPunct="0">
              <a:lnSpc>
                <a:spcPct val="106000"/>
              </a:lnSpc>
              <a:spcBef>
                <a:spcPct val="0"/>
              </a:spcBef>
              <a:spcAft>
                <a:spcPct val="0"/>
              </a:spcAft>
              <a:defRPr sz="1100">
                <a:solidFill>
                  <a:schemeClr val="tx1"/>
                </a:solidFill>
                <a:latin typeface="Arial" charset="0"/>
              </a:defRPr>
            </a:lvl7pPr>
            <a:lvl8pPr marL="3429000" indent="-228600" algn="ctr" eaLnBrk="0" fontAlgn="base" hangingPunct="0">
              <a:lnSpc>
                <a:spcPct val="106000"/>
              </a:lnSpc>
              <a:spcBef>
                <a:spcPct val="0"/>
              </a:spcBef>
              <a:spcAft>
                <a:spcPct val="0"/>
              </a:spcAft>
              <a:defRPr sz="1100">
                <a:solidFill>
                  <a:schemeClr val="tx1"/>
                </a:solidFill>
                <a:latin typeface="Arial" charset="0"/>
              </a:defRPr>
            </a:lvl8pPr>
            <a:lvl9pPr marL="3886200" indent="-228600" algn="ctr" eaLnBrk="0" fontAlgn="base" hangingPunct="0">
              <a:lnSpc>
                <a:spcPct val="106000"/>
              </a:lnSpc>
              <a:spcBef>
                <a:spcPct val="0"/>
              </a:spcBef>
              <a:spcAft>
                <a:spcPct val="0"/>
              </a:spcAft>
              <a:defRPr sz="1100">
                <a:solidFill>
                  <a:schemeClr val="tx1"/>
                </a:solidFill>
                <a:latin typeface="Arial" charset="0"/>
              </a:defRPr>
            </a:lvl9pPr>
          </a:lstStyle>
          <a:p>
            <a:pPr algn="ctr" eaLnBrk="0" fontAlgn="base" hangingPunct="0">
              <a:lnSpc>
                <a:spcPct val="106000"/>
              </a:lnSpc>
              <a:spcBef>
                <a:spcPct val="0"/>
              </a:spcBef>
              <a:spcAft>
                <a:spcPct val="0"/>
              </a:spcAft>
              <a:buClr>
                <a:srgbClr val="000000"/>
              </a:buClr>
              <a:buSzPct val="65000"/>
              <a:buFont typeface="Wingdings" pitchFamily="2" charset="2"/>
              <a:buNone/>
            </a:pPr>
            <a:fld id="{3BB75181-A1A5-4DA0-BAEA-B98355B2B200}" type="slidenum">
              <a:rPr lang="en-US" altLang="en-US" sz="900" smtClean="0">
                <a:solidFill>
                  <a:srgbClr val="000000"/>
                </a:solidFill>
                <a:latin typeface="Calibri Light" panose="020F0302020204030204" pitchFamily="34" charset="0"/>
                <a:cs typeface="Calibri Light" panose="020F0302020204030204" pitchFamily="34" charset="0"/>
              </a:rPr>
              <a:t>‹#›</a:t>
            </a:fld>
            <a:r>
              <a:rPr lang="en-US" altLang="en-US" sz="900">
                <a:solidFill>
                  <a:srgbClr val="000000"/>
                </a:solidFill>
              </a:rPr>
              <a:t> </a:t>
            </a:r>
          </a:p>
        </p:txBody>
      </p:sp>
      <p:sp>
        <p:nvSpPr>
          <p:cNvPr id="2" name="CaseCode"/>
          <p:cNvSpPr txBox="1"/>
          <p:nvPr/>
        </p:nvSpPr>
        <p:spPr>
          <a:xfrm>
            <a:off x="1219200" y="6481704"/>
            <a:ext cx="3632200" cy="123111"/>
          </a:xfrm>
          <a:prstGeom prst="rect">
            <a:avLst/>
          </a:prstGeom>
          <a:noFill/>
        </p:spPr>
        <p:txBody>
          <a:bodyPr vert="horz" wrap="square" lIns="0" tIns="0" rIns="0" bIns="0" rtlCol="0" anchor="t">
            <a:noAutofit/>
          </a:bodyPr>
          <a:lstStyle/>
          <a:p>
            <a:endParaRPr lang="en-US" sz="800">
              <a:solidFill>
                <a:srgbClr val="8C8C8C"/>
              </a:solidFill>
            </a:endParaRPr>
          </a:p>
        </p:txBody>
      </p:sp>
      <p:pic>
        <p:nvPicPr>
          <p:cNvPr id="9" name="Picture 8"/>
          <p:cNvPicPr>
            <a:picLocks noChangeAspect="1"/>
          </p:cNvPicPr>
          <p:nvPr userDrawn="1"/>
        </p:nvPicPr>
        <p:blipFill rotWithShape="1">
          <a:blip r:embed="rId8" cstate="print">
            <a:extLst>
              <a:ext uri="{28A0092B-C50C-407E-A947-70E740481C1C}">
                <a14:useLocalDpi xmlns:a14="http://schemas.microsoft.com/office/drawing/2010/main" val="0"/>
              </a:ext>
            </a:extLst>
          </a:blip>
          <a:srcRect l="16000" t="2000" r="16000" b="46444"/>
          <a:stretch/>
        </p:blipFill>
        <p:spPr>
          <a:xfrm>
            <a:off x="10705380" y="223850"/>
            <a:ext cx="1121943" cy="467958"/>
          </a:xfrm>
          <a:prstGeom prst="rect">
            <a:avLst/>
          </a:prstGeom>
        </p:spPr>
      </p:pic>
      <p:sp>
        <p:nvSpPr>
          <p:cNvPr id="10" name="Line 4"/>
          <p:cNvSpPr>
            <a:spLocks noChangeShapeType="1"/>
          </p:cNvSpPr>
          <p:nvPr userDrawn="1"/>
        </p:nvSpPr>
        <p:spPr bwMode="gray">
          <a:xfrm>
            <a:off x="522817" y="806450"/>
            <a:ext cx="11140016" cy="0"/>
          </a:xfrm>
          <a:prstGeom prst="line">
            <a:avLst/>
          </a:prstGeom>
          <a:noFill/>
          <a:ln w="19050">
            <a:solidFill>
              <a:srgbClr val="0376BB"/>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106000"/>
              </a:lnSpc>
              <a:spcBef>
                <a:spcPct val="0"/>
              </a:spcBef>
              <a:spcAft>
                <a:spcPct val="0"/>
              </a:spcAft>
            </a:pPr>
            <a:endParaRPr lang="en-US" sz="1100">
              <a:solidFill>
                <a:srgbClr val="000000"/>
              </a:solidFill>
            </a:endParaRPr>
          </a:p>
        </p:txBody>
      </p:sp>
    </p:spTree>
    <p:extLst>
      <p:ext uri="{BB962C8B-B14F-4D97-AF65-F5344CB8AC3E}">
        <p14:creationId xmlns:p14="http://schemas.microsoft.com/office/powerpoint/2010/main" val="413101886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hf hdr="0" ftr="0" dt="0"/>
  <p:txStyles>
    <p:titleStyle>
      <a:lvl1pPr algn="l" rtl="0" eaLnBrk="1" fontAlgn="base" hangingPunct="1">
        <a:lnSpc>
          <a:spcPct val="106000"/>
        </a:lnSpc>
        <a:spcBef>
          <a:spcPct val="0"/>
        </a:spcBef>
        <a:spcAft>
          <a:spcPct val="0"/>
        </a:spcAft>
        <a:defRPr sz="2800" b="1">
          <a:solidFill>
            <a:schemeClr val="tx1"/>
          </a:solidFill>
          <a:latin typeface="Calibri Light" panose="020F0302020204030204" pitchFamily="34" charset="0"/>
          <a:ea typeface="Verdana" panose="020B0604030504040204" pitchFamily="34" charset="0"/>
          <a:cs typeface="Calibri Light" panose="020F0302020204030204" pitchFamily="34" charset="0"/>
        </a:defRPr>
      </a:lvl1pPr>
      <a:lvl2pPr algn="l" rtl="0" eaLnBrk="1" fontAlgn="base" hangingPunct="1">
        <a:lnSpc>
          <a:spcPct val="106000"/>
        </a:lnSpc>
        <a:spcBef>
          <a:spcPct val="0"/>
        </a:spcBef>
        <a:spcAft>
          <a:spcPct val="0"/>
        </a:spcAft>
        <a:defRPr sz="1600" b="1">
          <a:solidFill>
            <a:schemeClr val="tx1"/>
          </a:solidFill>
          <a:latin typeface="Arial" charset="0"/>
        </a:defRPr>
      </a:lvl2pPr>
      <a:lvl3pPr algn="l" rtl="0" eaLnBrk="1" fontAlgn="base" hangingPunct="1">
        <a:lnSpc>
          <a:spcPct val="106000"/>
        </a:lnSpc>
        <a:spcBef>
          <a:spcPct val="0"/>
        </a:spcBef>
        <a:spcAft>
          <a:spcPct val="0"/>
        </a:spcAft>
        <a:defRPr sz="1600" b="1">
          <a:solidFill>
            <a:schemeClr val="tx1"/>
          </a:solidFill>
          <a:latin typeface="Arial" charset="0"/>
        </a:defRPr>
      </a:lvl3pPr>
      <a:lvl4pPr algn="l" rtl="0" eaLnBrk="1" fontAlgn="base" hangingPunct="1">
        <a:lnSpc>
          <a:spcPct val="106000"/>
        </a:lnSpc>
        <a:spcBef>
          <a:spcPct val="0"/>
        </a:spcBef>
        <a:spcAft>
          <a:spcPct val="0"/>
        </a:spcAft>
        <a:defRPr sz="1600" b="1">
          <a:solidFill>
            <a:schemeClr val="tx1"/>
          </a:solidFill>
          <a:latin typeface="Arial" charset="0"/>
        </a:defRPr>
      </a:lvl4pPr>
      <a:lvl5pPr algn="l" rtl="0" eaLnBrk="1" fontAlgn="base" hangingPunct="1">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1" fontAlgn="base" hangingPunct="1">
        <a:lnSpc>
          <a:spcPct val="106000"/>
        </a:lnSpc>
        <a:spcBef>
          <a:spcPct val="80000"/>
        </a:spcBef>
        <a:spcAft>
          <a:spcPct val="0"/>
        </a:spcAft>
        <a:buClr>
          <a:schemeClr val="tx1"/>
        </a:buClr>
        <a:buSzPct val="80000"/>
        <a:buFont typeface="Wingdings" pitchFamily="2" charset="2"/>
        <a:buChar char="•"/>
        <a:defRPr sz="1400">
          <a:solidFill>
            <a:schemeClr val="tx1"/>
          </a:solidFill>
          <a:latin typeface="+mn-lt"/>
          <a:ea typeface="+mn-ea"/>
          <a:cs typeface="+mn-cs"/>
        </a:defRPr>
      </a:lvl1pPr>
      <a:lvl2pPr marL="139700" indent="-138113" algn="l" rtl="0" eaLnBrk="1" fontAlgn="base" hangingPunct="1">
        <a:lnSpc>
          <a:spcPct val="106000"/>
        </a:lnSpc>
        <a:spcBef>
          <a:spcPct val="80000"/>
        </a:spcBef>
        <a:spcAft>
          <a:spcPct val="0"/>
        </a:spcAft>
        <a:buClr>
          <a:schemeClr val="tx1"/>
        </a:buClr>
        <a:buFont typeface="Wingdings 2" pitchFamily="18" charset="2"/>
        <a:buChar char="¡"/>
        <a:defRPr sz="1400">
          <a:solidFill>
            <a:schemeClr val="tx1"/>
          </a:solidFill>
          <a:latin typeface="+mn-lt"/>
        </a:defRPr>
      </a:lvl2pPr>
      <a:lvl3pPr marL="265113" indent="-123825" algn="l" rtl="0" eaLnBrk="1" fontAlgn="base" hangingPunct="1">
        <a:lnSpc>
          <a:spcPct val="106000"/>
        </a:lnSpc>
        <a:spcBef>
          <a:spcPct val="40000"/>
        </a:spcBef>
        <a:spcAft>
          <a:spcPct val="0"/>
        </a:spcAft>
        <a:buClr>
          <a:schemeClr val="tx1"/>
        </a:buClr>
        <a:buFont typeface="Symbol" pitchFamily="18" charset="2"/>
        <a:buChar char="-"/>
        <a:defRPr sz="1100">
          <a:solidFill>
            <a:schemeClr val="tx1"/>
          </a:solidFill>
          <a:latin typeface="+mn-lt"/>
        </a:defRPr>
      </a:lvl3pPr>
      <a:lvl4pPr marL="379413" indent="-112713" algn="l" rtl="0" eaLnBrk="1" fontAlgn="base" hangingPunct="1">
        <a:lnSpc>
          <a:spcPct val="106000"/>
        </a:lnSpc>
        <a:spcBef>
          <a:spcPct val="20000"/>
        </a:spcBef>
        <a:spcAft>
          <a:spcPct val="0"/>
        </a:spcAft>
        <a:buClr>
          <a:schemeClr val="tx1"/>
        </a:buClr>
        <a:buChar char="•"/>
        <a:defRPr sz="1100">
          <a:solidFill>
            <a:schemeClr val="tx1"/>
          </a:solidFill>
          <a:latin typeface="+mn-lt"/>
        </a:defRPr>
      </a:lvl4pPr>
      <a:lvl5pPr marL="493713" indent="-112713" algn="l" rtl="0" eaLnBrk="1" fontAlgn="base" hangingPunct="1">
        <a:lnSpc>
          <a:spcPct val="106000"/>
        </a:lnSpc>
        <a:spcBef>
          <a:spcPct val="20000"/>
        </a:spcBef>
        <a:spcAft>
          <a:spcPct val="0"/>
        </a:spcAft>
        <a:buClr>
          <a:schemeClr val="tx1"/>
        </a:buClr>
        <a:buChar char="•"/>
        <a:defRPr sz="1100">
          <a:solidFill>
            <a:schemeClr val="tx1"/>
          </a:solidFill>
          <a:latin typeface="+mn-lt"/>
        </a:defRPr>
      </a:lvl5pPr>
      <a:lvl6pPr marL="9509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6pPr>
      <a:lvl7pPr marL="14081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7pPr>
      <a:lvl8pPr marL="18653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8pPr>
      <a:lvl9pPr marL="2322513" indent="-112713" algn="l" rtl="0" eaLnBrk="1" fontAlgn="base" hangingPunct="1">
        <a:lnSpc>
          <a:spcPct val="106000"/>
        </a:lnSpc>
        <a:spcBef>
          <a:spcPct val="20000"/>
        </a:spcBef>
        <a:spcAft>
          <a:spcPct val="0"/>
        </a:spcAft>
        <a:buClr>
          <a:schemeClr val="tx1"/>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7FFE5BC0_BC8C0D4A.xm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8.jpeg"/><Relationship Id="rId7" Type="http://schemas.openxmlformats.org/officeDocument/2006/relationships/diagramQuickStyle" Target="../diagrams/quickStyle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5.jpeg"/><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7FFE5BDE_BCCCD051.xml"/><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journalistsresource.org/environment/2020-census-research-undercount/"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7FFE5BDF_ED2AC74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revistamagisterioelrecreo.blogspot.com/2020/05/educacion-inclusiva.html" TargetMode="External"/><Relationship Id="rId5" Type="http://schemas.openxmlformats.org/officeDocument/2006/relationships/image" Target="../media/image15.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em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AB60AC6-CA63-6300-FAB4-734BC5B37B71}"/>
              </a:ext>
            </a:extLst>
          </p:cNvPr>
          <p:cNvSpPr/>
          <p:nvPr/>
        </p:nvSpPr>
        <p:spPr>
          <a:xfrm>
            <a:off x="3570940" y="3884706"/>
            <a:ext cx="8576235" cy="219635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5">
            <a:extLst>
              <a:ext uri="{FF2B5EF4-FFF2-40B4-BE49-F238E27FC236}">
                <a16:creationId xmlns:a16="http://schemas.microsoft.com/office/drawing/2014/main" id="{B69BBE36-A385-F117-3545-A23830BD4352}"/>
              </a:ext>
            </a:extLst>
          </p:cNvPr>
          <p:cNvSpPr>
            <a:spLocks noGrp="1"/>
          </p:cNvSpPr>
          <p:nvPr>
            <p:ph type="title"/>
          </p:nvPr>
        </p:nvSpPr>
        <p:spPr>
          <a:xfrm>
            <a:off x="252919" y="1123837"/>
            <a:ext cx="2947482" cy="4601183"/>
          </a:xfrm>
          <a:noFill/>
          <a:ln>
            <a:noFill/>
          </a:ln>
        </p:spPr>
        <p:txBody>
          <a:bodyPr/>
          <a:lstStyle/>
          <a:p>
            <a:r>
              <a:rPr lang="en-US" sz="3200" dirty="0">
                <a:latin typeface="Calibri Light"/>
                <a:ea typeface="Verdana"/>
                <a:cs typeface="Calibri Light"/>
              </a:rPr>
              <a:t>Use of MTurk samples in the development and validation of U.S. Census personnel selection tool</a:t>
            </a:r>
          </a:p>
        </p:txBody>
      </p:sp>
      <p:sp>
        <p:nvSpPr>
          <p:cNvPr id="6" name="Text Placeholder 2">
            <a:extLst>
              <a:ext uri="{FF2B5EF4-FFF2-40B4-BE49-F238E27FC236}">
                <a16:creationId xmlns:a16="http://schemas.microsoft.com/office/drawing/2014/main" id="{F6E08446-693A-468F-3781-A75E599A726E}"/>
              </a:ext>
            </a:extLst>
          </p:cNvPr>
          <p:cNvSpPr txBox="1">
            <a:spLocks/>
          </p:cNvSpPr>
          <p:nvPr/>
        </p:nvSpPr>
        <p:spPr>
          <a:xfrm>
            <a:off x="3523373" y="3988958"/>
            <a:ext cx="8644965" cy="1702013"/>
          </a:xfrm>
          <a:prstGeom prst="rect">
            <a:avLst/>
          </a:prstGeom>
        </p:spPr>
        <p:txBody>
          <a:bodyPr lIns="91440" tIns="45720" rIns="91440" bIns="45720"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00000"/>
              </a:lnSpc>
              <a:spcBef>
                <a:spcPts val="0"/>
              </a:spcBef>
            </a:pPr>
            <a:r>
              <a:rPr lang="es-ES" b="1">
                <a:solidFill>
                  <a:srgbClr val="262626"/>
                </a:solidFill>
                <a:latin typeface="Times New Roman"/>
                <a:cs typeface="Times New Roman"/>
              </a:rPr>
              <a:t>Jack "Peter" Leeds, PhD., </a:t>
            </a:r>
            <a:r>
              <a:rPr lang="en-US" b="1">
                <a:solidFill>
                  <a:schemeClr val="tx1"/>
                </a:solidFill>
                <a:latin typeface="Times New Roman"/>
                <a:cs typeface="Times New Roman"/>
              </a:rPr>
              <a:t>Human Resource Specialist</a:t>
            </a:r>
            <a:endParaRPr lang="en-US">
              <a:solidFill>
                <a:schemeClr val="tx1"/>
              </a:solidFill>
              <a:latin typeface="Times New Roman"/>
              <a:cs typeface="Times New Roman"/>
            </a:endParaRPr>
          </a:p>
          <a:p>
            <a:pPr>
              <a:lnSpc>
                <a:spcPct val="100000"/>
              </a:lnSpc>
              <a:spcBef>
                <a:spcPts val="0"/>
              </a:spcBef>
            </a:pPr>
            <a:endParaRPr lang="es-ES">
              <a:solidFill>
                <a:srgbClr val="000000"/>
              </a:solidFill>
              <a:latin typeface="Times New Roman"/>
              <a:cs typeface="Times New Roman"/>
            </a:endParaRPr>
          </a:p>
          <a:p>
            <a:pPr>
              <a:lnSpc>
                <a:spcPct val="100000"/>
              </a:lnSpc>
              <a:spcBef>
                <a:spcPts val="0"/>
              </a:spcBef>
            </a:pPr>
            <a:r>
              <a:rPr lang="en-US" b="1">
                <a:solidFill>
                  <a:srgbClr val="262626"/>
                </a:solidFill>
                <a:latin typeface="Times New Roman"/>
                <a:cs typeface="Times New Roman"/>
              </a:rPr>
              <a:t>Troy Brightson, PhD., </a:t>
            </a:r>
            <a:r>
              <a:rPr lang="en-US" b="1">
                <a:solidFill>
                  <a:schemeClr val="tx1"/>
                </a:solidFill>
                <a:latin typeface="Times New Roman"/>
                <a:cs typeface="Times New Roman"/>
              </a:rPr>
              <a:t>Assistant Division Chief, HCSA</a:t>
            </a:r>
            <a:endParaRPr lang="en-US">
              <a:solidFill>
                <a:schemeClr val="tx1"/>
              </a:solidFill>
              <a:latin typeface="Times New Roman"/>
              <a:cs typeface="Times New Roman"/>
            </a:endParaRPr>
          </a:p>
          <a:p>
            <a:pPr>
              <a:lnSpc>
                <a:spcPct val="100000"/>
              </a:lnSpc>
              <a:spcBef>
                <a:spcPts val="0"/>
              </a:spcBef>
            </a:pPr>
            <a:endParaRPr lang="es-ES">
              <a:solidFill>
                <a:srgbClr val="000000"/>
              </a:solidFill>
              <a:latin typeface="Times New Roman"/>
              <a:cs typeface="Times New Roman"/>
            </a:endParaRPr>
          </a:p>
          <a:p>
            <a:pPr>
              <a:lnSpc>
                <a:spcPct val="100000"/>
              </a:lnSpc>
              <a:spcBef>
                <a:spcPts val="0"/>
              </a:spcBef>
            </a:pPr>
            <a:r>
              <a:rPr lang="es-ES" b="1" err="1">
                <a:solidFill>
                  <a:srgbClr val="262626"/>
                </a:solidFill>
                <a:latin typeface="Times New Roman"/>
                <a:cs typeface="Times New Roman"/>
              </a:rPr>
              <a:t>Kyana</a:t>
            </a:r>
            <a:r>
              <a:rPr lang="es-ES" b="1">
                <a:solidFill>
                  <a:srgbClr val="262626"/>
                </a:solidFill>
                <a:latin typeface="Times New Roman"/>
                <a:cs typeface="Times New Roman"/>
              </a:rPr>
              <a:t> </a:t>
            </a:r>
            <a:r>
              <a:rPr lang="es-ES" b="1" err="1">
                <a:solidFill>
                  <a:srgbClr val="262626"/>
                </a:solidFill>
                <a:latin typeface="Times New Roman"/>
                <a:cs typeface="Times New Roman"/>
              </a:rPr>
              <a:t>Beckles</a:t>
            </a:r>
            <a:r>
              <a:rPr lang="es-ES" b="1">
                <a:solidFill>
                  <a:srgbClr val="262626"/>
                </a:solidFill>
                <a:latin typeface="Times New Roman"/>
                <a:cs typeface="Times New Roman"/>
              </a:rPr>
              <a:t>, M.P.S., </a:t>
            </a:r>
            <a:r>
              <a:rPr lang="en-US" b="1">
                <a:solidFill>
                  <a:schemeClr val="tx1"/>
                </a:solidFill>
                <a:latin typeface="Times New Roman"/>
                <a:cs typeface="Times New Roman"/>
              </a:rPr>
              <a:t>Human Resource Specialist</a:t>
            </a:r>
            <a:endParaRPr lang="en-US">
              <a:solidFill>
                <a:schemeClr val="tx1"/>
              </a:solidFill>
              <a:latin typeface="Times New Roman"/>
              <a:cs typeface="Times New Roman"/>
            </a:endParaRPr>
          </a:p>
        </p:txBody>
      </p:sp>
      <p:pic>
        <p:nvPicPr>
          <p:cNvPr id="2" name="Picture 1">
            <a:extLst>
              <a:ext uri="{FF2B5EF4-FFF2-40B4-BE49-F238E27FC236}">
                <a16:creationId xmlns:a16="http://schemas.microsoft.com/office/drawing/2014/main" id="{7D7DFA86-1583-4E86-FB25-07D30A2D4ABF}"/>
              </a:ext>
            </a:extLst>
          </p:cNvPr>
          <p:cNvPicPr>
            <a:picLocks noChangeAspect="1"/>
          </p:cNvPicPr>
          <p:nvPr/>
        </p:nvPicPr>
        <p:blipFill>
          <a:blip r:embed="rId4"/>
          <a:stretch>
            <a:fillRect/>
          </a:stretch>
        </p:blipFill>
        <p:spPr>
          <a:xfrm>
            <a:off x="3561005" y="754854"/>
            <a:ext cx="8746885" cy="3028042"/>
          </a:xfrm>
          <a:prstGeom prst="rect">
            <a:avLst/>
          </a:prstGeom>
        </p:spPr>
      </p:pic>
      <p:pic>
        <p:nvPicPr>
          <p:cNvPr id="5" name="Picture 4" descr="United States Census Bureau 2024 - Mame Stacee">
            <a:extLst>
              <a:ext uri="{FF2B5EF4-FFF2-40B4-BE49-F238E27FC236}">
                <a16:creationId xmlns:a16="http://schemas.microsoft.com/office/drawing/2014/main" id="{71D80A41-4EA5-F970-FE73-FD995AFF0B4F}"/>
              </a:ext>
            </a:extLst>
          </p:cNvPr>
          <p:cNvPicPr>
            <a:picLocks noChangeAspect="1"/>
          </p:cNvPicPr>
          <p:nvPr/>
        </p:nvPicPr>
        <p:blipFill>
          <a:blip r:embed="rId5"/>
          <a:srcRect l="29154" t="35067" r="29693" b="37364"/>
          <a:stretch/>
        </p:blipFill>
        <p:spPr>
          <a:xfrm>
            <a:off x="10947727" y="6214781"/>
            <a:ext cx="1186049" cy="640830"/>
          </a:xfrm>
          <a:prstGeom prst="rect">
            <a:avLst/>
          </a:prstGeom>
        </p:spPr>
      </p:pic>
    </p:spTree>
    <p:extLst>
      <p:ext uri="{BB962C8B-B14F-4D97-AF65-F5344CB8AC3E}">
        <p14:creationId xmlns:p14="http://schemas.microsoft.com/office/powerpoint/2010/main" val="316329505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C123D9B-CFDD-AAD1-2912-04A1462226FB}"/>
              </a:ext>
            </a:extLst>
          </p:cNvPr>
          <p:cNvPicPr>
            <a:picLocks noChangeAspect="1"/>
          </p:cNvPicPr>
          <p:nvPr/>
        </p:nvPicPr>
        <p:blipFill>
          <a:blip r:embed="rId3"/>
          <a:stretch>
            <a:fillRect/>
          </a:stretch>
        </p:blipFill>
        <p:spPr>
          <a:xfrm>
            <a:off x="3629149" y="672193"/>
            <a:ext cx="6616618" cy="4858389"/>
          </a:xfrm>
          <a:prstGeom prst="rect">
            <a:avLst/>
          </a:prstGeom>
        </p:spPr>
      </p:pic>
      <p:pic>
        <p:nvPicPr>
          <p:cNvPr id="9" name="Picture 8">
            <a:extLst>
              <a:ext uri="{FF2B5EF4-FFF2-40B4-BE49-F238E27FC236}">
                <a16:creationId xmlns:a16="http://schemas.microsoft.com/office/drawing/2014/main" id="{EAF84D44-0454-1E5F-B511-FAE4D29F9750}"/>
              </a:ext>
            </a:extLst>
          </p:cNvPr>
          <p:cNvPicPr>
            <a:picLocks noChangeAspect="1"/>
          </p:cNvPicPr>
          <p:nvPr/>
        </p:nvPicPr>
        <p:blipFill>
          <a:blip r:embed="rId4"/>
          <a:stretch>
            <a:fillRect/>
          </a:stretch>
        </p:blipFill>
        <p:spPr>
          <a:xfrm>
            <a:off x="8527317" y="3654969"/>
            <a:ext cx="3007026" cy="851457"/>
          </a:xfrm>
          <a:prstGeom prst="rect">
            <a:avLst/>
          </a:prstGeom>
        </p:spPr>
      </p:pic>
      <p:pic>
        <p:nvPicPr>
          <p:cNvPr id="6" name="Picture 5" descr="United States Census Bureau 2024 - Mame Stacee">
            <a:extLst>
              <a:ext uri="{FF2B5EF4-FFF2-40B4-BE49-F238E27FC236}">
                <a16:creationId xmlns:a16="http://schemas.microsoft.com/office/drawing/2014/main" id="{2B1B00AF-04EF-BE1E-952B-601678856EAA}"/>
              </a:ext>
            </a:extLst>
          </p:cNvPr>
          <p:cNvPicPr>
            <a:picLocks noChangeAspect="1"/>
          </p:cNvPicPr>
          <p:nvPr/>
        </p:nvPicPr>
        <p:blipFill>
          <a:blip r:embed="rId5"/>
          <a:srcRect l="29154" t="35067" r="29693" b="37364"/>
          <a:stretch/>
        </p:blipFill>
        <p:spPr>
          <a:xfrm>
            <a:off x="10947727" y="6214781"/>
            <a:ext cx="1186049" cy="640830"/>
          </a:xfrm>
          <a:prstGeom prst="rect">
            <a:avLst/>
          </a:prstGeom>
        </p:spPr>
      </p:pic>
      <p:sp>
        <p:nvSpPr>
          <p:cNvPr id="7" name="Title 1">
            <a:extLst>
              <a:ext uri="{FF2B5EF4-FFF2-40B4-BE49-F238E27FC236}">
                <a16:creationId xmlns:a16="http://schemas.microsoft.com/office/drawing/2014/main" id="{7C78E947-3A51-BA73-89FE-A12F05C6A429}"/>
              </a:ext>
            </a:extLst>
          </p:cNvPr>
          <p:cNvSpPr>
            <a:spLocks noGrp="1"/>
          </p:cNvSpPr>
          <p:nvPr>
            <p:ph type="title"/>
          </p:nvPr>
        </p:nvSpPr>
        <p:spPr>
          <a:xfrm>
            <a:off x="293386" y="1815353"/>
            <a:ext cx="2984051" cy="3318734"/>
          </a:xfrm>
        </p:spPr>
        <p:txBody>
          <a:bodyPr/>
          <a:lstStyle/>
          <a:p>
            <a:r>
              <a:rPr lang="en-US">
                <a:latin typeface="Calibri Light"/>
                <a:ea typeface="Verdana"/>
                <a:cs typeface="Calibri Light"/>
              </a:rPr>
              <a:t>Psychometric Techniques</a:t>
            </a:r>
          </a:p>
        </p:txBody>
      </p:sp>
    </p:spTree>
    <p:extLst>
      <p:ext uri="{BB962C8B-B14F-4D97-AF65-F5344CB8AC3E}">
        <p14:creationId xmlns:p14="http://schemas.microsoft.com/office/powerpoint/2010/main" val="59745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841AD20-9761-7AA7-A862-1A0D3DC9D8DE}"/>
              </a:ext>
            </a:extLst>
          </p:cNvPr>
          <p:cNvSpPr txBox="1"/>
          <p:nvPr/>
        </p:nvSpPr>
        <p:spPr>
          <a:xfrm>
            <a:off x="443811" y="822133"/>
            <a:ext cx="6969711" cy="830997"/>
          </a:xfrm>
          <a:prstGeom prst="rect">
            <a:avLst/>
          </a:prstGeom>
          <a:noFill/>
        </p:spPr>
        <p:txBody>
          <a:bodyPr wrap="square">
            <a:spAutoFit/>
          </a:bodyPr>
          <a:lstStyle/>
          <a:p>
            <a:r>
              <a:rPr lang="en-US" sz="2400">
                <a:latin typeface="Montserrat Light" panose="00000400000000000000" pitchFamily="2" charset="0"/>
              </a:rPr>
              <a:t>Methods - Psychometric Techniques (3)</a:t>
            </a:r>
          </a:p>
          <a:p>
            <a:endParaRPr lang="en-US" sz="2400">
              <a:latin typeface="Montserrat Light" panose="00000400000000000000" pitchFamily="2" charset="0"/>
            </a:endParaRPr>
          </a:p>
        </p:txBody>
      </p:sp>
      <p:sp>
        <p:nvSpPr>
          <p:cNvPr id="4" name="TextBox 3">
            <a:extLst>
              <a:ext uri="{FF2B5EF4-FFF2-40B4-BE49-F238E27FC236}">
                <a16:creationId xmlns:a16="http://schemas.microsoft.com/office/drawing/2014/main" id="{773A7A6D-6D56-D64E-4E2B-35A2814B0ABF}"/>
              </a:ext>
            </a:extLst>
          </p:cNvPr>
          <p:cNvSpPr txBox="1"/>
          <p:nvPr/>
        </p:nvSpPr>
        <p:spPr>
          <a:xfrm>
            <a:off x="443811" y="1097231"/>
            <a:ext cx="11600705" cy="923330"/>
          </a:xfrm>
          <a:prstGeom prst="rect">
            <a:avLst/>
          </a:prstGeom>
          <a:noFill/>
        </p:spPr>
        <p:txBody>
          <a:bodyPr wrap="square">
            <a:spAutoFit/>
          </a:bodyPr>
          <a:lstStyle/>
          <a:p>
            <a:endParaRPr lang="en-US">
              <a:latin typeface="Montserrat Light" panose="00000400000000000000" pitchFamily="2" charset="0"/>
            </a:endParaRPr>
          </a:p>
          <a:p>
            <a:r>
              <a:rPr lang="en-US">
                <a:latin typeface="Montserrat Light" panose="00000400000000000000" pitchFamily="2" charset="0"/>
              </a:rPr>
              <a:t>Item Criterion-Related validity - How well does the item correlate to self-reported supervisor performance</a:t>
            </a:r>
          </a:p>
        </p:txBody>
      </p:sp>
      <p:pic>
        <p:nvPicPr>
          <p:cNvPr id="41" name="Picture 40">
            <a:extLst>
              <a:ext uri="{FF2B5EF4-FFF2-40B4-BE49-F238E27FC236}">
                <a16:creationId xmlns:a16="http://schemas.microsoft.com/office/drawing/2014/main" id="{EEC51EA4-8A31-6854-5F35-6B57DE850EF9}"/>
              </a:ext>
            </a:extLst>
          </p:cNvPr>
          <p:cNvPicPr>
            <a:picLocks noChangeAspect="1"/>
          </p:cNvPicPr>
          <p:nvPr/>
        </p:nvPicPr>
        <p:blipFill>
          <a:blip r:embed="rId3"/>
          <a:stretch>
            <a:fillRect/>
          </a:stretch>
        </p:blipFill>
        <p:spPr>
          <a:xfrm>
            <a:off x="3636909" y="3242886"/>
            <a:ext cx="4804106" cy="2832902"/>
          </a:xfrm>
          <a:prstGeom prst="rect">
            <a:avLst/>
          </a:prstGeom>
        </p:spPr>
      </p:pic>
      <p:sp>
        <p:nvSpPr>
          <p:cNvPr id="42" name="Rectangle 41">
            <a:extLst>
              <a:ext uri="{FF2B5EF4-FFF2-40B4-BE49-F238E27FC236}">
                <a16:creationId xmlns:a16="http://schemas.microsoft.com/office/drawing/2014/main" id="{99E874A9-1825-2B34-F140-581F62CEA67F}"/>
              </a:ext>
            </a:extLst>
          </p:cNvPr>
          <p:cNvSpPr/>
          <p:nvPr/>
        </p:nvSpPr>
        <p:spPr bwMode="auto">
          <a:xfrm>
            <a:off x="3926952" y="5551716"/>
            <a:ext cx="4426434" cy="259175"/>
          </a:xfrm>
          <a:prstGeom prst="rect">
            <a:avLst/>
          </a:prstGeom>
          <a:solidFill>
            <a:schemeClr val="bg1"/>
          </a:solid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r>
              <a:rPr kumimoji="0" lang="en-US" sz="1200" b="1" i="0" u="none" strike="noStrike" cap="none" normalizeH="0" baseline="0" dirty="0">
                <a:ln>
                  <a:noFill/>
                </a:ln>
                <a:effectLst/>
                <a:latin typeface="Arial"/>
                <a:cs typeface="Arial"/>
              </a:rPr>
              <a:t>1</a:t>
            </a:r>
            <a:r>
              <a:rPr lang="en-US" sz="1200" b="1" dirty="0">
                <a:latin typeface="Arial"/>
                <a:cs typeface="Arial"/>
              </a:rPr>
              <a:t> </a:t>
            </a:r>
            <a:r>
              <a:rPr kumimoji="0" lang="en-US" sz="1200" b="1" i="0" u="none" strike="noStrike" cap="none" normalizeH="0" baseline="0" dirty="0">
                <a:ln>
                  <a:noFill/>
                </a:ln>
                <a:effectLst/>
                <a:latin typeface="Arial"/>
                <a:cs typeface="Arial"/>
              </a:rPr>
              <a:t> </a:t>
            </a:r>
            <a:r>
              <a:rPr lang="en-US" sz="1200" b="1" dirty="0">
                <a:latin typeface="Arial"/>
                <a:cs typeface="Arial"/>
              </a:rPr>
              <a:t>                  </a:t>
            </a:r>
            <a:r>
              <a:rPr kumimoji="0" lang="en-US" sz="1200" b="1" i="0" u="none" strike="noStrike" cap="none" normalizeH="0" baseline="0" dirty="0">
                <a:ln>
                  <a:noFill/>
                </a:ln>
                <a:effectLst/>
                <a:latin typeface="Arial"/>
                <a:cs typeface="Arial"/>
              </a:rPr>
              <a:t>2</a:t>
            </a:r>
            <a:r>
              <a:rPr lang="en-US" sz="1200" b="1" dirty="0">
                <a:latin typeface="Arial"/>
                <a:cs typeface="Arial"/>
              </a:rPr>
              <a:t> </a:t>
            </a:r>
            <a:r>
              <a:rPr kumimoji="0" lang="en-US" sz="1200" b="1" i="0" u="none" strike="noStrike" cap="none" normalizeH="0" baseline="0" dirty="0">
                <a:ln>
                  <a:noFill/>
                </a:ln>
                <a:effectLst/>
                <a:latin typeface="Arial"/>
                <a:cs typeface="Arial"/>
              </a:rPr>
              <a:t> </a:t>
            </a:r>
            <a:r>
              <a:rPr lang="en-US" sz="1200" b="1" dirty="0">
                <a:latin typeface="Arial"/>
                <a:cs typeface="Arial"/>
              </a:rPr>
              <a:t>                 </a:t>
            </a:r>
            <a:r>
              <a:rPr kumimoji="0" lang="en-US" sz="1200" b="1" i="0" u="none" strike="noStrike" cap="none" normalizeH="0" baseline="0" dirty="0">
                <a:ln>
                  <a:noFill/>
                </a:ln>
                <a:effectLst/>
                <a:latin typeface="Arial"/>
                <a:cs typeface="Arial"/>
              </a:rPr>
              <a:t>3</a:t>
            </a:r>
            <a:r>
              <a:rPr lang="en-US" sz="1200" b="1" dirty="0">
                <a:latin typeface="Arial"/>
                <a:cs typeface="Arial"/>
              </a:rPr>
              <a:t> </a:t>
            </a:r>
            <a:r>
              <a:rPr kumimoji="0" lang="en-US" sz="1200" b="1" i="0" u="none" strike="noStrike" cap="none" normalizeH="0" baseline="0" dirty="0">
                <a:ln>
                  <a:noFill/>
                </a:ln>
                <a:effectLst/>
                <a:latin typeface="Arial"/>
                <a:cs typeface="Arial"/>
              </a:rPr>
              <a:t> </a:t>
            </a:r>
            <a:r>
              <a:rPr lang="en-US" sz="1200" b="1" dirty="0">
                <a:latin typeface="Arial"/>
                <a:cs typeface="Arial"/>
              </a:rPr>
              <a:t>                 </a:t>
            </a:r>
            <a:r>
              <a:rPr kumimoji="0" lang="en-US" sz="1200" b="1" i="0" u="none" strike="noStrike" cap="none" normalizeH="0" baseline="0" dirty="0">
                <a:ln>
                  <a:noFill/>
                </a:ln>
                <a:effectLst/>
                <a:latin typeface="Arial"/>
                <a:cs typeface="Arial"/>
              </a:rPr>
              <a:t>4</a:t>
            </a:r>
            <a:r>
              <a:rPr lang="en-US" sz="1200" b="1" dirty="0">
                <a:latin typeface="Arial"/>
                <a:cs typeface="Arial"/>
              </a:rPr>
              <a:t>                   </a:t>
            </a:r>
            <a:r>
              <a:rPr kumimoji="0" lang="en-US" sz="1200" b="1" i="0" u="none" strike="noStrike" cap="none" normalizeH="0" baseline="0" dirty="0">
                <a:ln>
                  <a:noFill/>
                </a:ln>
                <a:effectLst/>
                <a:latin typeface="Arial"/>
                <a:cs typeface="Arial"/>
              </a:rPr>
              <a:t>5</a:t>
            </a:r>
          </a:p>
        </p:txBody>
      </p:sp>
      <p:pic>
        <p:nvPicPr>
          <p:cNvPr id="43" name="Picture 42">
            <a:extLst>
              <a:ext uri="{FF2B5EF4-FFF2-40B4-BE49-F238E27FC236}">
                <a16:creationId xmlns:a16="http://schemas.microsoft.com/office/drawing/2014/main" id="{D6217BF4-8848-D4FA-6058-7CA3F1B8AD8B}"/>
              </a:ext>
            </a:extLst>
          </p:cNvPr>
          <p:cNvPicPr>
            <a:picLocks noChangeAspect="1"/>
          </p:cNvPicPr>
          <p:nvPr/>
        </p:nvPicPr>
        <p:blipFill>
          <a:blip r:embed="rId4"/>
          <a:stretch>
            <a:fillRect/>
          </a:stretch>
        </p:blipFill>
        <p:spPr>
          <a:xfrm>
            <a:off x="3496356" y="2965067"/>
            <a:ext cx="409632" cy="2761635"/>
          </a:xfrm>
          <a:prstGeom prst="rect">
            <a:avLst/>
          </a:prstGeom>
        </p:spPr>
      </p:pic>
      <p:sp>
        <p:nvSpPr>
          <p:cNvPr id="45" name="TextBox 44">
            <a:extLst>
              <a:ext uri="{FF2B5EF4-FFF2-40B4-BE49-F238E27FC236}">
                <a16:creationId xmlns:a16="http://schemas.microsoft.com/office/drawing/2014/main" id="{588B9FE3-8C95-5D3B-6997-F5454CE81BA9}"/>
              </a:ext>
            </a:extLst>
          </p:cNvPr>
          <p:cNvSpPr txBox="1"/>
          <p:nvPr/>
        </p:nvSpPr>
        <p:spPr>
          <a:xfrm>
            <a:off x="4180532" y="1963592"/>
            <a:ext cx="4734688" cy="830997"/>
          </a:xfrm>
          <a:prstGeom prst="rect">
            <a:avLst/>
          </a:prstGeom>
          <a:solidFill>
            <a:schemeClr val="bg1"/>
          </a:solidFill>
        </p:spPr>
        <p:txBody>
          <a:bodyPr wrap="square" rtlCol="0">
            <a:spAutoFit/>
          </a:bodyPr>
          <a:lstStyle/>
          <a:p>
            <a:r>
              <a:rPr lang="en-US" sz="1200" b="1"/>
              <a:t>Question 8 </a:t>
            </a:r>
            <a:r>
              <a:rPr lang="en-US" sz="1200"/>
              <a:t>Have you ever held a leadership role, such as team leader, project manager, or coordinator, where you were responsible for guiding and organizing the efforts of a group or team, even if you did not have formal direct reports. </a:t>
            </a:r>
          </a:p>
        </p:txBody>
      </p:sp>
      <p:sp>
        <p:nvSpPr>
          <p:cNvPr id="46" name="TextBox 45">
            <a:extLst>
              <a:ext uri="{FF2B5EF4-FFF2-40B4-BE49-F238E27FC236}">
                <a16:creationId xmlns:a16="http://schemas.microsoft.com/office/drawing/2014/main" id="{0BB17432-6B0D-40FD-8709-A74E345EB471}"/>
              </a:ext>
            </a:extLst>
          </p:cNvPr>
          <p:cNvSpPr txBox="1"/>
          <p:nvPr/>
        </p:nvSpPr>
        <p:spPr>
          <a:xfrm>
            <a:off x="3930984" y="5812064"/>
            <a:ext cx="4734688" cy="276999"/>
          </a:xfrm>
          <a:prstGeom prst="rect">
            <a:avLst/>
          </a:prstGeom>
          <a:solidFill>
            <a:schemeClr val="bg1"/>
          </a:solidFill>
        </p:spPr>
        <p:txBody>
          <a:bodyPr wrap="square" lIns="91440" tIns="45720" rIns="91440" bIns="45720" rtlCol="0" anchor="t">
            <a:spAutoFit/>
          </a:bodyPr>
          <a:lstStyle/>
          <a:p>
            <a:r>
              <a:rPr lang="en-US" sz="1200" dirty="0"/>
              <a:t>Not at all             Limited           Moderate          Extensive     Comprehensive</a:t>
            </a:r>
          </a:p>
        </p:txBody>
      </p:sp>
      <p:sp>
        <p:nvSpPr>
          <p:cNvPr id="51" name="Rectangle 50">
            <a:extLst>
              <a:ext uri="{FF2B5EF4-FFF2-40B4-BE49-F238E27FC236}">
                <a16:creationId xmlns:a16="http://schemas.microsoft.com/office/drawing/2014/main" id="{3E0260A0-6901-D4B5-46BF-4EBC63965253}"/>
              </a:ext>
            </a:extLst>
          </p:cNvPr>
          <p:cNvSpPr/>
          <p:nvPr/>
        </p:nvSpPr>
        <p:spPr bwMode="auto">
          <a:xfrm rot="16200000">
            <a:off x="2708298" y="4318540"/>
            <a:ext cx="2596676" cy="259175"/>
          </a:xfrm>
          <a:prstGeom prst="rect">
            <a:avLst/>
          </a:prstGeom>
          <a:solidFill>
            <a:schemeClr val="bg1"/>
          </a:solid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r>
              <a:rPr kumimoji="0" lang="en-US" sz="1200" b="1" i="0" u="none" strike="noStrike" cap="none" normalizeH="0" baseline="0">
                <a:ln>
                  <a:noFill/>
                </a:ln>
                <a:effectLst/>
                <a:latin typeface="Arial"/>
                <a:cs typeface="Arial"/>
              </a:rPr>
              <a:t>1</a:t>
            </a:r>
            <a:r>
              <a:rPr lang="en-US" sz="1200" b="1">
                <a:latin typeface="Arial"/>
                <a:cs typeface="Arial"/>
              </a:rPr>
              <a:t> </a:t>
            </a:r>
            <a:r>
              <a:rPr kumimoji="0" lang="en-US" sz="1200" b="1" i="0" u="none" strike="noStrike" cap="none" normalizeH="0" baseline="0">
                <a:ln>
                  <a:noFill/>
                </a:ln>
                <a:effectLst/>
                <a:latin typeface="Arial"/>
                <a:cs typeface="Arial"/>
              </a:rPr>
              <a:t> </a:t>
            </a:r>
            <a:r>
              <a:rPr lang="en-US" sz="1200" b="1">
                <a:latin typeface="Arial"/>
                <a:cs typeface="Arial"/>
              </a:rPr>
              <a:t>      </a:t>
            </a:r>
            <a:r>
              <a:rPr kumimoji="0" lang="en-US" sz="1200" b="1" i="0" u="none" strike="noStrike" cap="none" normalizeH="0" baseline="0">
                <a:ln>
                  <a:noFill/>
                </a:ln>
                <a:effectLst/>
                <a:latin typeface="Arial"/>
                <a:cs typeface="Arial"/>
              </a:rPr>
              <a:t>2</a:t>
            </a:r>
            <a:r>
              <a:rPr lang="en-US" sz="1200" b="1">
                <a:latin typeface="Arial"/>
                <a:cs typeface="Arial"/>
              </a:rPr>
              <a:t> </a:t>
            </a:r>
            <a:r>
              <a:rPr kumimoji="0" lang="en-US" sz="1200" b="1" i="0" u="none" strike="noStrike" cap="none" normalizeH="0" baseline="0">
                <a:ln>
                  <a:noFill/>
                </a:ln>
                <a:effectLst/>
                <a:latin typeface="Arial"/>
                <a:cs typeface="Arial"/>
              </a:rPr>
              <a:t> </a:t>
            </a:r>
            <a:r>
              <a:rPr lang="en-US" sz="1200" b="1">
                <a:latin typeface="Arial"/>
                <a:cs typeface="Arial"/>
              </a:rPr>
              <a:t>      </a:t>
            </a:r>
            <a:r>
              <a:rPr kumimoji="0" lang="en-US" sz="1200" b="1" i="0" u="none" strike="noStrike" cap="none" normalizeH="0" baseline="0">
                <a:ln>
                  <a:noFill/>
                </a:ln>
                <a:effectLst/>
                <a:latin typeface="Arial"/>
                <a:cs typeface="Arial"/>
              </a:rPr>
              <a:t>3</a:t>
            </a:r>
            <a:r>
              <a:rPr lang="en-US" sz="1200" b="1">
                <a:latin typeface="Arial"/>
                <a:cs typeface="Arial"/>
              </a:rPr>
              <a:t>       </a:t>
            </a:r>
            <a:r>
              <a:rPr kumimoji="0" lang="en-US" sz="1200" b="1" i="0" u="none" strike="noStrike" cap="none" normalizeH="0" baseline="0">
                <a:ln>
                  <a:noFill/>
                </a:ln>
                <a:effectLst/>
                <a:latin typeface="Arial"/>
                <a:cs typeface="Arial"/>
              </a:rPr>
              <a:t>4</a:t>
            </a:r>
            <a:r>
              <a:rPr lang="en-US" sz="1200" b="1">
                <a:latin typeface="Arial"/>
                <a:cs typeface="Arial"/>
              </a:rPr>
              <a:t> </a:t>
            </a:r>
            <a:r>
              <a:rPr kumimoji="0" lang="en-US" sz="1200" b="1" i="0" u="none" strike="noStrike" cap="none" normalizeH="0" baseline="0">
                <a:ln>
                  <a:noFill/>
                </a:ln>
                <a:effectLst/>
                <a:latin typeface="Arial"/>
                <a:cs typeface="Arial"/>
              </a:rPr>
              <a:t> </a:t>
            </a:r>
            <a:r>
              <a:rPr lang="en-US" sz="1200" b="1">
                <a:latin typeface="Arial"/>
                <a:cs typeface="Arial"/>
              </a:rPr>
              <a:t>       </a:t>
            </a:r>
            <a:r>
              <a:rPr kumimoji="0" lang="en-US" sz="1200" b="1" i="0" u="none" strike="noStrike" cap="none" normalizeH="0" baseline="0">
                <a:ln>
                  <a:noFill/>
                </a:ln>
                <a:effectLst/>
                <a:latin typeface="Arial"/>
                <a:cs typeface="Arial"/>
              </a:rPr>
              <a:t>5</a:t>
            </a:r>
          </a:p>
        </p:txBody>
      </p:sp>
      <p:sp>
        <p:nvSpPr>
          <p:cNvPr id="52" name="TextBox 51">
            <a:extLst>
              <a:ext uri="{FF2B5EF4-FFF2-40B4-BE49-F238E27FC236}">
                <a16:creationId xmlns:a16="http://schemas.microsoft.com/office/drawing/2014/main" id="{89060297-04EE-8D17-0AC7-18E2916CFF56}"/>
              </a:ext>
            </a:extLst>
          </p:cNvPr>
          <p:cNvSpPr txBox="1"/>
          <p:nvPr/>
        </p:nvSpPr>
        <p:spPr>
          <a:xfrm>
            <a:off x="2719697" y="4945938"/>
            <a:ext cx="1283365" cy="830997"/>
          </a:xfrm>
          <a:prstGeom prst="rect">
            <a:avLst/>
          </a:prstGeom>
          <a:noFill/>
        </p:spPr>
        <p:txBody>
          <a:bodyPr wrap="square" rtlCol="0">
            <a:spAutoFit/>
          </a:bodyPr>
          <a:lstStyle/>
          <a:p>
            <a:r>
              <a:rPr lang="en-US" sz="1200"/>
              <a:t>Below average performance, no supervisory experience</a:t>
            </a:r>
          </a:p>
        </p:txBody>
      </p:sp>
      <p:sp>
        <p:nvSpPr>
          <p:cNvPr id="53" name="TextBox 52">
            <a:extLst>
              <a:ext uri="{FF2B5EF4-FFF2-40B4-BE49-F238E27FC236}">
                <a16:creationId xmlns:a16="http://schemas.microsoft.com/office/drawing/2014/main" id="{861BD97F-6663-2494-4D68-D1A47B4EA56F}"/>
              </a:ext>
            </a:extLst>
          </p:cNvPr>
          <p:cNvSpPr txBox="1"/>
          <p:nvPr/>
        </p:nvSpPr>
        <p:spPr>
          <a:xfrm>
            <a:off x="2770636" y="2968415"/>
            <a:ext cx="1283365" cy="1015663"/>
          </a:xfrm>
          <a:prstGeom prst="rect">
            <a:avLst/>
          </a:prstGeom>
          <a:noFill/>
        </p:spPr>
        <p:txBody>
          <a:bodyPr wrap="square" rtlCol="0">
            <a:spAutoFit/>
          </a:bodyPr>
          <a:lstStyle/>
          <a:p>
            <a:r>
              <a:rPr lang="en-US" sz="1200"/>
              <a:t>Very far above average, 2 or more years of supervisory experience</a:t>
            </a:r>
          </a:p>
        </p:txBody>
      </p:sp>
      <p:sp>
        <p:nvSpPr>
          <p:cNvPr id="56" name="TextBox 55">
            <a:extLst>
              <a:ext uri="{FF2B5EF4-FFF2-40B4-BE49-F238E27FC236}">
                <a16:creationId xmlns:a16="http://schemas.microsoft.com/office/drawing/2014/main" id="{163E611E-D93F-513C-1B49-760093F64640}"/>
              </a:ext>
            </a:extLst>
          </p:cNvPr>
          <p:cNvSpPr txBox="1"/>
          <p:nvPr/>
        </p:nvSpPr>
        <p:spPr>
          <a:xfrm>
            <a:off x="2294062" y="2710327"/>
            <a:ext cx="2248527" cy="261610"/>
          </a:xfrm>
          <a:prstGeom prst="rect">
            <a:avLst/>
          </a:prstGeom>
          <a:noFill/>
        </p:spPr>
        <p:txBody>
          <a:bodyPr wrap="square">
            <a:spAutoFit/>
          </a:bodyPr>
          <a:lstStyle/>
          <a:p>
            <a:r>
              <a:rPr lang="en-US" sz="1100" b="1"/>
              <a:t>Self-Reported Performance</a:t>
            </a:r>
            <a:endParaRPr lang="en-US" sz="1100"/>
          </a:p>
        </p:txBody>
      </p:sp>
      <p:sp>
        <p:nvSpPr>
          <p:cNvPr id="57" name="TextBox 56">
            <a:extLst>
              <a:ext uri="{FF2B5EF4-FFF2-40B4-BE49-F238E27FC236}">
                <a16:creationId xmlns:a16="http://schemas.microsoft.com/office/drawing/2014/main" id="{E5BBF7C1-1E5C-E1B9-FA34-23E612333708}"/>
              </a:ext>
            </a:extLst>
          </p:cNvPr>
          <p:cNvSpPr txBox="1"/>
          <p:nvPr/>
        </p:nvSpPr>
        <p:spPr>
          <a:xfrm>
            <a:off x="4730675" y="3518786"/>
            <a:ext cx="1158714" cy="261610"/>
          </a:xfrm>
          <a:prstGeom prst="rect">
            <a:avLst/>
          </a:prstGeom>
          <a:noFill/>
        </p:spPr>
        <p:txBody>
          <a:bodyPr wrap="square" lIns="91440" tIns="45720" rIns="91440" bIns="45720" rtlCol="0" anchor="t">
            <a:spAutoFit/>
          </a:bodyPr>
          <a:lstStyle/>
          <a:p>
            <a:r>
              <a:rPr lang="en-US" sz="1100" dirty="0"/>
              <a:t>r = .55</a:t>
            </a:r>
          </a:p>
        </p:txBody>
      </p:sp>
      <p:sp>
        <p:nvSpPr>
          <p:cNvPr id="2" name="TextBox 1">
            <a:extLst>
              <a:ext uri="{FF2B5EF4-FFF2-40B4-BE49-F238E27FC236}">
                <a16:creationId xmlns:a16="http://schemas.microsoft.com/office/drawing/2014/main" id="{1DF38697-6952-40F4-6563-1888D6466BA6}"/>
              </a:ext>
            </a:extLst>
          </p:cNvPr>
          <p:cNvSpPr txBox="1"/>
          <p:nvPr/>
        </p:nvSpPr>
        <p:spPr>
          <a:xfrm>
            <a:off x="5571336" y="6249223"/>
            <a:ext cx="1951954" cy="261610"/>
          </a:xfrm>
          <a:prstGeom prst="rect">
            <a:avLst/>
          </a:prstGeom>
          <a:noFill/>
        </p:spPr>
        <p:txBody>
          <a:bodyPr wrap="square">
            <a:spAutoFit/>
          </a:bodyPr>
          <a:lstStyle/>
          <a:p>
            <a:r>
              <a:rPr lang="en-US" sz="1100" b="1"/>
              <a:t>Response Options</a:t>
            </a:r>
            <a:endParaRPr lang="en-US" sz="1100"/>
          </a:p>
        </p:txBody>
      </p:sp>
      <p:pic>
        <p:nvPicPr>
          <p:cNvPr id="6" name="Picture 5" descr="United States Census Bureau 2024 - Mame Stacee">
            <a:extLst>
              <a:ext uri="{FF2B5EF4-FFF2-40B4-BE49-F238E27FC236}">
                <a16:creationId xmlns:a16="http://schemas.microsoft.com/office/drawing/2014/main" id="{D620C551-A2B5-2457-2D95-324480A8A0DE}"/>
              </a:ext>
            </a:extLst>
          </p:cNvPr>
          <p:cNvPicPr>
            <a:picLocks noChangeAspect="1"/>
          </p:cNvPicPr>
          <p:nvPr/>
        </p:nvPicPr>
        <p:blipFill>
          <a:blip r:embed="rId5"/>
          <a:srcRect l="29154" t="35067" r="29693" b="37364"/>
          <a:stretch/>
        </p:blipFill>
        <p:spPr>
          <a:xfrm>
            <a:off x="10947727" y="6214781"/>
            <a:ext cx="1186049" cy="640830"/>
          </a:xfrm>
          <a:prstGeom prst="rect">
            <a:avLst/>
          </a:prstGeom>
        </p:spPr>
      </p:pic>
    </p:spTree>
    <p:extLst>
      <p:ext uri="{BB962C8B-B14F-4D97-AF65-F5344CB8AC3E}">
        <p14:creationId xmlns:p14="http://schemas.microsoft.com/office/powerpoint/2010/main" val="73745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E09DD1-E355-8C59-00F6-1A20A991E42C}"/>
              </a:ext>
            </a:extLst>
          </p:cNvPr>
          <p:cNvSpPr txBox="1"/>
          <p:nvPr/>
        </p:nvSpPr>
        <p:spPr>
          <a:xfrm>
            <a:off x="3594995" y="1130076"/>
            <a:ext cx="8093098" cy="4601260"/>
          </a:xfrm>
          <a:prstGeom prst="rect">
            <a:avLst/>
          </a:prstGeom>
          <a:noFill/>
        </p:spPr>
        <p:txBody>
          <a:bodyPr wrap="square" lIns="91440" tIns="45720" rIns="91440" bIns="45720" anchor="t">
            <a:spAutoFit/>
          </a:bodyPr>
          <a:lstStyle/>
          <a:p>
            <a:endParaRPr lang="en-US" sz="1400">
              <a:latin typeface="Montserrat Light" panose="00000400000000000000" pitchFamily="2" charset="0"/>
            </a:endParaRPr>
          </a:p>
          <a:p>
            <a:pPr marL="182880" indent="-182880">
              <a:lnSpc>
                <a:spcPct val="90000"/>
              </a:lnSpc>
              <a:spcBef>
                <a:spcPts val="1200"/>
              </a:spcBef>
              <a:buClr>
                <a:schemeClr val="accent1"/>
              </a:buClr>
              <a:buFont typeface="Wingdings 2" pitchFamily="18" charset="2"/>
              <a:buChar char=""/>
            </a:pPr>
            <a:r>
              <a:rPr lang="en-US" sz="1400">
                <a:solidFill>
                  <a:srgbClr val="000000"/>
                </a:solidFill>
                <a:latin typeface="Montserrat Light"/>
              </a:rPr>
              <a:t>We evaluated items based on DIF, DIP, Supervisor Advantage, and item validity for each of the 11 protected classes. </a:t>
            </a:r>
          </a:p>
          <a:p>
            <a:pPr marL="182880" indent="-182880">
              <a:lnSpc>
                <a:spcPct val="90000"/>
              </a:lnSpc>
              <a:spcBef>
                <a:spcPts val="1200"/>
              </a:spcBef>
              <a:buClr>
                <a:schemeClr val="accent1"/>
              </a:buClr>
              <a:buFont typeface="Wingdings 2" pitchFamily="18" charset="2"/>
              <a:buChar char=""/>
            </a:pPr>
            <a:endParaRPr lang="en-US" sz="1400">
              <a:solidFill>
                <a:srgbClr val="000000"/>
              </a:solidFill>
              <a:latin typeface="Montserrat Light"/>
            </a:endParaRPr>
          </a:p>
          <a:p>
            <a:pPr marL="182880" indent="-182880">
              <a:lnSpc>
                <a:spcPct val="90000"/>
              </a:lnSpc>
              <a:spcBef>
                <a:spcPts val="1200"/>
              </a:spcBef>
              <a:buClr>
                <a:schemeClr val="accent1"/>
              </a:buClr>
              <a:buFont typeface="Wingdings 2" pitchFamily="18" charset="2"/>
              <a:buChar char=""/>
            </a:pPr>
            <a:r>
              <a:rPr lang="en-US" sz="1400">
                <a:solidFill>
                  <a:srgbClr val="000000"/>
                </a:solidFill>
                <a:latin typeface="Montserrat Light"/>
              </a:rPr>
              <a:t>Of the 100 experimental items tested, 14 survived the above criteria evidencing low protected group bias and significant (p &lt; .05) positive correlations to performance with r =  .321, r = .113  (H1, H2)</a:t>
            </a:r>
          </a:p>
          <a:p>
            <a:pPr marL="182880" indent="-182880">
              <a:lnSpc>
                <a:spcPct val="90000"/>
              </a:lnSpc>
              <a:spcBef>
                <a:spcPts val="1200"/>
              </a:spcBef>
              <a:buClr>
                <a:schemeClr val="accent1"/>
              </a:buClr>
              <a:buFont typeface="Wingdings 2" pitchFamily="18" charset="2"/>
              <a:buChar char=""/>
            </a:pPr>
            <a:endParaRPr lang="en-US" sz="1400">
              <a:solidFill>
                <a:srgbClr val="000000"/>
              </a:solidFill>
              <a:latin typeface="Montserrat Light"/>
            </a:endParaRPr>
          </a:p>
          <a:p>
            <a:pPr marL="182880" indent="-182880">
              <a:lnSpc>
                <a:spcPct val="90000"/>
              </a:lnSpc>
              <a:spcBef>
                <a:spcPts val="1200"/>
              </a:spcBef>
              <a:buClr>
                <a:schemeClr val="accent1"/>
              </a:buClr>
              <a:buFont typeface="Wingdings 2" pitchFamily="18" charset="2"/>
              <a:buChar char=""/>
            </a:pPr>
            <a:r>
              <a:rPr lang="en-US" sz="1400">
                <a:solidFill>
                  <a:srgbClr val="000000"/>
                </a:solidFill>
                <a:latin typeface="Montserrat Light"/>
              </a:rPr>
              <a:t>The 14 selected items were subjected to factor analysis producing three cohesive internally consistent scales (sets of items).  </a:t>
            </a:r>
          </a:p>
          <a:p>
            <a:pPr marL="182880" indent="-182880">
              <a:lnSpc>
                <a:spcPct val="90000"/>
              </a:lnSpc>
              <a:spcBef>
                <a:spcPts val="1200"/>
              </a:spcBef>
              <a:buClr>
                <a:schemeClr val="accent1"/>
              </a:buClr>
              <a:buFont typeface="Wingdings 2" pitchFamily="18" charset="2"/>
              <a:buChar char=""/>
            </a:pPr>
            <a:endParaRPr lang="en-US" sz="1400">
              <a:solidFill>
                <a:srgbClr val="000000"/>
              </a:solidFill>
              <a:latin typeface="Montserrat Light"/>
            </a:endParaRPr>
          </a:p>
          <a:p>
            <a:pPr marL="182880" indent="-182880">
              <a:lnSpc>
                <a:spcPct val="90000"/>
              </a:lnSpc>
              <a:spcBef>
                <a:spcPts val="1200"/>
              </a:spcBef>
              <a:buClr>
                <a:schemeClr val="accent1"/>
              </a:buClr>
              <a:buFont typeface="Wingdings 2" pitchFamily="18" charset="2"/>
              <a:buChar char=""/>
            </a:pPr>
            <a:r>
              <a:rPr lang="en-US" sz="1400">
                <a:solidFill>
                  <a:srgbClr val="000000"/>
                </a:solidFill>
                <a:latin typeface="Montserrat Light"/>
              </a:rPr>
              <a:t>Of these three scales only the Biographical Scale (with 5 items measuring innovative problem-solving, working ethic, and group leadership) showed good measurement invariance across the protected classes (H3). </a:t>
            </a:r>
          </a:p>
          <a:p>
            <a:pPr marL="182880" indent="-182880">
              <a:lnSpc>
                <a:spcPct val="90000"/>
              </a:lnSpc>
              <a:spcBef>
                <a:spcPts val="1200"/>
              </a:spcBef>
              <a:buClr>
                <a:schemeClr val="accent1"/>
              </a:buClr>
              <a:buFont typeface="Wingdings 2" pitchFamily="18" charset="2"/>
              <a:buChar char=""/>
            </a:pPr>
            <a:endParaRPr lang="en-US" sz="1400">
              <a:solidFill>
                <a:srgbClr val="000000"/>
              </a:solidFill>
              <a:latin typeface="Montserrat Light"/>
            </a:endParaRPr>
          </a:p>
          <a:p>
            <a:pPr marL="182880" indent="-182880">
              <a:lnSpc>
                <a:spcPct val="90000"/>
              </a:lnSpc>
              <a:spcBef>
                <a:spcPts val="1200"/>
              </a:spcBef>
              <a:buClr>
                <a:schemeClr val="accent1"/>
              </a:buClr>
              <a:buFont typeface="Wingdings 2" pitchFamily="18" charset="2"/>
              <a:buChar char=""/>
            </a:pPr>
            <a:r>
              <a:rPr lang="en-US" sz="1400">
                <a:solidFill>
                  <a:srgbClr val="000000"/>
                </a:solidFill>
                <a:latin typeface="Montserrat Light"/>
              </a:rPr>
              <a:t>The Biographical Scale showed strong relations to self-reported job performance (H4).</a:t>
            </a:r>
          </a:p>
        </p:txBody>
      </p:sp>
      <p:pic>
        <p:nvPicPr>
          <p:cNvPr id="3" name="Picture 2" descr="United States Census Bureau 2024 - Mame Stacee">
            <a:extLst>
              <a:ext uri="{FF2B5EF4-FFF2-40B4-BE49-F238E27FC236}">
                <a16:creationId xmlns:a16="http://schemas.microsoft.com/office/drawing/2014/main" id="{755A93DD-D763-7DE5-F83E-286BE66FF46A}"/>
              </a:ext>
            </a:extLst>
          </p:cNvPr>
          <p:cNvPicPr>
            <a:picLocks noChangeAspect="1"/>
          </p:cNvPicPr>
          <p:nvPr/>
        </p:nvPicPr>
        <p:blipFill>
          <a:blip r:embed="rId3"/>
          <a:srcRect l="29154" t="35067" r="29693" b="37364"/>
          <a:stretch/>
        </p:blipFill>
        <p:spPr>
          <a:xfrm>
            <a:off x="10947727" y="6214781"/>
            <a:ext cx="1186049" cy="640830"/>
          </a:xfrm>
          <a:prstGeom prst="rect">
            <a:avLst/>
          </a:prstGeom>
        </p:spPr>
      </p:pic>
      <p:sp>
        <p:nvSpPr>
          <p:cNvPr id="5" name="Title 1">
            <a:extLst>
              <a:ext uri="{FF2B5EF4-FFF2-40B4-BE49-F238E27FC236}">
                <a16:creationId xmlns:a16="http://schemas.microsoft.com/office/drawing/2014/main" id="{DFA1DC3A-74F6-929F-7808-7855E43C63EC}"/>
              </a:ext>
            </a:extLst>
          </p:cNvPr>
          <p:cNvSpPr>
            <a:spLocks noGrp="1"/>
          </p:cNvSpPr>
          <p:nvPr>
            <p:ph type="title"/>
          </p:nvPr>
        </p:nvSpPr>
        <p:spPr>
          <a:xfrm>
            <a:off x="293386" y="1815353"/>
            <a:ext cx="2984051" cy="3318734"/>
          </a:xfrm>
        </p:spPr>
        <p:txBody>
          <a:bodyPr/>
          <a:lstStyle/>
          <a:p>
            <a:r>
              <a:rPr lang="en-US">
                <a:latin typeface="Calibri Light"/>
                <a:ea typeface="Verdana"/>
                <a:cs typeface="Calibri Light"/>
              </a:rPr>
              <a:t>Results &amp; Findings</a:t>
            </a:r>
          </a:p>
        </p:txBody>
      </p:sp>
    </p:spTree>
    <p:extLst>
      <p:ext uri="{BB962C8B-B14F-4D97-AF65-F5344CB8AC3E}">
        <p14:creationId xmlns:p14="http://schemas.microsoft.com/office/powerpoint/2010/main" val="855455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pic>
        <p:nvPicPr>
          <p:cNvPr id="6" name="Picture 5" descr="United States Census Bureau 2024 - Mame Stacee">
            <a:extLst>
              <a:ext uri="{FF2B5EF4-FFF2-40B4-BE49-F238E27FC236}">
                <a16:creationId xmlns:a16="http://schemas.microsoft.com/office/drawing/2014/main" id="{7A6101EF-1EC2-32AB-26D3-3EE8685B71E0}"/>
              </a:ext>
            </a:extLst>
          </p:cNvPr>
          <p:cNvPicPr>
            <a:picLocks noChangeAspect="1"/>
          </p:cNvPicPr>
          <p:nvPr/>
        </p:nvPicPr>
        <p:blipFill>
          <a:blip r:embed="rId3"/>
          <a:srcRect l="29154" t="35067" r="29693" b="37364"/>
          <a:stretch/>
        </p:blipFill>
        <p:spPr>
          <a:xfrm>
            <a:off x="11007492" y="6214781"/>
            <a:ext cx="1186049" cy="640830"/>
          </a:xfrm>
          <a:prstGeom prst="rect">
            <a:avLst/>
          </a:prstGeom>
        </p:spPr>
      </p:pic>
      <p:sp>
        <p:nvSpPr>
          <p:cNvPr id="7" name="Text Placeholder 5">
            <a:extLst>
              <a:ext uri="{FF2B5EF4-FFF2-40B4-BE49-F238E27FC236}">
                <a16:creationId xmlns:a16="http://schemas.microsoft.com/office/drawing/2014/main" id="{358F5C21-E605-1C50-C949-8BFAB69F9971}"/>
              </a:ext>
            </a:extLst>
          </p:cNvPr>
          <p:cNvSpPr txBox="1">
            <a:spLocks/>
          </p:cNvSpPr>
          <p:nvPr/>
        </p:nvSpPr>
        <p:spPr>
          <a:xfrm>
            <a:off x="241090" y="1431126"/>
            <a:ext cx="2804758" cy="1560576"/>
          </a:xfrm>
          <a:prstGeom prst="rect">
            <a:avLst/>
          </a:prstGeom>
        </p:spPr>
        <p:txBody>
          <a:bodyPr lIns="91440" tIns="45720" rIns="91440" bIns="45720"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1600" spc="-60">
                <a:solidFill>
                  <a:srgbClr val="FFFFFF"/>
                </a:solidFill>
                <a:latin typeface="Calibri Light"/>
                <a:ea typeface="Verdana"/>
                <a:cs typeface="Calibri Light"/>
              </a:rPr>
              <a:t>Results and Findings</a:t>
            </a:r>
          </a:p>
        </p:txBody>
      </p:sp>
      <p:sp>
        <p:nvSpPr>
          <p:cNvPr id="28" name="TextBox 7">
            <a:extLst>
              <a:ext uri="{FF2B5EF4-FFF2-40B4-BE49-F238E27FC236}">
                <a16:creationId xmlns:a16="http://schemas.microsoft.com/office/drawing/2014/main" id="{C6C0138C-1D1E-8A2E-7602-483F91259827}"/>
              </a:ext>
            </a:extLst>
          </p:cNvPr>
          <p:cNvSpPr txBox="1"/>
          <p:nvPr/>
        </p:nvSpPr>
        <p:spPr>
          <a:xfrm>
            <a:off x="150131" y="2810320"/>
            <a:ext cx="3625515" cy="173637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dirty="0">
                <a:latin typeface="Arial"/>
                <a:cs typeface="Arial"/>
              </a:rPr>
              <a:t>​</a:t>
            </a:r>
            <a:r>
              <a:rPr lang="en-US" sz="1400" b="1" dirty="0">
                <a:latin typeface="Arial"/>
                <a:cs typeface="Arial"/>
              </a:rPr>
              <a:t>​American Indian or Alaska Native</a:t>
            </a:r>
            <a:endParaRPr lang="en-US" dirty="0">
              <a:latin typeface="Arial"/>
              <a:cs typeface="Arial"/>
            </a:endParaRPr>
          </a:p>
          <a:p>
            <a:pPr marL="342900" indent="-342900">
              <a:buAutoNum type="arabicPeriod"/>
            </a:pPr>
            <a:r>
              <a:rPr lang="en-US" sz="1400" b="1" dirty="0">
                <a:latin typeface="Arial"/>
                <a:cs typeface="Arial"/>
              </a:rPr>
              <a:t>Asian </a:t>
            </a:r>
          </a:p>
          <a:p>
            <a:pPr marL="342900" indent="-342900">
              <a:buAutoNum type="arabicPeriod"/>
            </a:pPr>
            <a:r>
              <a:rPr lang="en-US" sz="1400" b="1" dirty="0">
                <a:latin typeface="Arial"/>
                <a:cs typeface="Arial"/>
              </a:rPr>
              <a:t>Black or African American</a:t>
            </a:r>
          </a:p>
          <a:p>
            <a:pPr marL="342900" indent="-342900">
              <a:lnSpc>
                <a:spcPts val="1923"/>
              </a:lnSpc>
              <a:buAutoNum type="arabicPeriod"/>
            </a:pPr>
            <a:r>
              <a:rPr lang="en-US" sz="1400" b="1" dirty="0">
                <a:latin typeface="Arial"/>
                <a:cs typeface="Arial"/>
              </a:rPr>
              <a:t>Hispanic or Latino </a:t>
            </a:r>
          </a:p>
          <a:p>
            <a:pPr marL="342900" indent="-342900">
              <a:buAutoNum type="arabicPeriod"/>
            </a:pPr>
            <a:r>
              <a:rPr lang="en-US" sz="1400" b="1" dirty="0">
                <a:latin typeface="Arial"/>
                <a:cs typeface="Arial"/>
              </a:rPr>
              <a:t>Middle Eastern or North African</a:t>
            </a:r>
          </a:p>
          <a:p>
            <a:pPr marL="342900" indent="-342900">
              <a:buAutoNum type="arabicPeriod"/>
            </a:pPr>
            <a:r>
              <a:rPr lang="en-US" sz="1400" b="1" dirty="0">
                <a:latin typeface="Arial"/>
                <a:cs typeface="Arial"/>
              </a:rPr>
              <a:t>Native Hawaiian or Pacific Islander</a:t>
            </a:r>
          </a:p>
          <a:p>
            <a:pPr marL="342900" indent="-342900">
              <a:buAutoNum type="arabicPeriod"/>
            </a:pPr>
            <a:r>
              <a:rPr lang="en-US" sz="1400" b="1" dirty="0">
                <a:latin typeface="Arial"/>
                <a:cs typeface="Arial"/>
              </a:rPr>
              <a:t>White</a:t>
            </a:r>
            <a:r>
              <a:rPr lang="en-US" sz="1700" dirty="0">
                <a:latin typeface="Arial"/>
                <a:cs typeface="Arial"/>
              </a:rPr>
              <a:t> </a:t>
            </a:r>
          </a:p>
        </p:txBody>
      </p:sp>
      <p:pic>
        <p:nvPicPr>
          <p:cNvPr id="35" name="Picture 34" descr="Graphical user interface, application, table, Excel&#10;&#10;AI-generated content may be incorrect.">
            <a:extLst>
              <a:ext uri="{FF2B5EF4-FFF2-40B4-BE49-F238E27FC236}">
                <a16:creationId xmlns:a16="http://schemas.microsoft.com/office/drawing/2014/main" id="{A7C0FBB3-8E79-F1A6-06ED-F79D23547278}"/>
              </a:ext>
            </a:extLst>
          </p:cNvPr>
          <p:cNvPicPr>
            <a:picLocks noChangeAspect="1"/>
          </p:cNvPicPr>
          <p:nvPr/>
        </p:nvPicPr>
        <p:blipFill>
          <a:blip r:embed="rId4"/>
          <a:stretch>
            <a:fillRect/>
          </a:stretch>
        </p:blipFill>
        <p:spPr>
          <a:xfrm>
            <a:off x="4287754" y="925428"/>
            <a:ext cx="7316202" cy="5929564"/>
          </a:xfrm>
          <a:prstGeom prst="rect">
            <a:avLst/>
          </a:prstGeom>
        </p:spPr>
      </p:pic>
      <p:sp>
        <p:nvSpPr>
          <p:cNvPr id="37" name="TextBox 36">
            <a:extLst>
              <a:ext uri="{FF2B5EF4-FFF2-40B4-BE49-F238E27FC236}">
                <a16:creationId xmlns:a16="http://schemas.microsoft.com/office/drawing/2014/main" id="{4A7F21BE-6E18-FAAB-48AD-2E0371AFAEB4}"/>
              </a:ext>
            </a:extLst>
          </p:cNvPr>
          <p:cNvSpPr txBox="1"/>
          <p:nvPr/>
        </p:nvSpPr>
        <p:spPr>
          <a:xfrm>
            <a:off x="6718483" y="2140491"/>
            <a:ext cx="4699455" cy="338554"/>
          </a:xfrm>
          <a:prstGeom prst="rect">
            <a:avLst/>
          </a:prstGeom>
          <a:noFill/>
        </p:spPr>
        <p:txBody>
          <a:bodyPr wrap="square" lIns="91440" tIns="45720" rIns="91440" bIns="45720" rtlCol="0" anchor="t">
            <a:spAutoFit/>
          </a:bodyPr>
          <a:lstStyle/>
          <a:p>
            <a:r>
              <a:rPr lang="en-US" sz="1600" b="1" dirty="0">
                <a:latin typeface="Arial"/>
                <a:cs typeface="Arial"/>
              </a:rPr>
              <a:t>   1       2       3       4       5        6       7</a:t>
            </a:r>
          </a:p>
        </p:txBody>
      </p:sp>
      <p:sp>
        <p:nvSpPr>
          <p:cNvPr id="38" name="TextBox 37">
            <a:extLst>
              <a:ext uri="{FF2B5EF4-FFF2-40B4-BE49-F238E27FC236}">
                <a16:creationId xmlns:a16="http://schemas.microsoft.com/office/drawing/2014/main" id="{BB1E9D48-619F-312B-073C-9319EDA79DF9}"/>
              </a:ext>
            </a:extLst>
          </p:cNvPr>
          <p:cNvSpPr txBox="1"/>
          <p:nvPr/>
        </p:nvSpPr>
        <p:spPr>
          <a:xfrm>
            <a:off x="4893693" y="4466596"/>
            <a:ext cx="4699455" cy="338554"/>
          </a:xfrm>
          <a:prstGeom prst="rect">
            <a:avLst/>
          </a:prstGeom>
          <a:noFill/>
        </p:spPr>
        <p:txBody>
          <a:bodyPr wrap="square" lIns="91440" tIns="45720" rIns="91440" bIns="45720" rtlCol="0" anchor="t">
            <a:spAutoFit/>
          </a:bodyPr>
          <a:lstStyle/>
          <a:p>
            <a:r>
              <a:rPr lang="en-US" sz="1600" b="1" dirty="0">
                <a:latin typeface="Arial"/>
                <a:cs typeface="Arial"/>
              </a:rPr>
              <a:t>   1        2         3        4        5       6       7</a:t>
            </a:r>
          </a:p>
        </p:txBody>
      </p:sp>
      <p:sp>
        <p:nvSpPr>
          <p:cNvPr id="39" name="TextBox 38">
            <a:extLst>
              <a:ext uri="{FF2B5EF4-FFF2-40B4-BE49-F238E27FC236}">
                <a16:creationId xmlns:a16="http://schemas.microsoft.com/office/drawing/2014/main" id="{7AC96F51-5FA7-28BE-0F25-6F637D4FE146}"/>
              </a:ext>
            </a:extLst>
          </p:cNvPr>
          <p:cNvSpPr txBox="1"/>
          <p:nvPr/>
        </p:nvSpPr>
        <p:spPr>
          <a:xfrm>
            <a:off x="4683141" y="746832"/>
            <a:ext cx="1821903" cy="830997"/>
          </a:xfrm>
          <a:prstGeom prst="rect">
            <a:avLst/>
          </a:prstGeom>
          <a:noFill/>
        </p:spPr>
        <p:txBody>
          <a:bodyPr wrap="square" lIns="91440" tIns="45720" rIns="91440" bIns="45720" rtlCol="0" anchor="t">
            <a:spAutoFit/>
          </a:bodyPr>
          <a:lstStyle/>
          <a:p>
            <a:pPr algn="ctr"/>
            <a:r>
              <a:rPr lang="en-US" sz="1600" b="1" dirty="0">
                <a:latin typeface="Arial"/>
                <a:cs typeface="Arial"/>
              </a:rPr>
              <a:t>  Time 1</a:t>
            </a:r>
            <a:endParaRPr lang="en-US" dirty="0"/>
          </a:p>
          <a:p>
            <a:pPr algn="ctr"/>
            <a:r>
              <a:rPr lang="en-US" sz="1600" b="1" dirty="0">
                <a:latin typeface="Arial"/>
                <a:cs typeface="Arial"/>
              </a:rPr>
              <a:t>Screening Survey</a:t>
            </a:r>
            <a:endParaRPr lang="en-US"/>
          </a:p>
        </p:txBody>
      </p:sp>
      <p:sp>
        <p:nvSpPr>
          <p:cNvPr id="40" name="TextBox 39">
            <a:extLst>
              <a:ext uri="{FF2B5EF4-FFF2-40B4-BE49-F238E27FC236}">
                <a16:creationId xmlns:a16="http://schemas.microsoft.com/office/drawing/2014/main" id="{F3898E67-2DA0-D863-2C27-18F9F636F728}"/>
              </a:ext>
            </a:extLst>
          </p:cNvPr>
          <p:cNvSpPr txBox="1"/>
          <p:nvPr/>
        </p:nvSpPr>
        <p:spPr>
          <a:xfrm>
            <a:off x="3429851" y="2641805"/>
            <a:ext cx="1992350" cy="830997"/>
          </a:xfrm>
          <a:prstGeom prst="rect">
            <a:avLst/>
          </a:prstGeom>
          <a:noFill/>
        </p:spPr>
        <p:txBody>
          <a:bodyPr wrap="square" lIns="91440" tIns="45720" rIns="91440" bIns="45720" rtlCol="0" anchor="t">
            <a:spAutoFit/>
          </a:bodyPr>
          <a:lstStyle/>
          <a:p>
            <a:pPr algn="ctr"/>
            <a:r>
              <a:rPr lang="en-US" sz="1600" b="1" dirty="0">
                <a:latin typeface="Arial"/>
                <a:cs typeface="Arial"/>
              </a:rPr>
              <a:t>  Time 2</a:t>
            </a:r>
            <a:endParaRPr lang="en-US" dirty="0"/>
          </a:p>
          <a:p>
            <a:pPr algn="ctr"/>
            <a:r>
              <a:rPr lang="en-US" sz="1600" b="1" dirty="0">
                <a:latin typeface="Arial"/>
                <a:cs typeface="Arial"/>
              </a:rPr>
              <a:t>Occupational Survey</a:t>
            </a:r>
            <a:endParaRPr lang="en-US" dirty="0"/>
          </a:p>
        </p:txBody>
      </p:sp>
      <p:sp>
        <p:nvSpPr>
          <p:cNvPr id="42" name="TextBox 41">
            <a:extLst>
              <a:ext uri="{FF2B5EF4-FFF2-40B4-BE49-F238E27FC236}">
                <a16:creationId xmlns:a16="http://schemas.microsoft.com/office/drawing/2014/main" id="{11EF8065-93AB-6C61-3649-7CBB5454F10A}"/>
              </a:ext>
            </a:extLst>
          </p:cNvPr>
          <p:cNvSpPr txBox="1"/>
          <p:nvPr/>
        </p:nvSpPr>
        <p:spPr>
          <a:xfrm>
            <a:off x="723900" y="192505"/>
            <a:ext cx="108745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"Do you identify with any of the following groups that the federal government, in Executive Order 13985, has identified as underserved?"</a:t>
            </a:r>
          </a:p>
        </p:txBody>
      </p:sp>
    </p:spTree>
    <p:extLst>
      <p:ext uri="{BB962C8B-B14F-4D97-AF65-F5344CB8AC3E}">
        <p14:creationId xmlns:p14="http://schemas.microsoft.com/office/powerpoint/2010/main" val="169533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FC643-5408-88F5-2345-A8FC6C225F47}"/>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2F48A6D-FCF4-55A6-D15D-AC97FF5F167E}"/>
              </a:ext>
            </a:extLst>
          </p:cNvPr>
          <p:cNvGraphicFramePr>
            <a:graphicFrameLocks noGrp="1"/>
          </p:cNvGraphicFramePr>
          <p:nvPr/>
        </p:nvGraphicFramePr>
        <p:xfrm>
          <a:off x="4143140" y="720166"/>
          <a:ext cx="6302477" cy="5444461"/>
        </p:xfrm>
        <a:graphic>
          <a:graphicData uri="http://schemas.openxmlformats.org/drawingml/2006/table">
            <a:tbl>
              <a:tblPr/>
              <a:tblGrid>
                <a:gridCol w="2401605">
                  <a:extLst>
                    <a:ext uri="{9D8B030D-6E8A-4147-A177-3AD203B41FA5}">
                      <a16:colId xmlns:a16="http://schemas.microsoft.com/office/drawing/2014/main" val="2813018542"/>
                    </a:ext>
                  </a:extLst>
                </a:gridCol>
                <a:gridCol w="930101">
                  <a:extLst>
                    <a:ext uri="{9D8B030D-6E8A-4147-A177-3AD203B41FA5}">
                      <a16:colId xmlns:a16="http://schemas.microsoft.com/office/drawing/2014/main" val="3536158203"/>
                    </a:ext>
                  </a:extLst>
                </a:gridCol>
                <a:gridCol w="569166">
                  <a:extLst>
                    <a:ext uri="{9D8B030D-6E8A-4147-A177-3AD203B41FA5}">
                      <a16:colId xmlns:a16="http://schemas.microsoft.com/office/drawing/2014/main" val="3020895065"/>
                    </a:ext>
                  </a:extLst>
                </a:gridCol>
                <a:gridCol w="888455">
                  <a:extLst>
                    <a:ext uri="{9D8B030D-6E8A-4147-A177-3AD203B41FA5}">
                      <a16:colId xmlns:a16="http://schemas.microsoft.com/office/drawing/2014/main" val="3217735522"/>
                    </a:ext>
                  </a:extLst>
                </a:gridCol>
                <a:gridCol w="569166">
                  <a:extLst>
                    <a:ext uri="{9D8B030D-6E8A-4147-A177-3AD203B41FA5}">
                      <a16:colId xmlns:a16="http://schemas.microsoft.com/office/drawing/2014/main" val="1190530998"/>
                    </a:ext>
                  </a:extLst>
                </a:gridCol>
                <a:gridCol w="943984">
                  <a:extLst>
                    <a:ext uri="{9D8B030D-6E8A-4147-A177-3AD203B41FA5}">
                      <a16:colId xmlns:a16="http://schemas.microsoft.com/office/drawing/2014/main" val="1383302464"/>
                    </a:ext>
                  </a:extLst>
                </a:gridCol>
              </a:tblGrid>
              <a:tr h="233206">
                <a:tc>
                  <a:txBody>
                    <a:bodyPr/>
                    <a:lstStyle/>
                    <a:p>
                      <a:pPr algn="l" fontAlgn="b"/>
                      <a:endParaRPr lang="en-US" sz="1200" b="0" i="0" u="none" strike="noStrike">
                        <a:solidFill>
                          <a:srgbClr val="000000"/>
                        </a:solidFill>
                        <a:effectLst/>
                        <a:latin typeface="Calibri"/>
                      </a:endParaRPr>
                    </a:p>
                  </a:txBody>
                  <a:tcPr marL="7169" marR="7169" marT="7169" marB="0" anchor="b">
                    <a:lnL>
                      <a:noFill/>
                    </a:lnL>
                    <a:lnR>
                      <a:noFill/>
                    </a:lnR>
                    <a:lnT>
                      <a:noFill/>
                    </a:lnT>
                    <a:lnB>
                      <a:noFill/>
                    </a:lnB>
                    <a:solidFill>
                      <a:srgbClr val="FFFFFF"/>
                    </a:solidFill>
                  </a:tcPr>
                </a:tc>
                <a:tc rowSpan="2" gridSpan="5">
                  <a:txBody>
                    <a:bodyPr/>
                    <a:lstStyle/>
                    <a:p>
                      <a:pPr algn="ctr" fontAlgn="b"/>
                      <a:r>
                        <a:rPr lang="en-US" sz="1400" b="0" i="0" u="none" strike="noStrike">
                          <a:solidFill>
                            <a:srgbClr val="000000"/>
                          </a:solidFill>
                          <a:effectLst/>
                          <a:latin typeface="Times New Roman"/>
                        </a:rPr>
                        <a:t>Among those who elected one membership category on the Screening Survey</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799472738"/>
                  </a:ext>
                </a:extLst>
              </a:tr>
              <a:tr h="233206">
                <a:tc>
                  <a:txBody>
                    <a:bodyPr/>
                    <a:lstStyle/>
                    <a:p>
                      <a:pPr algn="l" fontAlgn="b"/>
                      <a:endParaRPr lang="en-US" sz="1200" b="0" i="0" u="none" strike="noStrike">
                        <a:solidFill>
                          <a:srgbClr val="000000"/>
                        </a:solidFill>
                        <a:effectLst/>
                        <a:latin typeface="Calibri"/>
                      </a:endParaRPr>
                    </a:p>
                  </a:txBody>
                  <a:tcPr marL="7169" marR="7169" marT="7169" marB="0" anchor="b">
                    <a:lnL>
                      <a:noFill/>
                    </a:lnL>
                    <a:lnR>
                      <a:noFill/>
                    </a:lnR>
                    <a:lnT>
                      <a:noFill/>
                    </a:lnT>
                    <a:lnB>
                      <a:noFill/>
                    </a:lnB>
                    <a:solidFill>
                      <a:srgbClr val="FFFFFF"/>
                    </a:solidFill>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419293196"/>
                  </a:ext>
                </a:extLst>
              </a:tr>
              <a:tr h="215267">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a:noFill/>
                    </a:lnT>
                    <a:lnB>
                      <a:noFill/>
                    </a:lnB>
                    <a:solidFill>
                      <a:srgbClr val="FFFFFF"/>
                    </a:solidFill>
                  </a:tcPr>
                </a:tc>
                <a:tc rowSpan="3">
                  <a:txBody>
                    <a:bodyPr/>
                    <a:lstStyle/>
                    <a:p>
                      <a:pPr algn="r" fontAlgn="b"/>
                      <a:r>
                        <a:rPr lang="en-US" sz="1200" b="0" i="0" u="none" strike="noStrike">
                          <a:solidFill>
                            <a:srgbClr val="000000"/>
                          </a:solidFill>
                          <a:effectLst/>
                          <a:latin typeface="Times New Roman"/>
                        </a:rPr>
                        <a:t>No Group Consistency Filters</a:t>
                      </a:r>
                    </a:p>
                  </a:txBody>
                  <a:tcPr marL="7169" marR="7169" marT="716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3">
                  <a:txBody>
                    <a:bodyPr/>
                    <a:lstStyle/>
                    <a:p>
                      <a:pPr algn="r" fontAlgn="b"/>
                      <a:r>
                        <a:rPr lang="en-US" sz="1200" b="0" i="0" u="none" strike="noStrike">
                          <a:solidFill>
                            <a:srgbClr val="000000"/>
                          </a:solidFill>
                          <a:effectLst/>
                          <a:latin typeface="Times New Roman"/>
                        </a:rPr>
                        <a:t>With Group Consistency Filter</a:t>
                      </a:r>
                    </a:p>
                  </a:txBody>
                  <a:tcPr marL="7169" marR="7169" marT="716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fontAlgn="b"/>
                      <a:r>
                        <a:rPr lang="en-US" sz="1200" b="0" i="0" u="none" strike="noStrike">
                          <a:solidFill>
                            <a:srgbClr val="000000"/>
                          </a:solidFill>
                          <a:effectLst/>
                          <a:highlight>
                            <a:srgbClr val="FFFF00"/>
                          </a:highlight>
                          <a:latin typeface="Times New Roman"/>
                        </a:rPr>
                        <a:t>% Loss due to inconsistency</a:t>
                      </a:r>
                    </a:p>
                  </a:txBody>
                  <a:tcPr marL="7169" marR="7169" marT="716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678106"/>
                  </a:ext>
                </a:extLst>
              </a:tr>
              <a:tr h="215267">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a:noFill/>
                    </a:lnT>
                    <a:lnB>
                      <a:noFill/>
                    </a:lnB>
                    <a:solidFill>
                      <a:srgbClr val="FFFFFF"/>
                    </a:solidFill>
                  </a:tcPr>
                </a:tc>
                <a:tc vMerge="1">
                  <a:txBody>
                    <a:bodyPr/>
                    <a:lstStyle/>
                    <a:p>
                      <a:endParaRPr lang="en-US"/>
                    </a:p>
                  </a:txBody>
                  <a:tcPr/>
                </a:tc>
                <a:tc rowSpan="2">
                  <a:txBody>
                    <a:bodyPr/>
                    <a:lstStyle/>
                    <a:p>
                      <a:pPr algn="ctr" fontAlgn="b"/>
                      <a:r>
                        <a:rPr lang="en-US" sz="1200" b="0" i="0" u="none" strike="noStrike">
                          <a:solidFill>
                            <a:srgbClr val="000000"/>
                          </a:solidFill>
                          <a:effectLst/>
                          <a:latin typeface="Times New Roman"/>
                        </a:rPr>
                        <a:t>% of Total</a:t>
                      </a:r>
                    </a:p>
                  </a:txBody>
                  <a:tcPr marL="7169" marR="7169" marT="7169"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vMerge="1">
                  <a:txBody>
                    <a:bodyPr/>
                    <a:lstStyle/>
                    <a:p>
                      <a:endParaRPr lang="en-US"/>
                    </a:p>
                  </a:txBody>
                  <a:tcPr/>
                </a:tc>
                <a:tc rowSpan="2">
                  <a:txBody>
                    <a:bodyPr/>
                    <a:lstStyle/>
                    <a:p>
                      <a:pPr algn="ctr" fontAlgn="b"/>
                      <a:r>
                        <a:rPr lang="en-US" sz="1200" b="0" i="0" u="none" strike="noStrike">
                          <a:solidFill>
                            <a:srgbClr val="000000"/>
                          </a:solidFill>
                          <a:effectLst/>
                          <a:latin typeface="Times New Roman"/>
                        </a:rPr>
                        <a:t>% of Total</a:t>
                      </a:r>
                    </a:p>
                  </a:txBody>
                  <a:tcPr marL="7169" marR="7169" marT="7169"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743494368"/>
                  </a:ext>
                </a:extLst>
              </a:tr>
              <a:tr h="224237">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01075267"/>
                  </a:ext>
                </a:extLst>
              </a:tr>
              <a:tr h="224237">
                <a:tc>
                  <a:txBody>
                    <a:bodyPr/>
                    <a:lstStyle/>
                    <a:p>
                      <a:pPr algn="l" fontAlgn="b"/>
                      <a:r>
                        <a:rPr lang="en-US" sz="1200" b="0" i="1" u="none" strike="noStrike">
                          <a:solidFill>
                            <a:srgbClr val="000000"/>
                          </a:solidFill>
                          <a:effectLst/>
                          <a:latin typeface="Times New Roman"/>
                        </a:rPr>
                        <a:t>Category: Race/Ethnicity</a:t>
                      </a:r>
                    </a:p>
                  </a:txBody>
                  <a:tcPr marL="7169" marR="7169" marT="7169"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r" fontAlgn="b"/>
                      <a:endParaRPr lang="en-US" sz="1200" b="0" i="0" u="none" strike="noStrike">
                        <a:solidFill>
                          <a:srgbClr val="000000"/>
                        </a:solidFill>
                        <a:effectLst/>
                        <a:latin typeface="Times New Roman"/>
                      </a:endParaRPr>
                    </a:p>
                  </a:txBody>
                  <a:tcPr marL="7169" marR="7169" marT="7169"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1200" b="0" i="0" u="none" strike="noStrike">
                        <a:solidFill>
                          <a:srgbClr val="000000"/>
                        </a:solidFill>
                        <a:effectLst/>
                        <a:latin typeface="Times New Roman"/>
                      </a:endParaRPr>
                    </a:p>
                  </a:txBody>
                  <a:tcPr marL="7169" marR="7169" marT="7169"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r" fontAlgn="b"/>
                      <a:endParaRPr lang="en-US" sz="1200" b="0" i="0" u="none" strike="noStrike">
                        <a:solidFill>
                          <a:srgbClr val="000000"/>
                        </a:solidFill>
                        <a:effectLst/>
                        <a:latin typeface="Times New Roman"/>
                      </a:endParaRPr>
                    </a:p>
                  </a:txBody>
                  <a:tcPr marL="7169" marR="7169" marT="7169"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1200" b="0" i="0" u="none" strike="noStrike">
                        <a:solidFill>
                          <a:srgbClr val="000000"/>
                        </a:solidFill>
                        <a:effectLst/>
                        <a:latin typeface="Times New Roman"/>
                      </a:endParaRPr>
                    </a:p>
                  </a:txBody>
                  <a:tcPr marL="7169" marR="7169" marT="7169"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1200" b="0" i="0" u="none" strike="noStrike">
                        <a:solidFill>
                          <a:srgbClr val="000000"/>
                        </a:solidFill>
                        <a:effectLst/>
                        <a:latin typeface="Times New Roman"/>
                      </a:endParaRPr>
                    </a:p>
                  </a:txBody>
                  <a:tcPr marL="7169" marR="7169" marT="7169"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78992443"/>
                  </a:ext>
                </a:extLst>
              </a:tr>
              <a:tr h="215267">
                <a:tc>
                  <a:txBody>
                    <a:bodyPr/>
                    <a:lstStyle/>
                    <a:p>
                      <a:pPr algn="l" fontAlgn="b"/>
                      <a:r>
                        <a:rPr lang="en-US" sz="1200" b="0" i="0" u="none" strike="noStrike">
                          <a:solidFill>
                            <a:srgbClr val="000000"/>
                          </a:solidFill>
                          <a:effectLst/>
                          <a:latin typeface="Times New Roman"/>
                        </a:rPr>
                        <a:t>American Indian or Alaska Native</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213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10.63%</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163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14.00%</a:t>
                      </a:r>
                    </a:p>
                  </a:txBody>
                  <a:tcPr marL="7169" marR="7169" marT="7169"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highlight>
                            <a:srgbClr val="FFFF00"/>
                          </a:highlight>
                          <a:latin typeface="Times New Roman"/>
                        </a:rPr>
                        <a:t>23.47%</a:t>
                      </a:r>
                    </a:p>
                  </a:txBody>
                  <a:tcPr marL="7169" marR="7169" marT="7169" marB="0" anchor="b">
                    <a:lnL>
                      <a:noFill/>
                    </a:lnL>
                    <a:lnR>
                      <a:noFill/>
                    </a:lnR>
                    <a:lnT>
                      <a:noFill/>
                    </a:lnT>
                    <a:lnB>
                      <a:noFill/>
                    </a:lnB>
                    <a:solidFill>
                      <a:srgbClr val="FFFFFF"/>
                    </a:solidFill>
                  </a:tcPr>
                </a:tc>
                <a:extLst>
                  <a:ext uri="{0D108BD9-81ED-4DB2-BD59-A6C34878D82A}">
                    <a16:rowId xmlns:a16="http://schemas.microsoft.com/office/drawing/2014/main" val="690099359"/>
                  </a:ext>
                </a:extLst>
              </a:tr>
              <a:tr h="215267">
                <a:tc>
                  <a:txBody>
                    <a:bodyPr/>
                    <a:lstStyle/>
                    <a:p>
                      <a:pPr algn="l" fontAlgn="b"/>
                      <a:r>
                        <a:rPr lang="en-US" sz="1200" b="0" i="0" u="none" strike="noStrike">
                          <a:solidFill>
                            <a:srgbClr val="000000"/>
                          </a:solidFill>
                          <a:effectLst/>
                          <a:latin typeface="Times New Roman"/>
                        </a:rPr>
                        <a:t>Asian</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486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24.25%</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360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30.93%</a:t>
                      </a:r>
                    </a:p>
                  </a:txBody>
                  <a:tcPr marL="7169" marR="7169" marT="7169"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highlight>
                            <a:srgbClr val="FFFF00"/>
                          </a:highlight>
                          <a:latin typeface="Times New Roman"/>
                        </a:rPr>
                        <a:t>25.93%</a:t>
                      </a:r>
                    </a:p>
                  </a:txBody>
                  <a:tcPr marL="7169" marR="7169" marT="7169" marB="0" anchor="b">
                    <a:lnL>
                      <a:noFill/>
                    </a:lnL>
                    <a:lnR>
                      <a:noFill/>
                    </a:lnR>
                    <a:lnT>
                      <a:noFill/>
                    </a:lnT>
                    <a:lnB>
                      <a:noFill/>
                    </a:lnB>
                    <a:solidFill>
                      <a:srgbClr val="FFFFFF"/>
                    </a:solidFill>
                  </a:tcPr>
                </a:tc>
                <a:extLst>
                  <a:ext uri="{0D108BD9-81ED-4DB2-BD59-A6C34878D82A}">
                    <a16:rowId xmlns:a16="http://schemas.microsoft.com/office/drawing/2014/main" val="867084486"/>
                  </a:ext>
                </a:extLst>
              </a:tr>
              <a:tr h="215267">
                <a:tc>
                  <a:txBody>
                    <a:bodyPr/>
                    <a:lstStyle/>
                    <a:p>
                      <a:pPr algn="l" fontAlgn="b"/>
                      <a:r>
                        <a:rPr lang="en-US" sz="1200" b="0" i="0" u="none" strike="noStrike">
                          <a:solidFill>
                            <a:srgbClr val="000000"/>
                          </a:solidFill>
                          <a:effectLst/>
                          <a:latin typeface="Times New Roman"/>
                        </a:rPr>
                        <a:t>Black or African American</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321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16.02%</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241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20.70%</a:t>
                      </a:r>
                    </a:p>
                  </a:txBody>
                  <a:tcPr marL="7169" marR="7169" marT="7169"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highlight>
                            <a:srgbClr val="FFFF00"/>
                          </a:highlight>
                          <a:latin typeface="Times New Roman"/>
                        </a:rPr>
                        <a:t>24.92%</a:t>
                      </a:r>
                    </a:p>
                  </a:txBody>
                  <a:tcPr marL="7169" marR="7169" marT="7169" marB="0" anchor="b">
                    <a:lnL>
                      <a:noFill/>
                    </a:lnL>
                    <a:lnR>
                      <a:noFill/>
                    </a:lnR>
                    <a:lnT>
                      <a:noFill/>
                    </a:lnT>
                    <a:lnB>
                      <a:noFill/>
                    </a:lnB>
                    <a:solidFill>
                      <a:srgbClr val="FFFFFF"/>
                    </a:solidFill>
                  </a:tcPr>
                </a:tc>
                <a:extLst>
                  <a:ext uri="{0D108BD9-81ED-4DB2-BD59-A6C34878D82A}">
                    <a16:rowId xmlns:a16="http://schemas.microsoft.com/office/drawing/2014/main" val="4081638617"/>
                  </a:ext>
                </a:extLst>
              </a:tr>
              <a:tr h="215267">
                <a:tc>
                  <a:txBody>
                    <a:bodyPr/>
                    <a:lstStyle/>
                    <a:p>
                      <a:pPr algn="l" fontAlgn="b"/>
                      <a:r>
                        <a:rPr lang="en-US" sz="1200" b="0" i="0" u="none" strike="noStrike">
                          <a:solidFill>
                            <a:srgbClr val="000000"/>
                          </a:solidFill>
                          <a:effectLst/>
                          <a:latin typeface="Times New Roman"/>
                        </a:rPr>
                        <a:t>Hispanic or Latino</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100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4.99%</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73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6.27%</a:t>
                      </a:r>
                    </a:p>
                  </a:txBody>
                  <a:tcPr marL="7169" marR="7169" marT="7169"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highlight>
                            <a:srgbClr val="FFFF00"/>
                          </a:highlight>
                          <a:latin typeface="Times New Roman"/>
                        </a:rPr>
                        <a:t>27.00%</a:t>
                      </a:r>
                    </a:p>
                  </a:txBody>
                  <a:tcPr marL="7169" marR="7169" marT="7169" marB="0" anchor="b">
                    <a:lnL>
                      <a:noFill/>
                    </a:lnL>
                    <a:lnR>
                      <a:noFill/>
                    </a:lnR>
                    <a:lnT>
                      <a:noFill/>
                    </a:lnT>
                    <a:lnB>
                      <a:noFill/>
                    </a:lnB>
                    <a:solidFill>
                      <a:srgbClr val="FFFFFF"/>
                    </a:solidFill>
                  </a:tcPr>
                </a:tc>
                <a:extLst>
                  <a:ext uri="{0D108BD9-81ED-4DB2-BD59-A6C34878D82A}">
                    <a16:rowId xmlns:a16="http://schemas.microsoft.com/office/drawing/2014/main" val="2929936618"/>
                  </a:ext>
                </a:extLst>
              </a:tr>
              <a:tr h="215267">
                <a:tc>
                  <a:txBody>
                    <a:bodyPr/>
                    <a:lstStyle/>
                    <a:p>
                      <a:pPr algn="l" fontAlgn="b"/>
                      <a:r>
                        <a:rPr lang="en-US" sz="1200" b="0" i="0" u="none" strike="noStrike">
                          <a:solidFill>
                            <a:srgbClr val="000000"/>
                          </a:solidFill>
                          <a:effectLst/>
                          <a:latin typeface="Times New Roman"/>
                        </a:rPr>
                        <a:t>Middle Eastern or North African</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5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0.25%</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1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0.09%</a:t>
                      </a:r>
                    </a:p>
                  </a:txBody>
                  <a:tcPr marL="7169" marR="7169" marT="7169"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Times New Roman"/>
                        </a:rPr>
                        <a:t>80.00%</a:t>
                      </a:r>
                    </a:p>
                  </a:txBody>
                  <a:tcPr marL="7169" marR="7169" marT="7169" marB="0" anchor="b">
                    <a:lnL>
                      <a:noFill/>
                    </a:lnL>
                    <a:lnR>
                      <a:noFill/>
                    </a:lnR>
                    <a:lnT>
                      <a:noFill/>
                    </a:lnT>
                    <a:lnB>
                      <a:noFill/>
                    </a:lnB>
                    <a:solidFill>
                      <a:srgbClr val="FFFFFF"/>
                    </a:solidFill>
                  </a:tcPr>
                </a:tc>
                <a:extLst>
                  <a:ext uri="{0D108BD9-81ED-4DB2-BD59-A6C34878D82A}">
                    <a16:rowId xmlns:a16="http://schemas.microsoft.com/office/drawing/2014/main" val="592600510"/>
                  </a:ext>
                </a:extLst>
              </a:tr>
              <a:tr h="215267">
                <a:tc>
                  <a:txBody>
                    <a:bodyPr/>
                    <a:lstStyle/>
                    <a:p>
                      <a:pPr algn="l" fontAlgn="b"/>
                      <a:r>
                        <a:rPr lang="en-US" sz="1200" b="0" i="0" u="none" strike="noStrike">
                          <a:solidFill>
                            <a:srgbClr val="000000"/>
                          </a:solidFill>
                          <a:effectLst/>
                          <a:latin typeface="Times New Roman"/>
                        </a:rPr>
                        <a:t>Native Hawaiian or Pacific Islander</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2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0.10%</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0.00%</a:t>
                      </a:r>
                    </a:p>
                  </a:txBody>
                  <a:tcPr marL="7169" marR="7169" marT="7169"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Times New Roman"/>
                        </a:rPr>
                        <a:t>100.00%</a:t>
                      </a:r>
                    </a:p>
                  </a:txBody>
                  <a:tcPr marL="7169" marR="7169" marT="7169" marB="0" anchor="b">
                    <a:lnL>
                      <a:noFill/>
                    </a:lnL>
                    <a:lnR>
                      <a:noFill/>
                    </a:lnR>
                    <a:lnT>
                      <a:noFill/>
                    </a:lnT>
                    <a:lnB>
                      <a:noFill/>
                    </a:lnB>
                    <a:solidFill>
                      <a:srgbClr val="FFFFFF"/>
                    </a:solidFill>
                  </a:tcPr>
                </a:tc>
                <a:extLst>
                  <a:ext uri="{0D108BD9-81ED-4DB2-BD59-A6C34878D82A}">
                    <a16:rowId xmlns:a16="http://schemas.microsoft.com/office/drawing/2014/main" val="1587001452"/>
                  </a:ext>
                </a:extLst>
              </a:tr>
              <a:tr h="269083">
                <a:tc>
                  <a:txBody>
                    <a:bodyPr/>
                    <a:lstStyle/>
                    <a:p>
                      <a:pPr algn="l" fontAlgn="b"/>
                      <a:r>
                        <a:rPr lang="en-US" sz="1200" b="0" i="0" u="none" strike="noStrike">
                          <a:solidFill>
                            <a:srgbClr val="000000"/>
                          </a:solidFill>
                          <a:effectLst/>
                          <a:latin typeface="Times New Roman"/>
                        </a:rPr>
                        <a:t>White</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Times New Roman"/>
                        </a:rPr>
                        <a:t>              877 </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Times New Roman"/>
                        </a:rPr>
                        <a:t>43.76%</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Times New Roman"/>
                        </a:rPr>
                        <a:t>             326 </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Times New Roman"/>
                        </a:rPr>
                        <a:t>28.01%</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highlight>
                            <a:srgbClr val="FFFF00"/>
                          </a:highlight>
                          <a:latin typeface="Times New Roman"/>
                        </a:rPr>
                        <a:t>62.83%</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7996125"/>
                  </a:ext>
                </a:extLst>
              </a:tr>
              <a:tr h="269083">
                <a:tc>
                  <a:txBody>
                    <a:bodyPr/>
                    <a:lstStyle/>
                    <a:p>
                      <a:pPr algn="l" fontAlgn="b"/>
                      <a:r>
                        <a:rPr lang="en-US" sz="1200" b="0" i="1" u="none" strike="noStrike">
                          <a:solidFill>
                            <a:srgbClr val="000000"/>
                          </a:solidFill>
                          <a:effectLst/>
                          <a:latin typeface="Times New Roman"/>
                        </a:rPr>
                        <a:t>Category: Gender</a:t>
                      </a: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23304998"/>
                  </a:ext>
                </a:extLst>
              </a:tr>
              <a:tr h="215267">
                <a:tc>
                  <a:txBody>
                    <a:bodyPr/>
                    <a:lstStyle/>
                    <a:p>
                      <a:pPr algn="l" fontAlgn="b"/>
                      <a:r>
                        <a:rPr lang="en-US" sz="1200" b="0" i="0" u="none" strike="noStrike">
                          <a:solidFill>
                            <a:srgbClr val="000000"/>
                          </a:solidFill>
                          <a:effectLst/>
                          <a:latin typeface="Times New Roman"/>
                        </a:rPr>
                        <a:t>Female</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715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32.72%</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508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30.33%</a:t>
                      </a:r>
                    </a:p>
                  </a:txBody>
                  <a:tcPr marL="7169" marR="7169" marT="7169"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highlight>
                            <a:srgbClr val="FFFF00"/>
                          </a:highlight>
                          <a:latin typeface="Times New Roman"/>
                        </a:rPr>
                        <a:t>28.95%</a:t>
                      </a:r>
                    </a:p>
                  </a:txBody>
                  <a:tcPr marL="7169" marR="7169" marT="7169" marB="0" anchor="b">
                    <a:lnL>
                      <a:noFill/>
                    </a:lnL>
                    <a:lnR>
                      <a:noFill/>
                    </a:lnR>
                    <a:lnT>
                      <a:noFill/>
                    </a:lnT>
                    <a:lnB>
                      <a:noFill/>
                    </a:lnB>
                    <a:solidFill>
                      <a:srgbClr val="FFFFFF"/>
                    </a:solidFill>
                  </a:tcPr>
                </a:tc>
                <a:extLst>
                  <a:ext uri="{0D108BD9-81ED-4DB2-BD59-A6C34878D82A}">
                    <a16:rowId xmlns:a16="http://schemas.microsoft.com/office/drawing/2014/main" val="673303471"/>
                  </a:ext>
                </a:extLst>
              </a:tr>
              <a:tr h="215267">
                <a:tc>
                  <a:txBody>
                    <a:bodyPr/>
                    <a:lstStyle/>
                    <a:p>
                      <a:pPr algn="l" fontAlgn="b"/>
                      <a:r>
                        <a:rPr lang="en-US" sz="1200" b="0" i="0" u="none" strike="noStrike">
                          <a:solidFill>
                            <a:srgbClr val="000000"/>
                          </a:solidFill>
                          <a:effectLst/>
                          <a:latin typeface="Times New Roman"/>
                        </a:rPr>
                        <a:t>Male</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1,462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66.91%</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1,167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69.67%</a:t>
                      </a:r>
                    </a:p>
                  </a:txBody>
                  <a:tcPr marL="7169" marR="7169" marT="7169"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highlight>
                            <a:srgbClr val="FFFF00"/>
                          </a:highlight>
                          <a:latin typeface="Times New Roman"/>
                        </a:rPr>
                        <a:t>20.18%</a:t>
                      </a:r>
                    </a:p>
                  </a:txBody>
                  <a:tcPr marL="7169" marR="7169" marT="7169" marB="0" anchor="b">
                    <a:lnL>
                      <a:noFill/>
                    </a:lnL>
                    <a:lnR>
                      <a:noFill/>
                    </a:lnR>
                    <a:lnT>
                      <a:noFill/>
                    </a:lnT>
                    <a:lnB>
                      <a:noFill/>
                    </a:lnB>
                    <a:solidFill>
                      <a:srgbClr val="FFFFFF"/>
                    </a:solidFill>
                  </a:tcPr>
                </a:tc>
                <a:extLst>
                  <a:ext uri="{0D108BD9-81ED-4DB2-BD59-A6C34878D82A}">
                    <a16:rowId xmlns:a16="http://schemas.microsoft.com/office/drawing/2014/main" val="3875951310"/>
                  </a:ext>
                </a:extLst>
              </a:tr>
              <a:tr h="215267">
                <a:tc>
                  <a:txBody>
                    <a:bodyPr/>
                    <a:lstStyle/>
                    <a:p>
                      <a:pPr algn="l" fontAlgn="b"/>
                      <a:r>
                        <a:rPr lang="en-US" sz="1200" b="0" i="0" u="none" strike="noStrike">
                          <a:solidFill>
                            <a:srgbClr val="000000"/>
                          </a:solidFill>
                          <a:effectLst/>
                          <a:latin typeface="Times New Roman"/>
                        </a:rPr>
                        <a:t>Transgender, non-binary, or another</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7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0.32%</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0.00%</a:t>
                      </a:r>
                    </a:p>
                  </a:txBody>
                  <a:tcPr marL="7169" marR="7169" marT="7169"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Times New Roman"/>
                        </a:rPr>
                        <a:t>100.00%</a:t>
                      </a:r>
                    </a:p>
                  </a:txBody>
                  <a:tcPr marL="7169" marR="7169" marT="7169" marB="0" anchor="b">
                    <a:lnL>
                      <a:noFill/>
                    </a:lnL>
                    <a:lnR>
                      <a:noFill/>
                    </a:lnR>
                    <a:lnT>
                      <a:noFill/>
                    </a:lnT>
                    <a:lnB>
                      <a:noFill/>
                    </a:lnB>
                    <a:solidFill>
                      <a:srgbClr val="FFFFFF"/>
                    </a:solidFill>
                  </a:tcPr>
                </a:tc>
                <a:extLst>
                  <a:ext uri="{0D108BD9-81ED-4DB2-BD59-A6C34878D82A}">
                    <a16:rowId xmlns:a16="http://schemas.microsoft.com/office/drawing/2014/main" val="37519954"/>
                  </a:ext>
                </a:extLst>
              </a:tr>
              <a:tr h="278052">
                <a:tc>
                  <a:txBody>
                    <a:bodyPr/>
                    <a:lstStyle/>
                    <a:p>
                      <a:pPr algn="l" fontAlgn="t"/>
                      <a:r>
                        <a:rPr lang="en-US" sz="1200" b="0" i="0" u="none" strike="noStrike">
                          <a:solidFill>
                            <a:srgbClr val="000000"/>
                          </a:solidFill>
                          <a:effectLst/>
                          <a:latin typeface="Times New Roman"/>
                        </a:rPr>
                        <a:t>Prefer not to answer</a:t>
                      </a:r>
                    </a:p>
                  </a:txBody>
                  <a:tcPr marL="7169" marR="7169" marT="7169"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Times New Roman"/>
                        </a:rPr>
                        <a:t>                  1 </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Times New Roman"/>
                        </a:rPr>
                        <a:t>0.05%</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Times New Roman"/>
                        </a:rPr>
                        <a:t>               -   </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Times New Roman"/>
                        </a:rPr>
                        <a:t>0.00%</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Times New Roman"/>
                        </a:rPr>
                        <a:t>100.00%</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9183989"/>
                  </a:ext>
                </a:extLst>
              </a:tr>
              <a:tr h="242176">
                <a:tc>
                  <a:txBody>
                    <a:bodyPr/>
                    <a:lstStyle/>
                    <a:p>
                      <a:pPr algn="l" fontAlgn="t"/>
                      <a:r>
                        <a:rPr lang="en-US" sz="1400" b="0" i="1" u="none" strike="noStrike">
                          <a:solidFill>
                            <a:srgbClr val="000000"/>
                          </a:solidFill>
                          <a:effectLst/>
                          <a:latin typeface="Times New Roman"/>
                        </a:rPr>
                        <a:t>Category: Age</a:t>
                      </a:r>
                    </a:p>
                  </a:txBody>
                  <a:tcPr marL="7169" marR="7169" marT="7169"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200" b="0" i="0" u="none" strike="noStrike">
                        <a:solidFill>
                          <a:srgbClr val="000000"/>
                        </a:solidFill>
                        <a:effectLst/>
                        <a:latin typeface="Calibri"/>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87446164"/>
                  </a:ext>
                </a:extLst>
              </a:tr>
              <a:tr h="215267">
                <a:tc>
                  <a:txBody>
                    <a:bodyPr/>
                    <a:lstStyle/>
                    <a:p>
                      <a:pPr algn="l" fontAlgn="b"/>
                      <a:r>
                        <a:rPr lang="en-US" sz="1200" b="0" i="0" u="none" strike="noStrike">
                          <a:solidFill>
                            <a:srgbClr val="000000"/>
                          </a:solidFill>
                          <a:effectLst/>
                          <a:latin typeface="Times New Roman"/>
                        </a:rPr>
                        <a:t>Over 40</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1,636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74.87%</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1,329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79.72%</a:t>
                      </a:r>
                    </a:p>
                  </a:txBody>
                  <a:tcPr marL="7169" marR="7169" marT="7169"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highlight>
                            <a:srgbClr val="FFFF00"/>
                          </a:highlight>
                          <a:latin typeface="Times New Roman"/>
                        </a:rPr>
                        <a:t>18.77%</a:t>
                      </a:r>
                    </a:p>
                  </a:txBody>
                  <a:tcPr marL="7169" marR="7169" marT="7169" marB="0" anchor="b">
                    <a:lnL>
                      <a:noFill/>
                    </a:lnL>
                    <a:lnR>
                      <a:noFill/>
                    </a:lnR>
                    <a:lnT>
                      <a:noFill/>
                    </a:lnT>
                    <a:lnB>
                      <a:noFill/>
                    </a:lnB>
                    <a:solidFill>
                      <a:srgbClr val="FFFFFF"/>
                    </a:solidFill>
                  </a:tcPr>
                </a:tc>
                <a:extLst>
                  <a:ext uri="{0D108BD9-81ED-4DB2-BD59-A6C34878D82A}">
                    <a16:rowId xmlns:a16="http://schemas.microsoft.com/office/drawing/2014/main" val="964239879"/>
                  </a:ext>
                </a:extLst>
              </a:tr>
              <a:tr h="215267">
                <a:tc>
                  <a:txBody>
                    <a:bodyPr/>
                    <a:lstStyle/>
                    <a:p>
                      <a:pPr algn="l" fontAlgn="b"/>
                      <a:r>
                        <a:rPr lang="en-US" sz="1200" b="0" i="0" u="none" strike="noStrike">
                          <a:solidFill>
                            <a:srgbClr val="000000"/>
                          </a:solidFill>
                          <a:effectLst/>
                          <a:latin typeface="Times New Roman"/>
                        </a:rPr>
                        <a:t>Not Over 40</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Times New Roman"/>
                        </a:rPr>
                        <a:t>              549 </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Times New Roman"/>
                        </a:rPr>
                        <a:t>25.13%</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Times New Roman"/>
                        </a:rPr>
                        <a:t>             338 </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Times New Roman"/>
                        </a:rPr>
                        <a:t>20.28%</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highlight>
                            <a:srgbClr val="FFFF00"/>
                          </a:highlight>
                          <a:latin typeface="Times New Roman"/>
                        </a:rPr>
                        <a:t>38.43%</a:t>
                      </a:r>
                    </a:p>
                  </a:txBody>
                  <a:tcPr marL="7169" marR="7169" marT="716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8815999"/>
                  </a:ext>
                </a:extLst>
              </a:tr>
              <a:tr h="233206">
                <a:tc>
                  <a:txBody>
                    <a:bodyPr/>
                    <a:lstStyle/>
                    <a:p>
                      <a:pPr algn="l" fontAlgn="t"/>
                      <a:r>
                        <a:rPr lang="en-US" sz="1200" b="0" i="1" u="none" strike="noStrike">
                          <a:solidFill>
                            <a:srgbClr val="000000"/>
                          </a:solidFill>
                          <a:effectLst/>
                          <a:latin typeface="Times New Roman"/>
                        </a:rPr>
                        <a:t>Category: Supervision*</a:t>
                      </a:r>
                    </a:p>
                  </a:txBody>
                  <a:tcPr marL="7169" marR="7169" marT="7169"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1200" b="0" i="0" u="none" strike="noStrike">
                        <a:solidFill>
                          <a:srgbClr val="000000"/>
                        </a:solidFill>
                        <a:effectLst/>
                        <a:latin typeface="Times New Roman"/>
                      </a:endParaRPr>
                    </a:p>
                  </a:txBody>
                  <a:tcPr marL="7169" marR="7169" marT="716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40129824"/>
                  </a:ext>
                </a:extLst>
              </a:tr>
              <a:tr h="215267">
                <a:tc>
                  <a:txBody>
                    <a:bodyPr/>
                    <a:lstStyle/>
                    <a:p>
                      <a:pPr algn="l" fontAlgn="b"/>
                      <a:r>
                        <a:rPr lang="en-US" sz="1200" b="0" i="0" u="none" strike="noStrike">
                          <a:solidFill>
                            <a:srgbClr val="000000"/>
                          </a:solidFill>
                          <a:effectLst/>
                          <a:latin typeface="Times New Roman"/>
                        </a:rPr>
                        <a:t>Supervisor</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1,998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91.44%</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362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74.18%</a:t>
                      </a:r>
                    </a:p>
                  </a:txBody>
                  <a:tcPr marL="7169" marR="7169" marT="7169"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highlight>
                            <a:srgbClr val="FFFF00"/>
                          </a:highlight>
                          <a:latin typeface="Times New Roman"/>
                        </a:rPr>
                        <a:t>81.88%</a:t>
                      </a:r>
                    </a:p>
                  </a:txBody>
                  <a:tcPr marL="7169" marR="7169" marT="7169" marB="0" anchor="b">
                    <a:lnL>
                      <a:noFill/>
                    </a:lnL>
                    <a:lnR>
                      <a:noFill/>
                    </a:lnR>
                    <a:lnT>
                      <a:noFill/>
                    </a:lnT>
                    <a:lnB>
                      <a:noFill/>
                    </a:lnB>
                    <a:solidFill>
                      <a:srgbClr val="FFFFFF"/>
                    </a:solidFill>
                  </a:tcPr>
                </a:tc>
                <a:extLst>
                  <a:ext uri="{0D108BD9-81ED-4DB2-BD59-A6C34878D82A}">
                    <a16:rowId xmlns:a16="http://schemas.microsoft.com/office/drawing/2014/main" val="3479163080"/>
                  </a:ext>
                </a:extLst>
              </a:tr>
              <a:tr h="224237">
                <a:tc>
                  <a:txBody>
                    <a:bodyPr/>
                    <a:lstStyle/>
                    <a:p>
                      <a:pPr algn="l" fontAlgn="b"/>
                      <a:r>
                        <a:rPr lang="en-US" sz="1200" b="0" i="0" u="none" strike="noStrike">
                          <a:solidFill>
                            <a:srgbClr val="000000"/>
                          </a:solidFill>
                          <a:effectLst/>
                          <a:latin typeface="Times New Roman"/>
                        </a:rPr>
                        <a:t>Not a Supervisor</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187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8.56%</a:t>
                      </a:r>
                    </a:p>
                  </a:txBody>
                  <a:tcPr marL="7169" marR="7169" marT="7169"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a:rPr>
                        <a:t>             126 </a:t>
                      </a:r>
                    </a:p>
                  </a:txBody>
                  <a:tcPr marL="7169" marR="7169" marT="7169"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Times New Roman"/>
                        </a:rPr>
                        <a:t>25.82%</a:t>
                      </a:r>
                    </a:p>
                  </a:txBody>
                  <a:tcPr marL="7169" marR="7169" marT="7169"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highlight>
                            <a:srgbClr val="FFFF00"/>
                          </a:highlight>
                          <a:latin typeface="Times New Roman"/>
                        </a:rPr>
                        <a:t>32.62%</a:t>
                      </a:r>
                    </a:p>
                  </a:txBody>
                  <a:tcPr marL="7169" marR="7169" marT="7169" marB="0" anchor="b">
                    <a:lnL>
                      <a:noFill/>
                    </a:lnL>
                    <a:lnR>
                      <a:noFill/>
                    </a:lnR>
                    <a:lnT>
                      <a:noFill/>
                    </a:lnT>
                    <a:lnB>
                      <a:noFill/>
                    </a:lnB>
                    <a:solidFill>
                      <a:srgbClr val="FFFFFF"/>
                    </a:solidFill>
                  </a:tcPr>
                </a:tc>
                <a:extLst>
                  <a:ext uri="{0D108BD9-81ED-4DB2-BD59-A6C34878D82A}">
                    <a16:rowId xmlns:a16="http://schemas.microsoft.com/office/drawing/2014/main" val="588532729"/>
                  </a:ext>
                </a:extLst>
              </a:tr>
            </a:tbl>
          </a:graphicData>
        </a:graphic>
      </p:graphicFrame>
      <p:sp>
        <p:nvSpPr>
          <p:cNvPr id="5" name="TextBox 4">
            <a:extLst>
              <a:ext uri="{FF2B5EF4-FFF2-40B4-BE49-F238E27FC236}">
                <a16:creationId xmlns:a16="http://schemas.microsoft.com/office/drawing/2014/main" id="{9E76C195-0D1C-424B-D9D8-F16A7BDF6C81}"/>
              </a:ext>
            </a:extLst>
          </p:cNvPr>
          <p:cNvSpPr txBox="1"/>
          <p:nvPr/>
        </p:nvSpPr>
        <p:spPr>
          <a:xfrm>
            <a:off x="4078443" y="6173298"/>
            <a:ext cx="6567949" cy="253916"/>
          </a:xfrm>
          <a:prstGeom prst="rect">
            <a:avLst/>
          </a:prstGeom>
          <a:noFill/>
        </p:spPr>
        <p:txBody>
          <a:bodyPr wrap="square">
            <a:spAutoFit/>
          </a:bodyPr>
          <a:lstStyle/>
          <a:p>
            <a:r>
              <a:rPr lang="en-US" sz="1050">
                <a:latin typeface="Times New Roman" panose="02020603050405020304" pitchFamily="18" charset="0"/>
                <a:cs typeface="Times New Roman" panose="02020603050405020304" pitchFamily="18" charset="0"/>
              </a:rPr>
              <a:t>Note: Any change in response from Time 1 to Time 2 was recorded as an inconsistency including non-responses.</a:t>
            </a:r>
          </a:p>
        </p:txBody>
      </p:sp>
      <p:pic>
        <p:nvPicPr>
          <p:cNvPr id="6" name="Picture 5" descr="United States Census Bureau 2024 - Mame Stacee">
            <a:extLst>
              <a:ext uri="{FF2B5EF4-FFF2-40B4-BE49-F238E27FC236}">
                <a16:creationId xmlns:a16="http://schemas.microsoft.com/office/drawing/2014/main" id="{B6B21023-46B0-D3B9-7E6E-7F72F191098B}"/>
              </a:ext>
            </a:extLst>
          </p:cNvPr>
          <p:cNvPicPr>
            <a:picLocks noChangeAspect="1"/>
          </p:cNvPicPr>
          <p:nvPr/>
        </p:nvPicPr>
        <p:blipFill>
          <a:blip r:embed="rId3"/>
          <a:srcRect l="29154" t="35067" r="29693" b="37364"/>
          <a:stretch/>
        </p:blipFill>
        <p:spPr>
          <a:xfrm>
            <a:off x="11007492" y="6214781"/>
            <a:ext cx="1186049" cy="640830"/>
          </a:xfrm>
          <a:prstGeom prst="rect">
            <a:avLst/>
          </a:prstGeom>
        </p:spPr>
      </p:pic>
      <p:sp>
        <p:nvSpPr>
          <p:cNvPr id="7" name="Text Placeholder 5">
            <a:extLst>
              <a:ext uri="{FF2B5EF4-FFF2-40B4-BE49-F238E27FC236}">
                <a16:creationId xmlns:a16="http://schemas.microsoft.com/office/drawing/2014/main" id="{29CAADBD-EA1D-67BB-D279-9650C3C85854}"/>
              </a:ext>
            </a:extLst>
          </p:cNvPr>
          <p:cNvSpPr txBox="1">
            <a:spLocks/>
          </p:cNvSpPr>
          <p:nvPr/>
        </p:nvSpPr>
        <p:spPr>
          <a:xfrm>
            <a:off x="241090" y="1431126"/>
            <a:ext cx="2804758" cy="1560576"/>
          </a:xfrm>
          <a:prstGeom prst="rect">
            <a:avLst/>
          </a:prstGeom>
        </p:spPr>
        <p:txBody>
          <a:bodyPr lIns="91440" tIns="45720" rIns="91440" bIns="45720"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1600" spc="-60">
                <a:solidFill>
                  <a:srgbClr val="FFFFFF"/>
                </a:solidFill>
                <a:latin typeface="Calibri Light"/>
                <a:ea typeface="Verdana"/>
                <a:cs typeface="Calibri Light"/>
              </a:rPr>
              <a:t>Results and Findings</a:t>
            </a:r>
          </a:p>
        </p:txBody>
      </p:sp>
      <p:sp>
        <p:nvSpPr>
          <p:cNvPr id="2" name="TextBox 1">
            <a:extLst>
              <a:ext uri="{FF2B5EF4-FFF2-40B4-BE49-F238E27FC236}">
                <a16:creationId xmlns:a16="http://schemas.microsoft.com/office/drawing/2014/main" id="{CD13E13C-0BEE-EE5B-AE94-37F99413C31A}"/>
              </a:ext>
            </a:extLst>
          </p:cNvPr>
          <p:cNvSpPr txBox="1"/>
          <p:nvPr/>
        </p:nvSpPr>
        <p:spPr>
          <a:xfrm>
            <a:off x="723900" y="192505"/>
            <a:ext cx="108745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"Do you identify with any of the following groups that the federal government, in Executive Order 13985, has identified as underserved?"</a:t>
            </a:r>
          </a:p>
        </p:txBody>
      </p:sp>
      <p:sp>
        <p:nvSpPr>
          <p:cNvPr id="4" name="TextBox 3">
            <a:extLst>
              <a:ext uri="{FF2B5EF4-FFF2-40B4-BE49-F238E27FC236}">
                <a16:creationId xmlns:a16="http://schemas.microsoft.com/office/drawing/2014/main" id="{D828DAA3-519A-A3BC-38EB-AF8CADEC46A5}"/>
              </a:ext>
            </a:extLst>
          </p:cNvPr>
          <p:cNvSpPr txBox="1"/>
          <p:nvPr/>
        </p:nvSpPr>
        <p:spPr>
          <a:xfrm>
            <a:off x="4082716" y="6428872"/>
            <a:ext cx="643288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*"Do you now or have you ever held the position of a supervisor with 1 or more employees reporting to you?"</a:t>
            </a:r>
          </a:p>
        </p:txBody>
      </p:sp>
    </p:spTree>
    <p:extLst>
      <p:ext uri="{BB962C8B-B14F-4D97-AF65-F5344CB8AC3E}">
        <p14:creationId xmlns:p14="http://schemas.microsoft.com/office/powerpoint/2010/main" val="3720284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sp>
        <p:nvSpPr>
          <p:cNvPr id="5" name="TextBox 1">
            <a:extLst>
              <a:ext uri="{FF2B5EF4-FFF2-40B4-BE49-F238E27FC236}">
                <a16:creationId xmlns:a16="http://schemas.microsoft.com/office/drawing/2014/main" id="{E2AFD905-6780-353F-B424-75FABA0548F7}"/>
              </a:ext>
            </a:extLst>
          </p:cNvPr>
          <p:cNvSpPr txBox="1"/>
          <p:nvPr/>
        </p:nvSpPr>
        <p:spPr>
          <a:xfrm>
            <a:off x="6386022" y="5982665"/>
            <a:ext cx="3042936"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a:t>Standardized Biographical</a:t>
            </a:r>
            <a:r>
              <a:rPr lang="en-US" sz="1050" b="1" baseline="0"/>
              <a:t> Score</a:t>
            </a:r>
            <a:endParaRPr lang="en-US" sz="1050" b="1"/>
          </a:p>
        </p:txBody>
      </p:sp>
      <p:sp>
        <p:nvSpPr>
          <p:cNvPr id="6" name="Freeform: Shape 5">
            <a:extLst>
              <a:ext uri="{FF2B5EF4-FFF2-40B4-BE49-F238E27FC236}">
                <a16:creationId xmlns:a16="http://schemas.microsoft.com/office/drawing/2014/main" id="{234525CA-D534-E267-D0BB-C5ECB7B046EE}"/>
              </a:ext>
            </a:extLst>
          </p:cNvPr>
          <p:cNvSpPr/>
          <p:nvPr/>
        </p:nvSpPr>
        <p:spPr bwMode="auto">
          <a:xfrm>
            <a:off x="6619542" y="1928308"/>
            <a:ext cx="2809416" cy="3419856"/>
          </a:xfrm>
          <a:custGeom>
            <a:avLst/>
            <a:gdLst>
              <a:gd name="connsiteX0" fmla="*/ 313104 w 2809416"/>
              <a:gd name="connsiteY0" fmla="*/ 73152 h 3419856"/>
              <a:gd name="connsiteX1" fmla="*/ 102792 w 2809416"/>
              <a:gd name="connsiteY1" fmla="*/ 82296 h 3419856"/>
              <a:gd name="connsiteX2" fmla="*/ 66216 w 2809416"/>
              <a:gd name="connsiteY2" fmla="*/ 128016 h 3419856"/>
              <a:gd name="connsiteX3" fmla="*/ 29640 w 2809416"/>
              <a:gd name="connsiteY3" fmla="*/ 210312 h 3419856"/>
              <a:gd name="connsiteX4" fmla="*/ 20496 w 2809416"/>
              <a:gd name="connsiteY4" fmla="*/ 329184 h 3419856"/>
              <a:gd name="connsiteX5" fmla="*/ 29640 w 2809416"/>
              <a:gd name="connsiteY5" fmla="*/ 448056 h 3419856"/>
              <a:gd name="connsiteX6" fmla="*/ 66216 w 2809416"/>
              <a:gd name="connsiteY6" fmla="*/ 475488 h 3419856"/>
              <a:gd name="connsiteX7" fmla="*/ 148512 w 2809416"/>
              <a:gd name="connsiteY7" fmla="*/ 512064 h 3419856"/>
              <a:gd name="connsiteX8" fmla="*/ 221664 w 2809416"/>
              <a:gd name="connsiteY8" fmla="*/ 566928 h 3419856"/>
              <a:gd name="connsiteX9" fmla="*/ 258240 w 2809416"/>
              <a:gd name="connsiteY9" fmla="*/ 576072 h 3419856"/>
              <a:gd name="connsiteX10" fmla="*/ 395400 w 2809416"/>
              <a:gd name="connsiteY10" fmla="*/ 621792 h 3419856"/>
              <a:gd name="connsiteX11" fmla="*/ 614856 w 2809416"/>
              <a:gd name="connsiteY11" fmla="*/ 630936 h 3419856"/>
              <a:gd name="connsiteX12" fmla="*/ 898320 w 2809416"/>
              <a:gd name="connsiteY12" fmla="*/ 640080 h 3419856"/>
              <a:gd name="connsiteX13" fmla="*/ 1017192 w 2809416"/>
              <a:gd name="connsiteY13" fmla="*/ 649224 h 3419856"/>
              <a:gd name="connsiteX14" fmla="*/ 1190928 w 2809416"/>
              <a:gd name="connsiteY14" fmla="*/ 713232 h 3419856"/>
              <a:gd name="connsiteX15" fmla="*/ 1346376 w 2809416"/>
              <a:gd name="connsiteY15" fmla="*/ 740664 h 3419856"/>
              <a:gd name="connsiteX16" fmla="*/ 1392096 w 2809416"/>
              <a:gd name="connsiteY16" fmla="*/ 749808 h 3419856"/>
              <a:gd name="connsiteX17" fmla="*/ 1419528 w 2809416"/>
              <a:gd name="connsiteY17" fmla="*/ 768096 h 3419856"/>
              <a:gd name="connsiteX18" fmla="*/ 1620696 w 2809416"/>
              <a:gd name="connsiteY18" fmla="*/ 795528 h 3419856"/>
              <a:gd name="connsiteX19" fmla="*/ 1712136 w 2809416"/>
              <a:gd name="connsiteY19" fmla="*/ 886968 h 3419856"/>
              <a:gd name="connsiteX20" fmla="*/ 1721280 w 2809416"/>
              <a:gd name="connsiteY20" fmla="*/ 978408 h 3419856"/>
              <a:gd name="connsiteX21" fmla="*/ 1712136 w 2809416"/>
              <a:gd name="connsiteY21" fmla="*/ 1088136 h 3419856"/>
              <a:gd name="connsiteX22" fmla="*/ 1702992 w 2809416"/>
              <a:gd name="connsiteY22" fmla="*/ 1453896 h 3419856"/>
              <a:gd name="connsiteX23" fmla="*/ 1748712 w 2809416"/>
              <a:gd name="connsiteY23" fmla="*/ 1490472 h 3419856"/>
              <a:gd name="connsiteX24" fmla="*/ 1767000 w 2809416"/>
              <a:gd name="connsiteY24" fmla="*/ 1581912 h 3419856"/>
              <a:gd name="connsiteX25" fmla="*/ 1776144 w 2809416"/>
              <a:gd name="connsiteY25" fmla="*/ 1700784 h 3419856"/>
              <a:gd name="connsiteX26" fmla="*/ 1803576 w 2809416"/>
              <a:gd name="connsiteY26" fmla="*/ 1764792 h 3419856"/>
              <a:gd name="connsiteX27" fmla="*/ 1821864 w 2809416"/>
              <a:gd name="connsiteY27" fmla="*/ 1837944 h 3419856"/>
              <a:gd name="connsiteX28" fmla="*/ 1767000 w 2809416"/>
              <a:gd name="connsiteY28" fmla="*/ 2039112 h 3419856"/>
              <a:gd name="connsiteX29" fmla="*/ 1785288 w 2809416"/>
              <a:gd name="connsiteY29" fmla="*/ 2084832 h 3419856"/>
              <a:gd name="connsiteX30" fmla="*/ 1821864 w 2809416"/>
              <a:gd name="connsiteY30" fmla="*/ 2203704 h 3419856"/>
              <a:gd name="connsiteX31" fmla="*/ 1858440 w 2809416"/>
              <a:gd name="connsiteY31" fmla="*/ 2468880 h 3419856"/>
              <a:gd name="connsiteX32" fmla="*/ 1876728 w 2809416"/>
              <a:gd name="connsiteY32" fmla="*/ 2532888 h 3419856"/>
              <a:gd name="connsiteX33" fmla="*/ 1904160 w 2809416"/>
              <a:gd name="connsiteY33" fmla="*/ 2606040 h 3419856"/>
              <a:gd name="connsiteX34" fmla="*/ 1949880 w 2809416"/>
              <a:gd name="connsiteY34" fmla="*/ 2944368 h 3419856"/>
              <a:gd name="connsiteX35" fmla="*/ 1968168 w 2809416"/>
              <a:gd name="connsiteY35" fmla="*/ 3008376 h 3419856"/>
              <a:gd name="connsiteX36" fmla="*/ 1986456 w 2809416"/>
              <a:gd name="connsiteY36" fmla="*/ 3035808 h 3419856"/>
              <a:gd name="connsiteX37" fmla="*/ 2004744 w 2809416"/>
              <a:gd name="connsiteY37" fmla="*/ 3081528 h 3419856"/>
              <a:gd name="connsiteX38" fmla="*/ 2013888 w 2809416"/>
              <a:gd name="connsiteY38" fmla="*/ 3118104 h 3419856"/>
              <a:gd name="connsiteX39" fmla="*/ 2041320 w 2809416"/>
              <a:gd name="connsiteY39" fmla="*/ 3182112 h 3419856"/>
              <a:gd name="connsiteX40" fmla="*/ 2087040 w 2809416"/>
              <a:gd name="connsiteY40" fmla="*/ 3300984 h 3419856"/>
              <a:gd name="connsiteX41" fmla="*/ 2160192 w 2809416"/>
              <a:gd name="connsiteY41" fmla="*/ 3346704 h 3419856"/>
              <a:gd name="connsiteX42" fmla="*/ 2224200 w 2809416"/>
              <a:gd name="connsiteY42" fmla="*/ 3383280 h 3419856"/>
              <a:gd name="connsiteX43" fmla="*/ 2407080 w 2809416"/>
              <a:gd name="connsiteY43" fmla="*/ 3419856 h 3419856"/>
              <a:gd name="connsiteX44" fmla="*/ 2443656 w 2809416"/>
              <a:gd name="connsiteY44" fmla="*/ 3383280 h 3419856"/>
              <a:gd name="connsiteX45" fmla="*/ 2480232 w 2809416"/>
              <a:gd name="connsiteY45" fmla="*/ 3374136 h 3419856"/>
              <a:gd name="connsiteX46" fmla="*/ 2516808 w 2809416"/>
              <a:gd name="connsiteY46" fmla="*/ 3328416 h 3419856"/>
              <a:gd name="connsiteX47" fmla="*/ 2571672 w 2809416"/>
              <a:gd name="connsiteY47" fmla="*/ 3264408 h 3419856"/>
              <a:gd name="connsiteX48" fmla="*/ 2617392 w 2809416"/>
              <a:gd name="connsiteY48" fmla="*/ 3200400 h 3419856"/>
              <a:gd name="connsiteX49" fmla="*/ 2635680 w 2809416"/>
              <a:gd name="connsiteY49" fmla="*/ 3163824 h 3419856"/>
              <a:gd name="connsiteX50" fmla="*/ 2690544 w 2809416"/>
              <a:gd name="connsiteY50" fmla="*/ 3072384 h 3419856"/>
              <a:gd name="connsiteX51" fmla="*/ 2791128 w 2809416"/>
              <a:gd name="connsiteY51" fmla="*/ 2825496 h 3419856"/>
              <a:gd name="connsiteX52" fmla="*/ 2809416 w 2809416"/>
              <a:gd name="connsiteY52" fmla="*/ 2715768 h 3419856"/>
              <a:gd name="connsiteX53" fmla="*/ 2772840 w 2809416"/>
              <a:gd name="connsiteY53" fmla="*/ 2560320 h 3419856"/>
              <a:gd name="connsiteX54" fmla="*/ 2736264 w 2809416"/>
              <a:gd name="connsiteY54" fmla="*/ 2432304 h 3419856"/>
              <a:gd name="connsiteX55" fmla="*/ 2727120 w 2809416"/>
              <a:gd name="connsiteY55" fmla="*/ 2020824 h 3419856"/>
              <a:gd name="connsiteX56" fmla="*/ 2736264 w 2809416"/>
              <a:gd name="connsiteY56" fmla="*/ 1783080 h 3419856"/>
              <a:gd name="connsiteX57" fmla="*/ 2727120 w 2809416"/>
              <a:gd name="connsiteY57" fmla="*/ 1453896 h 3419856"/>
              <a:gd name="connsiteX58" fmla="*/ 2708832 w 2809416"/>
              <a:gd name="connsiteY58" fmla="*/ 1298448 h 3419856"/>
              <a:gd name="connsiteX59" fmla="*/ 2690544 w 2809416"/>
              <a:gd name="connsiteY59" fmla="*/ 768096 h 3419856"/>
              <a:gd name="connsiteX60" fmla="*/ 2681400 w 2809416"/>
              <a:gd name="connsiteY60" fmla="*/ 585216 h 3419856"/>
              <a:gd name="connsiteX61" fmla="*/ 2690544 w 2809416"/>
              <a:gd name="connsiteY61" fmla="*/ 502920 h 3419856"/>
              <a:gd name="connsiteX62" fmla="*/ 2672256 w 2809416"/>
              <a:gd name="connsiteY62" fmla="*/ 347472 h 3419856"/>
              <a:gd name="connsiteX63" fmla="*/ 2644824 w 2809416"/>
              <a:gd name="connsiteY63" fmla="*/ 228600 h 3419856"/>
              <a:gd name="connsiteX64" fmla="*/ 2580816 w 2809416"/>
              <a:gd name="connsiteY64" fmla="*/ 201168 h 3419856"/>
              <a:gd name="connsiteX65" fmla="*/ 2379648 w 2809416"/>
              <a:gd name="connsiteY65" fmla="*/ 137160 h 3419856"/>
              <a:gd name="connsiteX66" fmla="*/ 1593264 w 2809416"/>
              <a:gd name="connsiteY66" fmla="*/ 109728 h 3419856"/>
              <a:gd name="connsiteX67" fmla="*/ 1373808 w 2809416"/>
              <a:gd name="connsiteY67" fmla="*/ 73152 h 3419856"/>
              <a:gd name="connsiteX68" fmla="*/ 1300656 w 2809416"/>
              <a:gd name="connsiteY68" fmla="*/ 45720 h 3419856"/>
              <a:gd name="connsiteX69" fmla="*/ 889176 w 2809416"/>
              <a:gd name="connsiteY69" fmla="*/ 0 h 3419856"/>
              <a:gd name="connsiteX70" fmla="*/ 358824 w 2809416"/>
              <a:gd name="connsiteY70" fmla="*/ 36576 h 3419856"/>
              <a:gd name="connsiteX71" fmla="*/ 249096 w 2809416"/>
              <a:gd name="connsiteY71" fmla="*/ 64008 h 3419856"/>
              <a:gd name="connsiteX72" fmla="*/ 203376 w 2809416"/>
              <a:gd name="connsiteY72" fmla="*/ 73152 h 341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809416" h="3419856">
                <a:moveTo>
                  <a:pt x="313104" y="73152"/>
                </a:moveTo>
                <a:lnTo>
                  <a:pt x="102792" y="82296"/>
                </a:lnTo>
                <a:cubicBezTo>
                  <a:pt x="83740" y="86530"/>
                  <a:pt x="77926" y="112403"/>
                  <a:pt x="66216" y="128016"/>
                </a:cubicBezTo>
                <a:cubicBezTo>
                  <a:pt x="40133" y="162793"/>
                  <a:pt x="46320" y="160273"/>
                  <a:pt x="29640" y="210312"/>
                </a:cubicBezTo>
                <a:cubicBezTo>
                  <a:pt x="26592" y="249936"/>
                  <a:pt x="25425" y="289750"/>
                  <a:pt x="20496" y="329184"/>
                </a:cubicBezTo>
                <a:cubicBezTo>
                  <a:pt x="12597" y="392372"/>
                  <a:pt x="-26254" y="326952"/>
                  <a:pt x="29640" y="448056"/>
                </a:cubicBezTo>
                <a:cubicBezTo>
                  <a:pt x="36026" y="461893"/>
                  <a:pt x="52894" y="468087"/>
                  <a:pt x="66216" y="475488"/>
                </a:cubicBezTo>
                <a:cubicBezTo>
                  <a:pt x="113736" y="501888"/>
                  <a:pt x="106270" y="483903"/>
                  <a:pt x="148512" y="512064"/>
                </a:cubicBezTo>
                <a:cubicBezTo>
                  <a:pt x="173873" y="528971"/>
                  <a:pt x="192094" y="559536"/>
                  <a:pt x="221664" y="566928"/>
                </a:cubicBezTo>
                <a:cubicBezTo>
                  <a:pt x="233856" y="569976"/>
                  <a:pt x="246429" y="571777"/>
                  <a:pt x="258240" y="576072"/>
                </a:cubicBezTo>
                <a:cubicBezTo>
                  <a:pt x="315155" y="596768"/>
                  <a:pt x="332423" y="615888"/>
                  <a:pt x="395400" y="621792"/>
                </a:cubicBezTo>
                <a:cubicBezTo>
                  <a:pt x="468296" y="628626"/>
                  <a:pt x="541689" y="628275"/>
                  <a:pt x="614856" y="630936"/>
                </a:cubicBezTo>
                <a:lnTo>
                  <a:pt x="898320" y="640080"/>
                </a:lnTo>
                <a:cubicBezTo>
                  <a:pt x="937944" y="643128"/>
                  <a:pt x="978092" y="642115"/>
                  <a:pt x="1017192" y="649224"/>
                </a:cubicBezTo>
                <a:cubicBezTo>
                  <a:pt x="1063036" y="657559"/>
                  <a:pt x="1149381" y="699383"/>
                  <a:pt x="1190928" y="713232"/>
                </a:cubicBezTo>
                <a:cubicBezTo>
                  <a:pt x="1263420" y="737396"/>
                  <a:pt x="1269229" y="729643"/>
                  <a:pt x="1346376" y="740664"/>
                </a:cubicBezTo>
                <a:cubicBezTo>
                  <a:pt x="1361762" y="742862"/>
                  <a:pt x="1376856" y="746760"/>
                  <a:pt x="1392096" y="749808"/>
                </a:cubicBezTo>
                <a:cubicBezTo>
                  <a:pt x="1401240" y="755904"/>
                  <a:pt x="1408961" y="765077"/>
                  <a:pt x="1419528" y="768096"/>
                </a:cubicBezTo>
                <a:cubicBezTo>
                  <a:pt x="1481925" y="785924"/>
                  <a:pt x="1556624" y="789703"/>
                  <a:pt x="1620696" y="795528"/>
                </a:cubicBezTo>
                <a:cubicBezTo>
                  <a:pt x="1647506" y="816976"/>
                  <a:pt x="1699662" y="853703"/>
                  <a:pt x="1712136" y="886968"/>
                </a:cubicBezTo>
                <a:cubicBezTo>
                  <a:pt x="1722892" y="915650"/>
                  <a:pt x="1718232" y="947928"/>
                  <a:pt x="1721280" y="978408"/>
                </a:cubicBezTo>
                <a:cubicBezTo>
                  <a:pt x="1718232" y="1014984"/>
                  <a:pt x="1718702" y="1052025"/>
                  <a:pt x="1712136" y="1088136"/>
                </a:cubicBezTo>
                <a:cubicBezTo>
                  <a:pt x="1676557" y="1283822"/>
                  <a:pt x="1630213" y="1100400"/>
                  <a:pt x="1702992" y="1453896"/>
                </a:cubicBezTo>
                <a:cubicBezTo>
                  <a:pt x="1706928" y="1473012"/>
                  <a:pt x="1733472" y="1478280"/>
                  <a:pt x="1748712" y="1490472"/>
                </a:cubicBezTo>
                <a:cubicBezTo>
                  <a:pt x="1754808" y="1520952"/>
                  <a:pt x="1762980" y="1551089"/>
                  <a:pt x="1767000" y="1581912"/>
                </a:cubicBezTo>
                <a:cubicBezTo>
                  <a:pt x="1772140" y="1621319"/>
                  <a:pt x="1768350" y="1661815"/>
                  <a:pt x="1776144" y="1700784"/>
                </a:cubicBezTo>
                <a:cubicBezTo>
                  <a:pt x="1780696" y="1723546"/>
                  <a:pt x="1796235" y="1742770"/>
                  <a:pt x="1803576" y="1764792"/>
                </a:cubicBezTo>
                <a:cubicBezTo>
                  <a:pt x="1811524" y="1788637"/>
                  <a:pt x="1815768" y="1813560"/>
                  <a:pt x="1821864" y="1837944"/>
                </a:cubicBezTo>
                <a:cubicBezTo>
                  <a:pt x="1782464" y="1924624"/>
                  <a:pt x="1760967" y="1942576"/>
                  <a:pt x="1767000" y="2039112"/>
                </a:cubicBezTo>
                <a:cubicBezTo>
                  <a:pt x="1768024" y="2055494"/>
                  <a:pt x="1781059" y="2068972"/>
                  <a:pt x="1785288" y="2084832"/>
                </a:cubicBezTo>
                <a:cubicBezTo>
                  <a:pt x="1817089" y="2204084"/>
                  <a:pt x="1782318" y="2144386"/>
                  <a:pt x="1821864" y="2203704"/>
                </a:cubicBezTo>
                <a:cubicBezTo>
                  <a:pt x="1832868" y="2313749"/>
                  <a:pt x="1833836" y="2340937"/>
                  <a:pt x="1858440" y="2468880"/>
                </a:cubicBezTo>
                <a:cubicBezTo>
                  <a:pt x="1862630" y="2490671"/>
                  <a:pt x="1869145" y="2512034"/>
                  <a:pt x="1876728" y="2532888"/>
                </a:cubicBezTo>
                <a:cubicBezTo>
                  <a:pt x="1900608" y="2598557"/>
                  <a:pt x="1891736" y="2539781"/>
                  <a:pt x="1904160" y="2606040"/>
                </a:cubicBezTo>
                <a:cubicBezTo>
                  <a:pt x="1943641" y="2816605"/>
                  <a:pt x="1900280" y="2626929"/>
                  <a:pt x="1949880" y="2944368"/>
                </a:cubicBezTo>
                <a:cubicBezTo>
                  <a:pt x="1953306" y="2966292"/>
                  <a:pt x="1959927" y="2987773"/>
                  <a:pt x="1968168" y="3008376"/>
                </a:cubicBezTo>
                <a:cubicBezTo>
                  <a:pt x="1972249" y="3018580"/>
                  <a:pt x="1981541" y="3025978"/>
                  <a:pt x="1986456" y="3035808"/>
                </a:cubicBezTo>
                <a:cubicBezTo>
                  <a:pt x="1993797" y="3050489"/>
                  <a:pt x="1999553" y="3065956"/>
                  <a:pt x="2004744" y="3081528"/>
                </a:cubicBezTo>
                <a:cubicBezTo>
                  <a:pt x="2008718" y="3093450"/>
                  <a:pt x="2009593" y="3106293"/>
                  <a:pt x="2013888" y="3118104"/>
                </a:cubicBezTo>
                <a:cubicBezTo>
                  <a:pt x="2021821" y="3139919"/>
                  <a:pt x="2033169" y="3160377"/>
                  <a:pt x="2041320" y="3182112"/>
                </a:cubicBezTo>
                <a:cubicBezTo>
                  <a:pt x="2042754" y="3185935"/>
                  <a:pt x="2070108" y="3281633"/>
                  <a:pt x="2087040" y="3300984"/>
                </a:cubicBezTo>
                <a:cubicBezTo>
                  <a:pt x="2136009" y="3356948"/>
                  <a:pt x="2116357" y="3324787"/>
                  <a:pt x="2160192" y="3346704"/>
                </a:cubicBezTo>
                <a:cubicBezTo>
                  <a:pt x="2182171" y="3357694"/>
                  <a:pt x="2200887" y="3375509"/>
                  <a:pt x="2224200" y="3383280"/>
                </a:cubicBezTo>
                <a:cubicBezTo>
                  <a:pt x="2265956" y="3397199"/>
                  <a:pt x="2353518" y="3410929"/>
                  <a:pt x="2407080" y="3419856"/>
                </a:cubicBezTo>
                <a:cubicBezTo>
                  <a:pt x="2419272" y="3407664"/>
                  <a:pt x="2429035" y="3392418"/>
                  <a:pt x="2443656" y="3383280"/>
                </a:cubicBezTo>
                <a:cubicBezTo>
                  <a:pt x="2454313" y="3376619"/>
                  <a:pt x="2470178" y="3381676"/>
                  <a:pt x="2480232" y="3374136"/>
                </a:cubicBezTo>
                <a:cubicBezTo>
                  <a:pt x="2495845" y="3362426"/>
                  <a:pt x="2503956" y="3343104"/>
                  <a:pt x="2516808" y="3328416"/>
                </a:cubicBezTo>
                <a:cubicBezTo>
                  <a:pt x="2583673" y="3251999"/>
                  <a:pt x="2502709" y="3356358"/>
                  <a:pt x="2571672" y="3264408"/>
                </a:cubicBezTo>
                <a:cubicBezTo>
                  <a:pt x="2591120" y="3206065"/>
                  <a:pt x="2565322" y="3269826"/>
                  <a:pt x="2617392" y="3200400"/>
                </a:cubicBezTo>
                <a:cubicBezTo>
                  <a:pt x="2625571" y="3189495"/>
                  <a:pt x="2628917" y="3175659"/>
                  <a:pt x="2635680" y="3163824"/>
                </a:cubicBezTo>
                <a:cubicBezTo>
                  <a:pt x="2653315" y="3132962"/>
                  <a:pt x="2673523" y="3103589"/>
                  <a:pt x="2690544" y="3072384"/>
                </a:cubicBezTo>
                <a:cubicBezTo>
                  <a:pt x="2739589" y="2982467"/>
                  <a:pt x="2764734" y="2927303"/>
                  <a:pt x="2791128" y="2825496"/>
                </a:cubicBezTo>
                <a:cubicBezTo>
                  <a:pt x="2800434" y="2789602"/>
                  <a:pt x="2803320" y="2752344"/>
                  <a:pt x="2809416" y="2715768"/>
                </a:cubicBezTo>
                <a:cubicBezTo>
                  <a:pt x="2797224" y="2663952"/>
                  <a:pt x="2786141" y="2611862"/>
                  <a:pt x="2772840" y="2560320"/>
                </a:cubicBezTo>
                <a:cubicBezTo>
                  <a:pt x="2761751" y="2517348"/>
                  <a:pt x="2740012" y="2476525"/>
                  <a:pt x="2736264" y="2432304"/>
                </a:cubicBezTo>
                <a:cubicBezTo>
                  <a:pt x="2724679" y="2295600"/>
                  <a:pt x="2730168" y="2157984"/>
                  <a:pt x="2727120" y="2020824"/>
                </a:cubicBezTo>
                <a:cubicBezTo>
                  <a:pt x="2730168" y="1941576"/>
                  <a:pt x="2736264" y="1862387"/>
                  <a:pt x="2736264" y="1783080"/>
                </a:cubicBezTo>
                <a:cubicBezTo>
                  <a:pt x="2736264" y="1673310"/>
                  <a:pt x="2731888" y="1563563"/>
                  <a:pt x="2727120" y="1453896"/>
                </a:cubicBezTo>
                <a:cubicBezTo>
                  <a:pt x="2725003" y="1405214"/>
                  <a:pt x="2715855" y="1347607"/>
                  <a:pt x="2708832" y="1298448"/>
                </a:cubicBezTo>
                <a:cubicBezTo>
                  <a:pt x="2688974" y="941007"/>
                  <a:pt x="2709826" y="1346547"/>
                  <a:pt x="2690544" y="768096"/>
                </a:cubicBezTo>
                <a:cubicBezTo>
                  <a:pt x="2688511" y="707094"/>
                  <a:pt x="2684448" y="646176"/>
                  <a:pt x="2681400" y="585216"/>
                </a:cubicBezTo>
                <a:cubicBezTo>
                  <a:pt x="2684448" y="557784"/>
                  <a:pt x="2690544" y="530521"/>
                  <a:pt x="2690544" y="502920"/>
                </a:cubicBezTo>
                <a:cubicBezTo>
                  <a:pt x="2690544" y="489933"/>
                  <a:pt x="2674266" y="364559"/>
                  <a:pt x="2672256" y="347472"/>
                </a:cubicBezTo>
                <a:cubicBezTo>
                  <a:pt x="2670734" y="334534"/>
                  <a:pt x="2670948" y="248919"/>
                  <a:pt x="2644824" y="228600"/>
                </a:cubicBezTo>
                <a:cubicBezTo>
                  <a:pt x="2626501" y="214349"/>
                  <a:pt x="2602761" y="208735"/>
                  <a:pt x="2580816" y="201168"/>
                </a:cubicBezTo>
                <a:cubicBezTo>
                  <a:pt x="2514291" y="178229"/>
                  <a:pt x="2449408" y="146393"/>
                  <a:pt x="2379648" y="137160"/>
                </a:cubicBezTo>
                <a:cubicBezTo>
                  <a:pt x="2286275" y="124802"/>
                  <a:pt x="1709051" y="112623"/>
                  <a:pt x="1593264" y="109728"/>
                </a:cubicBezTo>
                <a:cubicBezTo>
                  <a:pt x="1520112" y="97536"/>
                  <a:pt x="1446256" y="89000"/>
                  <a:pt x="1373808" y="73152"/>
                </a:cubicBezTo>
                <a:cubicBezTo>
                  <a:pt x="1348367" y="67587"/>
                  <a:pt x="1326224" y="50669"/>
                  <a:pt x="1300656" y="45720"/>
                </a:cubicBezTo>
                <a:cubicBezTo>
                  <a:pt x="1193955" y="25068"/>
                  <a:pt x="998484" y="9937"/>
                  <a:pt x="889176" y="0"/>
                </a:cubicBezTo>
                <a:cubicBezTo>
                  <a:pt x="712392" y="12192"/>
                  <a:pt x="535148" y="18944"/>
                  <a:pt x="358824" y="36576"/>
                </a:cubicBezTo>
                <a:cubicBezTo>
                  <a:pt x="321309" y="40327"/>
                  <a:pt x="285795" y="55373"/>
                  <a:pt x="249096" y="64008"/>
                </a:cubicBezTo>
                <a:cubicBezTo>
                  <a:pt x="233967" y="67568"/>
                  <a:pt x="218616" y="70104"/>
                  <a:pt x="203376" y="73152"/>
                </a:cubicBezTo>
              </a:path>
            </a:pathLst>
          </a:cu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EA837675-915D-4C3A-60AC-0C14AD71AEED}"/>
              </a:ext>
            </a:extLst>
          </p:cNvPr>
          <p:cNvPicPr>
            <a:picLocks noChangeAspect="1"/>
          </p:cNvPicPr>
          <p:nvPr/>
        </p:nvPicPr>
        <p:blipFill>
          <a:blip r:embed="rId3"/>
          <a:stretch>
            <a:fillRect/>
          </a:stretch>
        </p:blipFill>
        <p:spPr>
          <a:xfrm>
            <a:off x="5201382" y="1955326"/>
            <a:ext cx="3983727" cy="3932747"/>
          </a:xfrm>
          <a:prstGeom prst="rect">
            <a:avLst/>
          </a:prstGeom>
        </p:spPr>
      </p:pic>
      <p:pic>
        <p:nvPicPr>
          <p:cNvPr id="14" name="Picture 13">
            <a:extLst>
              <a:ext uri="{FF2B5EF4-FFF2-40B4-BE49-F238E27FC236}">
                <a16:creationId xmlns:a16="http://schemas.microsoft.com/office/drawing/2014/main" id="{A3103106-D331-AD76-B18F-B75617E88D9F}"/>
              </a:ext>
            </a:extLst>
          </p:cNvPr>
          <p:cNvPicPr>
            <a:picLocks noChangeAspect="1"/>
          </p:cNvPicPr>
          <p:nvPr/>
        </p:nvPicPr>
        <p:blipFill>
          <a:blip r:embed="rId4"/>
          <a:stretch>
            <a:fillRect/>
          </a:stretch>
        </p:blipFill>
        <p:spPr>
          <a:xfrm>
            <a:off x="5997813" y="1617412"/>
            <a:ext cx="217581" cy="397647"/>
          </a:xfrm>
          <a:prstGeom prst="rect">
            <a:avLst/>
          </a:prstGeom>
        </p:spPr>
      </p:pic>
      <p:sp>
        <p:nvSpPr>
          <p:cNvPr id="15" name="TextBox 14">
            <a:extLst>
              <a:ext uri="{FF2B5EF4-FFF2-40B4-BE49-F238E27FC236}">
                <a16:creationId xmlns:a16="http://schemas.microsoft.com/office/drawing/2014/main" id="{6A9AB2DC-2075-0952-18AB-B3192041BDB9}"/>
              </a:ext>
            </a:extLst>
          </p:cNvPr>
          <p:cNvSpPr txBox="1"/>
          <p:nvPr/>
        </p:nvSpPr>
        <p:spPr>
          <a:xfrm>
            <a:off x="6145641" y="1599124"/>
            <a:ext cx="3425938" cy="600164"/>
          </a:xfrm>
          <a:prstGeom prst="rect">
            <a:avLst/>
          </a:prstGeom>
          <a:noFill/>
        </p:spPr>
        <p:txBody>
          <a:bodyPr wrap="none" rtlCol="0">
            <a:spAutoFit/>
          </a:bodyPr>
          <a:lstStyle/>
          <a:p>
            <a:r>
              <a:rPr lang="en-US" sz="1100"/>
              <a:t>Consistent Performance Rating Time 1 to Time 2</a:t>
            </a:r>
          </a:p>
          <a:p>
            <a:r>
              <a:rPr lang="en-US" sz="1100"/>
              <a:t>Inconsistent Performance Rating Time 1 to Time 2</a:t>
            </a:r>
          </a:p>
          <a:p>
            <a:endParaRPr lang="en-US" sz="1100"/>
          </a:p>
        </p:txBody>
      </p:sp>
      <p:sp>
        <p:nvSpPr>
          <p:cNvPr id="16" name="TextBox 15">
            <a:extLst>
              <a:ext uri="{FF2B5EF4-FFF2-40B4-BE49-F238E27FC236}">
                <a16:creationId xmlns:a16="http://schemas.microsoft.com/office/drawing/2014/main" id="{11DCA7B5-2BF8-3325-A40C-24C836E6C59E}"/>
              </a:ext>
            </a:extLst>
          </p:cNvPr>
          <p:cNvSpPr txBox="1"/>
          <p:nvPr/>
        </p:nvSpPr>
        <p:spPr>
          <a:xfrm>
            <a:off x="9255222" y="4406332"/>
            <a:ext cx="1069848" cy="1107996"/>
          </a:xfrm>
          <a:prstGeom prst="rect">
            <a:avLst/>
          </a:prstGeom>
          <a:noFill/>
        </p:spPr>
        <p:txBody>
          <a:bodyPr wrap="square" rtlCol="0">
            <a:spAutoFit/>
          </a:bodyPr>
          <a:lstStyle/>
          <a:p>
            <a:pPr algn="ctr"/>
            <a:r>
              <a:rPr lang="en-US" sz="1100"/>
              <a:t>Consistent Identification as a Supervisor (Time 1 to Time 2)</a:t>
            </a:r>
          </a:p>
        </p:txBody>
      </p:sp>
      <p:sp>
        <p:nvSpPr>
          <p:cNvPr id="17" name="TextBox 16">
            <a:extLst>
              <a:ext uri="{FF2B5EF4-FFF2-40B4-BE49-F238E27FC236}">
                <a16:creationId xmlns:a16="http://schemas.microsoft.com/office/drawing/2014/main" id="{FA433419-0474-C0FD-5953-41704247FE0A}"/>
              </a:ext>
            </a:extLst>
          </p:cNvPr>
          <p:cNvSpPr txBox="1"/>
          <p:nvPr/>
        </p:nvSpPr>
        <p:spPr>
          <a:xfrm>
            <a:off x="9185109" y="2381686"/>
            <a:ext cx="1069848" cy="1107996"/>
          </a:xfrm>
          <a:prstGeom prst="rect">
            <a:avLst/>
          </a:prstGeom>
          <a:noFill/>
        </p:spPr>
        <p:txBody>
          <a:bodyPr wrap="square" rtlCol="0">
            <a:spAutoFit/>
          </a:bodyPr>
          <a:lstStyle/>
          <a:p>
            <a:pPr algn="ctr"/>
            <a:r>
              <a:rPr lang="en-US" sz="1100"/>
              <a:t>Inconsistent Identification as a Supervisor (Time 1 to Time 2)</a:t>
            </a:r>
          </a:p>
        </p:txBody>
      </p:sp>
      <p:sp>
        <p:nvSpPr>
          <p:cNvPr id="18" name="TextBox 1">
            <a:extLst>
              <a:ext uri="{FF2B5EF4-FFF2-40B4-BE49-F238E27FC236}">
                <a16:creationId xmlns:a16="http://schemas.microsoft.com/office/drawing/2014/main" id="{1C8EE5EB-E458-B886-0CFD-7A26DB578852}"/>
              </a:ext>
            </a:extLst>
          </p:cNvPr>
          <p:cNvSpPr txBox="1"/>
          <p:nvPr/>
        </p:nvSpPr>
        <p:spPr>
          <a:xfrm>
            <a:off x="4149592" y="2355441"/>
            <a:ext cx="1118205"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a:t>Self-Report Performance Appraisal Rating</a:t>
            </a:r>
          </a:p>
        </p:txBody>
      </p:sp>
      <p:sp>
        <p:nvSpPr>
          <p:cNvPr id="19" name="TextBox 18">
            <a:extLst>
              <a:ext uri="{FF2B5EF4-FFF2-40B4-BE49-F238E27FC236}">
                <a16:creationId xmlns:a16="http://schemas.microsoft.com/office/drawing/2014/main" id="{043ACCD4-28F7-F185-5BFC-8E891372D594}"/>
              </a:ext>
            </a:extLst>
          </p:cNvPr>
          <p:cNvSpPr txBox="1"/>
          <p:nvPr/>
        </p:nvSpPr>
        <p:spPr>
          <a:xfrm>
            <a:off x="4943826" y="596438"/>
            <a:ext cx="5381244" cy="738664"/>
          </a:xfrm>
          <a:prstGeom prst="rect">
            <a:avLst/>
          </a:prstGeom>
          <a:noFill/>
        </p:spPr>
        <p:txBody>
          <a:bodyPr wrap="square" rtlCol="0">
            <a:spAutoFit/>
          </a:bodyPr>
          <a:lstStyle/>
          <a:p>
            <a:pPr algn="ctr"/>
            <a:r>
              <a:rPr lang="en-US" sz="1400"/>
              <a:t>Moderated regression of self-reported appraisal ratings on biographical scores with supervisor status consistency and supervisor performance consistency as moderators</a:t>
            </a:r>
          </a:p>
        </p:txBody>
      </p:sp>
      <p:sp>
        <p:nvSpPr>
          <p:cNvPr id="24" name="TextBox 1">
            <a:extLst>
              <a:ext uri="{FF2B5EF4-FFF2-40B4-BE49-F238E27FC236}">
                <a16:creationId xmlns:a16="http://schemas.microsoft.com/office/drawing/2014/main" id="{9A0A38A7-8B54-B806-A61F-A5D53FE5C0EA}"/>
              </a:ext>
            </a:extLst>
          </p:cNvPr>
          <p:cNvSpPr txBox="1"/>
          <p:nvPr/>
        </p:nvSpPr>
        <p:spPr>
          <a:xfrm>
            <a:off x="4186295" y="4406332"/>
            <a:ext cx="1118205"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a:t>Self-Report Performance Appraisal Rating</a:t>
            </a:r>
          </a:p>
        </p:txBody>
      </p:sp>
      <p:sp>
        <p:nvSpPr>
          <p:cNvPr id="26" name="Rectangle 25">
            <a:extLst>
              <a:ext uri="{FF2B5EF4-FFF2-40B4-BE49-F238E27FC236}">
                <a16:creationId xmlns:a16="http://schemas.microsoft.com/office/drawing/2014/main" id="{401EC409-F4F2-87A2-50E4-180AB5B4621C}"/>
              </a:ext>
            </a:extLst>
          </p:cNvPr>
          <p:cNvSpPr/>
          <p:nvPr/>
        </p:nvSpPr>
        <p:spPr bwMode="auto">
          <a:xfrm>
            <a:off x="4062423" y="4060330"/>
            <a:ext cx="6404970" cy="2159605"/>
          </a:xfrm>
          <a:prstGeom prst="rect">
            <a:avLst/>
          </a:prstGeom>
          <a:solidFill>
            <a:srgbClr val="92D050">
              <a:alpha val="16000"/>
            </a:srgbClr>
          </a:solid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EBCA0BAA-5370-D890-93F5-2F07C19EFAC8}"/>
              </a:ext>
            </a:extLst>
          </p:cNvPr>
          <p:cNvSpPr/>
          <p:nvPr/>
        </p:nvSpPr>
        <p:spPr bwMode="auto">
          <a:xfrm>
            <a:off x="4062423" y="1500610"/>
            <a:ext cx="6404970" cy="2159605"/>
          </a:xfrm>
          <a:prstGeom prst="rect">
            <a:avLst/>
          </a:prstGeom>
          <a:solidFill>
            <a:srgbClr val="FF0000">
              <a:alpha val="16000"/>
            </a:srgbClr>
          </a:solid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CD4EBB2C-2D31-07A6-511C-E406B29E225F}"/>
              </a:ext>
            </a:extLst>
          </p:cNvPr>
          <p:cNvSpPr/>
          <p:nvPr/>
        </p:nvSpPr>
        <p:spPr bwMode="auto">
          <a:xfrm rot="228765">
            <a:off x="5955627" y="5374835"/>
            <a:ext cx="3084221" cy="122982"/>
          </a:xfrm>
          <a:prstGeom prst="rect">
            <a:avLst/>
          </a:prstGeom>
          <a:solidFill>
            <a:srgbClr val="FF0000">
              <a:alpha val="34000"/>
            </a:srgbClr>
          </a:solid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29BCB86D-6FE7-114A-7791-9B4E9983C62C}"/>
              </a:ext>
            </a:extLst>
          </p:cNvPr>
          <p:cNvSpPr/>
          <p:nvPr/>
        </p:nvSpPr>
        <p:spPr bwMode="auto">
          <a:xfrm rot="21407150">
            <a:off x="5933064" y="2811953"/>
            <a:ext cx="3084221" cy="122982"/>
          </a:xfrm>
          <a:prstGeom prst="rect">
            <a:avLst/>
          </a:prstGeom>
          <a:solidFill>
            <a:srgbClr val="FF0000">
              <a:alpha val="24000"/>
            </a:srgbClr>
          </a:solid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E08B80F5-0914-3C3A-F95B-96270E0991FB}"/>
              </a:ext>
            </a:extLst>
          </p:cNvPr>
          <p:cNvSpPr/>
          <p:nvPr/>
        </p:nvSpPr>
        <p:spPr bwMode="auto">
          <a:xfrm rot="20902670">
            <a:off x="6073375" y="4609869"/>
            <a:ext cx="2803597" cy="130001"/>
          </a:xfrm>
          <a:prstGeom prst="rect">
            <a:avLst/>
          </a:prstGeom>
          <a:solidFill>
            <a:srgbClr val="92D050">
              <a:alpha val="38000"/>
            </a:srgbClr>
          </a:solid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D9B9601A-9293-C1C2-AD6B-734B79B6DD5A}"/>
              </a:ext>
            </a:extLst>
          </p:cNvPr>
          <p:cNvSpPr/>
          <p:nvPr/>
        </p:nvSpPr>
        <p:spPr bwMode="auto">
          <a:xfrm rot="21263693">
            <a:off x="5931572" y="2912052"/>
            <a:ext cx="2803597" cy="130001"/>
          </a:xfrm>
          <a:prstGeom prst="rect">
            <a:avLst/>
          </a:prstGeom>
          <a:solidFill>
            <a:srgbClr val="92D050">
              <a:alpha val="44000"/>
            </a:srgbClr>
          </a:solid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id="{7394AC72-47BB-AC7B-33BC-DD4EA0F42A32}"/>
              </a:ext>
            </a:extLst>
          </p:cNvPr>
          <p:cNvSpPr/>
          <p:nvPr/>
        </p:nvSpPr>
        <p:spPr bwMode="auto">
          <a:xfrm>
            <a:off x="4062423" y="702553"/>
            <a:ext cx="1043506" cy="355665"/>
          </a:xfrm>
          <a:prstGeom prst="rect">
            <a:avLst/>
          </a:prstGeom>
          <a:solidFill>
            <a:srgbClr val="92D050">
              <a:alpha val="16000"/>
            </a:srgbClr>
          </a:solid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Consistent</a:t>
            </a:r>
          </a:p>
        </p:txBody>
      </p:sp>
      <p:sp>
        <p:nvSpPr>
          <p:cNvPr id="34" name="Rectangle 33">
            <a:extLst>
              <a:ext uri="{FF2B5EF4-FFF2-40B4-BE49-F238E27FC236}">
                <a16:creationId xmlns:a16="http://schemas.microsoft.com/office/drawing/2014/main" id="{025A7285-863A-8CF2-E174-4C1D5EF00CF3}"/>
              </a:ext>
            </a:extLst>
          </p:cNvPr>
          <p:cNvSpPr/>
          <p:nvPr/>
        </p:nvSpPr>
        <p:spPr bwMode="auto">
          <a:xfrm>
            <a:off x="4050764" y="1112948"/>
            <a:ext cx="1043506" cy="332932"/>
          </a:xfrm>
          <a:prstGeom prst="rect">
            <a:avLst/>
          </a:prstGeom>
          <a:solidFill>
            <a:srgbClr val="FF0000">
              <a:alpha val="16000"/>
            </a:srgbClr>
          </a:solid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Inconsistent</a:t>
            </a:r>
          </a:p>
        </p:txBody>
      </p:sp>
      <p:pic>
        <p:nvPicPr>
          <p:cNvPr id="4" name="Picture 3" descr="United States Census Bureau 2024 - Mame Stacee">
            <a:extLst>
              <a:ext uri="{FF2B5EF4-FFF2-40B4-BE49-F238E27FC236}">
                <a16:creationId xmlns:a16="http://schemas.microsoft.com/office/drawing/2014/main" id="{A0FD6927-85AA-68B9-DA99-C98A27780905}"/>
              </a:ext>
            </a:extLst>
          </p:cNvPr>
          <p:cNvPicPr>
            <a:picLocks noChangeAspect="1"/>
          </p:cNvPicPr>
          <p:nvPr/>
        </p:nvPicPr>
        <p:blipFill>
          <a:blip r:embed="rId5"/>
          <a:srcRect l="29154" t="35067" r="29693" b="37364"/>
          <a:stretch/>
        </p:blipFill>
        <p:spPr>
          <a:xfrm>
            <a:off x="11007492" y="6214781"/>
            <a:ext cx="1186049" cy="640830"/>
          </a:xfrm>
          <a:prstGeom prst="rect">
            <a:avLst/>
          </a:prstGeom>
        </p:spPr>
      </p:pic>
      <p:sp>
        <p:nvSpPr>
          <p:cNvPr id="7" name="Text Placeholder 5">
            <a:extLst>
              <a:ext uri="{FF2B5EF4-FFF2-40B4-BE49-F238E27FC236}">
                <a16:creationId xmlns:a16="http://schemas.microsoft.com/office/drawing/2014/main" id="{75ED6AD8-490F-6DB0-EEC2-627527555138}"/>
              </a:ext>
            </a:extLst>
          </p:cNvPr>
          <p:cNvSpPr txBox="1">
            <a:spLocks/>
          </p:cNvSpPr>
          <p:nvPr/>
        </p:nvSpPr>
        <p:spPr>
          <a:xfrm>
            <a:off x="241090" y="1431126"/>
            <a:ext cx="2804758" cy="1560576"/>
          </a:xfrm>
          <a:prstGeom prst="rect">
            <a:avLst/>
          </a:prstGeom>
        </p:spPr>
        <p:txBody>
          <a:bodyPr lIns="91440" tIns="45720" rIns="91440" bIns="45720"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1600" spc="-60">
                <a:solidFill>
                  <a:srgbClr val="FFFFFF"/>
                </a:solidFill>
                <a:latin typeface="Calibri Light"/>
                <a:ea typeface="Verdana"/>
                <a:cs typeface="Calibri Light"/>
              </a:rPr>
              <a:t>Results and Findings</a:t>
            </a:r>
          </a:p>
        </p:txBody>
      </p:sp>
    </p:spTree>
    <p:extLst>
      <p:ext uri="{BB962C8B-B14F-4D97-AF65-F5344CB8AC3E}">
        <p14:creationId xmlns:p14="http://schemas.microsoft.com/office/powerpoint/2010/main" val="145467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8FDBF5-C5BD-9BE1-E96A-B75FC01CBE9A}"/>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8" name="Rectangle 37">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United States Census Bureau 2024 - Mame Stacee">
            <a:extLst>
              <a:ext uri="{FF2B5EF4-FFF2-40B4-BE49-F238E27FC236}">
                <a16:creationId xmlns:a16="http://schemas.microsoft.com/office/drawing/2014/main" id="{A04ABC93-9007-37C2-47A4-6BDF68DDB3D0}"/>
              </a:ext>
            </a:extLst>
          </p:cNvPr>
          <p:cNvPicPr>
            <a:picLocks noChangeAspect="1"/>
          </p:cNvPicPr>
          <p:nvPr/>
        </p:nvPicPr>
        <p:blipFill>
          <a:blip r:embed="rId3"/>
          <a:srcRect l="29154" t="35067" r="29693" b="37364"/>
          <a:stretch/>
        </p:blipFill>
        <p:spPr>
          <a:xfrm>
            <a:off x="10947727" y="6214781"/>
            <a:ext cx="1186049" cy="640830"/>
          </a:xfrm>
          <a:prstGeom prst="rect">
            <a:avLst/>
          </a:prstGeom>
        </p:spPr>
      </p:pic>
      <p:pic>
        <p:nvPicPr>
          <p:cNvPr id="5" name="Picture 4">
            <a:extLst>
              <a:ext uri="{FF2B5EF4-FFF2-40B4-BE49-F238E27FC236}">
                <a16:creationId xmlns:a16="http://schemas.microsoft.com/office/drawing/2014/main" id="{73816187-2004-5C45-E5BA-C1A52A41E3AE}"/>
              </a:ext>
            </a:extLst>
          </p:cNvPr>
          <p:cNvPicPr>
            <a:picLocks noChangeAspect="1"/>
          </p:cNvPicPr>
          <p:nvPr/>
        </p:nvPicPr>
        <p:blipFill>
          <a:blip r:embed="rId4"/>
          <a:stretch>
            <a:fillRect/>
          </a:stretch>
        </p:blipFill>
        <p:spPr>
          <a:xfrm>
            <a:off x="319554" y="1299042"/>
            <a:ext cx="2647950" cy="3990975"/>
          </a:xfrm>
          <a:prstGeom prst="rect">
            <a:avLst/>
          </a:prstGeom>
        </p:spPr>
      </p:pic>
      <p:sp>
        <p:nvSpPr>
          <p:cNvPr id="7" name="Text Placeholder 5">
            <a:extLst>
              <a:ext uri="{FF2B5EF4-FFF2-40B4-BE49-F238E27FC236}">
                <a16:creationId xmlns:a16="http://schemas.microsoft.com/office/drawing/2014/main" id="{83B4DB5C-8D10-A42F-EBE2-AD21616A788D}"/>
              </a:ext>
            </a:extLst>
          </p:cNvPr>
          <p:cNvSpPr txBox="1">
            <a:spLocks/>
          </p:cNvSpPr>
          <p:nvPr/>
        </p:nvSpPr>
        <p:spPr>
          <a:xfrm>
            <a:off x="3408620" y="4680832"/>
            <a:ext cx="2804758" cy="1560576"/>
          </a:xfrm>
          <a:prstGeom prst="rect">
            <a:avLst/>
          </a:prstGeom>
        </p:spPr>
        <p:txBody>
          <a:bodyPr lIns="91440" tIns="45720" rIns="91440" bIns="45720"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1600" spc="-60">
                <a:solidFill>
                  <a:srgbClr val="FFFFFF"/>
                </a:solidFill>
                <a:latin typeface="Calibri Light"/>
                <a:ea typeface="Verdana"/>
                <a:cs typeface="Calibri Light"/>
              </a:rPr>
              <a:t>Results and Findings</a:t>
            </a:r>
          </a:p>
        </p:txBody>
      </p:sp>
      <p:graphicFrame>
        <p:nvGraphicFramePr>
          <p:cNvPr id="11" name="Diagram 10">
            <a:extLst>
              <a:ext uri="{FF2B5EF4-FFF2-40B4-BE49-F238E27FC236}">
                <a16:creationId xmlns:a16="http://schemas.microsoft.com/office/drawing/2014/main" id="{7073B937-EF91-0C30-059F-9CB2DC145FC1}"/>
              </a:ext>
            </a:extLst>
          </p:cNvPr>
          <p:cNvGraphicFramePr/>
          <p:nvPr>
            <p:extLst>
              <p:ext uri="{D42A27DB-BD31-4B8C-83A1-F6EECF244321}">
                <p14:modId xmlns:p14="http://schemas.microsoft.com/office/powerpoint/2010/main" val="3932937922"/>
              </p:ext>
            </p:extLst>
          </p:nvPr>
        </p:nvGraphicFramePr>
        <p:xfrm>
          <a:off x="5700058" y="912906"/>
          <a:ext cx="4572000" cy="365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26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491EE7-B33B-5847-2CE1-981E4D91D07B}"/>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C40EBC18-88E6-D690-1EC2-B43AC55F8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96EF3924-9683-9D8D-D190-EF384100B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8" name="Rectangle 37">
            <a:extLst>
              <a:ext uri="{FF2B5EF4-FFF2-40B4-BE49-F238E27FC236}">
                <a16:creationId xmlns:a16="http://schemas.microsoft.com/office/drawing/2014/main" id="{72880A1C-3299-6425-F2D8-723A985CD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BD57318-4501-3EF1-BF9A-7AC106486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934436C-5478-7F44-E599-EFBC86153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Title 14">
            <a:extLst>
              <a:ext uri="{FF2B5EF4-FFF2-40B4-BE49-F238E27FC236}">
                <a16:creationId xmlns:a16="http://schemas.microsoft.com/office/drawing/2014/main" id="{B7ADC89B-E13A-7944-B78F-EC7CB6241EC5}"/>
              </a:ext>
            </a:extLst>
          </p:cNvPr>
          <p:cNvSpPr>
            <a:spLocks noGrp="1"/>
          </p:cNvSpPr>
          <p:nvPr>
            <p:ph type="title" idx="4294967295"/>
          </p:nvPr>
        </p:nvSpPr>
        <p:spPr>
          <a:xfrm>
            <a:off x="3722622" y="1298448"/>
            <a:ext cx="7187529" cy="2951819"/>
          </a:xfrm>
        </p:spPr>
        <p:txBody>
          <a:bodyPr vert="horz" lIns="91440" tIns="45720" rIns="91440" bIns="45720" rtlCol="0" anchor="b">
            <a:normAutofit/>
          </a:bodyPr>
          <a:lstStyle/>
          <a:p>
            <a:r>
              <a:rPr lang="en-US" sz="5800" spc="-100"/>
              <a:t>Questions?</a:t>
            </a:r>
          </a:p>
        </p:txBody>
      </p:sp>
      <p:sp>
        <p:nvSpPr>
          <p:cNvPr id="41" name="Rectangle 40">
            <a:extLst>
              <a:ext uri="{FF2B5EF4-FFF2-40B4-BE49-F238E27FC236}">
                <a16:creationId xmlns:a16="http://schemas.microsoft.com/office/drawing/2014/main" id="{2698952F-704A-9344-D69A-020BF8863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United States Census Bureau 2024 - Mame Stacee">
            <a:extLst>
              <a:ext uri="{FF2B5EF4-FFF2-40B4-BE49-F238E27FC236}">
                <a16:creationId xmlns:a16="http://schemas.microsoft.com/office/drawing/2014/main" id="{AF6454DF-BD54-E80D-7EEC-6F4D4E0CAE47}"/>
              </a:ext>
            </a:extLst>
          </p:cNvPr>
          <p:cNvPicPr>
            <a:picLocks noChangeAspect="1"/>
          </p:cNvPicPr>
          <p:nvPr/>
        </p:nvPicPr>
        <p:blipFill>
          <a:blip r:embed="rId3"/>
          <a:srcRect l="29154" t="35067" r="29693" b="37364"/>
          <a:stretch/>
        </p:blipFill>
        <p:spPr>
          <a:xfrm>
            <a:off x="10947727" y="6214781"/>
            <a:ext cx="1186049" cy="640830"/>
          </a:xfrm>
          <a:prstGeom prst="rect">
            <a:avLst/>
          </a:prstGeom>
        </p:spPr>
      </p:pic>
    </p:spTree>
    <p:extLst>
      <p:ext uri="{BB962C8B-B14F-4D97-AF65-F5344CB8AC3E}">
        <p14:creationId xmlns:p14="http://schemas.microsoft.com/office/powerpoint/2010/main" val="3386075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FDBF5-C5BD-9BE1-E96A-B75FC01CBE9A}"/>
            </a:ext>
          </a:extLst>
        </p:cNvPr>
        <p:cNvGrpSpPr/>
        <p:nvPr/>
      </p:nvGrpSpPr>
      <p:grpSpPr>
        <a:xfrm>
          <a:off x="0" y="0"/>
          <a:ext cx="0" cy="0"/>
          <a:chOff x="0" y="0"/>
          <a:chExt cx="0" cy="0"/>
        </a:xfrm>
      </p:grpSpPr>
      <p:pic>
        <p:nvPicPr>
          <p:cNvPr id="4" name="Picture 3" descr="United States Census Bureau 2024 - Mame Stacee">
            <a:extLst>
              <a:ext uri="{FF2B5EF4-FFF2-40B4-BE49-F238E27FC236}">
                <a16:creationId xmlns:a16="http://schemas.microsoft.com/office/drawing/2014/main" id="{A962953B-1642-5BA0-D91C-A4495420DCCC}"/>
              </a:ext>
            </a:extLst>
          </p:cNvPr>
          <p:cNvPicPr>
            <a:picLocks noChangeAspect="1"/>
          </p:cNvPicPr>
          <p:nvPr/>
        </p:nvPicPr>
        <p:blipFill>
          <a:blip r:embed="rId3"/>
          <a:srcRect l="29154" t="35067" r="29693" b="37364"/>
          <a:stretch/>
        </p:blipFill>
        <p:spPr>
          <a:xfrm>
            <a:off x="10947727" y="6214781"/>
            <a:ext cx="1186049" cy="640830"/>
          </a:xfrm>
          <a:prstGeom prst="rect">
            <a:avLst/>
          </a:prstGeom>
        </p:spPr>
      </p:pic>
      <p:sp>
        <p:nvSpPr>
          <p:cNvPr id="7" name="Content Placeholder 6">
            <a:extLst>
              <a:ext uri="{FF2B5EF4-FFF2-40B4-BE49-F238E27FC236}">
                <a16:creationId xmlns:a16="http://schemas.microsoft.com/office/drawing/2014/main" id="{B43640A8-0E9E-5327-6880-5CC3AB91D426}"/>
              </a:ext>
            </a:extLst>
          </p:cNvPr>
          <p:cNvSpPr>
            <a:spLocks noGrp="1"/>
          </p:cNvSpPr>
          <p:nvPr>
            <p:ph idx="1"/>
          </p:nvPr>
        </p:nvSpPr>
        <p:spPr/>
        <p:txBody>
          <a:bodyPr/>
          <a:lstStyle/>
          <a:p>
            <a:r>
              <a:rPr lang="en-US" sz="1100">
                <a:solidFill>
                  <a:srgbClr val="000000"/>
                </a:solidFill>
                <a:latin typeface="Montserrat Light"/>
              </a:rPr>
              <a:t> Paperwork Reduction Act of 1995, 44 U.S.C. §§ 3501-3521.</a:t>
            </a:r>
            <a:endParaRPr lang="en-US">
              <a:solidFill>
                <a:srgbClr val="595959"/>
              </a:solidFill>
              <a:latin typeface="Corbel" panose="020B0503020204020204"/>
            </a:endParaRPr>
          </a:p>
          <a:p>
            <a:r>
              <a:rPr lang="en-US" sz="1100">
                <a:solidFill>
                  <a:srgbClr val="000000"/>
                </a:solidFill>
                <a:latin typeface="Montserrat Light"/>
              </a:rPr>
              <a:t>U.S. Equal Employment Opportunity Commission. (2007). </a:t>
            </a:r>
            <a:r>
              <a:rPr lang="en-US" sz="1100" i="1">
                <a:solidFill>
                  <a:srgbClr val="000000"/>
                </a:solidFill>
                <a:latin typeface="Montserrat Light"/>
              </a:rPr>
              <a:t>Employment Tests and Selection Procedures</a:t>
            </a:r>
            <a:r>
              <a:rPr lang="en-US" sz="1100">
                <a:solidFill>
                  <a:srgbClr val="000000"/>
                </a:solidFill>
                <a:latin typeface="Montserrat Light"/>
              </a:rPr>
              <a:t>. Washington, D.C.: EEOC.</a:t>
            </a:r>
            <a:endParaRPr lang="en-US">
              <a:solidFill>
                <a:srgbClr val="595959"/>
              </a:solidFill>
              <a:latin typeface="Corbel" panose="020B0503020204020204"/>
            </a:endParaRPr>
          </a:p>
          <a:p>
            <a:r>
              <a:rPr lang="en-US" sz="1100">
                <a:solidFill>
                  <a:srgbClr val="000000"/>
                </a:solidFill>
                <a:latin typeface="Montserrat Light"/>
              </a:rPr>
              <a:t>Equal Employment Opportunity Commission. (1978). </a:t>
            </a:r>
            <a:r>
              <a:rPr lang="en-US" sz="1100" i="1">
                <a:solidFill>
                  <a:srgbClr val="000000"/>
                </a:solidFill>
                <a:latin typeface="Montserrat Light"/>
              </a:rPr>
              <a:t>Uniform Guidelines on Employee Selection Procedures</a:t>
            </a:r>
            <a:r>
              <a:rPr lang="en-US" sz="1100">
                <a:solidFill>
                  <a:srgbClr val="000000"/>
                </a:solidFill>
                <a:latin typeface="Montserrat Light"/>
              </a:rPr>
              <a:t>. Federal Register, 43(166).</a:t>
            </a:r>
            <a:endParaRPr lang="en-US">
              <a:solidFill>
                <a:srgbClr val="595959"/>
              </a:solidFill>
              <a:latin typeface="Corbel" panose="020B0503020204020204"/>
            </a:endParaRPr>
          </a:p>
          <a:p>
            <a:r>
              <a:rPr lang="en-US" sz="1100">
                <a:solidFill>
                  <a:srgbClr val="000000"/>
                </a:solidFill>
                <a:latin typeface="Montserrat Light"/>
              </a:rPr>
              <a:t>Camilli, G., &amp; Shepard, L. A. (1994). </a:t>
            </a:r>
            <a:r>
              <a:rPr lang="en-US" sz="1100" i="1">
                <a:solidFill>
                  <a:srgbClr val="000000"/>
                </a:solidFill>
                <a:latin typeface="Montserrat Light"/>
              </a:rPr>
              <a:t>Methods for Identifying Biased Test Items</a:t>
            </a:r>
            <a:r>
              <a:rPr lang="en-US" sz="1100">
                <a:solidFill>
                  <a:srgbClr val="000000"/>
                </a:solidFill>
                <a:latin typeface="Montserrat Light"/>
              </a:rPr>
              <a:t>. Thousand Oaks, CA: SAGE.</a:t>
            </a:r>
            <a:endParaRPr lang="en-US">
              <a:solidFill>
                <a:srgbClr val="595959"/>
              </a:solidFill>
              <a:latin typeface="Corbel" panose="020B0503020204020204"/>
            </a:endParaRPr>
          </a:p>
          <a:p>
            <a:r>
              <a:rPr lang="en-US" sz="1100" err="1">
                <a:solidFill>
                  <a:srgbClr val="000000"/>
                </a:solidFill>
                <a:latin typeface="Montserrat Light"/>
              </a:rPr>
              <a:t>Paolacci</a:t>
            </a:r>
            <a:r>
              <a:rPr lang="en-US" sz="1100">
                <a:solidFill>
                  <a:srgbClr val="000000"/>
                </a:solidFill>
                <a:latin typeface="Montserrat Light"/>
              </a:rPr>
              <a:t>, G., Chandler, J., &amp; </a:t>
            </a:r>
            <a:r>
              <a:rPr lang="en-US" sz="1100" err="1">
                <a:solidFill>
                  <a:srgbClr val="000000"/>
                </a:solidFill>
                <a:latin typeface="Montserrat Light"/>
              </a:rPr>
              <a:t>Ipeirotis</a:t>
            </a:r>
            <a:r>
              <a:rPr lang="en-US" sz="1100">
                <a:solidFill>
                  <a:srgbClr val="000000"/>
                </a:solidFill>
                <a:latin typeface="Montserrat Light"/>
              </a:rPr>
              <a:t>, P. G. (2019). Running experiments on Amazon Mechanical Turk. </a:t>
            </a:r>
            <a:r>
              <a:rPr lang="en-US" sz="1100" i="1">
                <a:solidFill>
                  <a:srgbClr val="000000"/>
                </a:solidFill>
                <a:latin typeface="Montserrat Light"/>
              </a:rPr>
              <a:t>Judgment and Decision Making</a:t>
            </a:r>
            <a:r>
              <a:rPr lang="en-US" sz="1100">
                <a:solidFill>
                  <a:srgbClr val="000000"/>
                </a:solidFill>
                <a:latin typeface="Montserrat Light"/>
              </a:rPr>
              <a:t>, 5(5), 411–419.</a:t>
            </a:r>
            <a:endParaRPr lang="en-US">
              <a:solidFill>
                <a:srgbClr val="595959"/>
              </a:solidFill>
              <a:latin typeface="Corbel" panose="020B0503020204020204"/>
            </a:endParaRPr>
          </a:p>
          <a:p>
            <a:r>
              <a:rPr lang="en-US" sz="1100">
                <a:solidFill>
                  <a:srgbClr val="000000"/>
                </a:solidFill>
                <a:latin typeface="Montserrat Light"/>
              </a:rPr>
              <a:t>Chmielewski, M., &amp; Kucker, S. C. (2019). An </a:t>
            </a:r>
            <a:r>
              <a:rPr lang="en-US" sz="1100" err="1">
                <a:solidFill>
                  <a:srgbClr val="000000"/>
                </a:solidFill>
                <a:latin typeface="Montserrat Light"/>
              </a:rPr>
              <a:t>MTurk</a:t>
            </a:r>
            <a:r>
              <a:rPr lang="en-US" sz="1100">
                <a:solidFill>
                  <a:srgbClr val="000000"/>
                </a:solidFill>
                <a:latin typeface="Montserrat Light"/>
              </a:rPr>
              <a:t> Crisis? </a:t>
            </a:r>
            <a:r>
              <a:rPr lang="en-US" sz="1100" i="1">
                <a:solidFill>
                  <a:srgbClr val="000000"/>
                </a:solidFill>
                <a:latin typeface="Montserrat Light"/>
              </a:rPr>
              <a:t>Translational Issues in Psychological Science</a:t>
            </a:r>
            <a:r>
              <a:rPr lang="en-US" sz="1100">
                <a:solidFill>
                  <a:srgbClr val="000000"/>
                </a:solidFill>
                <a:latin typeface="Montserrat Light"/>
              </a:rPr>
              <a:t>, 5(1), 44–47.</a:t>
            </a:r>
            <a:endParaRPr lang="en-US">
              <a:solidFill>
                <a:srgbClr val="595959"/>
              </a:solidFill>
              <a:latin typeface="Corbel" panose="020B0503020204020204"/>
            </a:endParaRPr>
          </a:p>
          <a:p>
            <a:r>
              <a:rPr lang="en-US" sz="1100">
                <a:solidFill>
                  <a:srgbClr val="000000"/>
                </a:solidFill>
                <a:latin typeface="Montserrat Light"/>
              </a:rPr>
              <a:t>Schmidt, F. L., &amp; Hunter, J. E. (1998). The validity and utility of selection methods in personnel psychology. </a:t>
            </a:r>
            <a:r>
              <a:rPr lang="en-US" sz="1100" i="1">
                <a:solidFill>
                  <a:srgbClr val="000000"/>
                </a:solidFill>
                <a:latin typeface="Montserrat Light"/>
              </a:rPr>
              <a:t>Psychological Bulletin</a:t>
            </a:r>
            <a:r>
              <a:rPr lang="en-US" sz="1100">
                <a:solidFill>
                  <a:srgbClr val="000000"/>
                </a:solidFill>
                <a:latin typeface="Montserrat Light"/>
              </a:rPr>
              <a:t>, 124(2), 262–274.</a:t>
            </a:r>
            <a:endParaRPr lang="en-US">
              <a:solidFill>
                <a:srgbClr val="595959"/>
              </a:solidFill>
              <a:latin typeface="Corbel" panose="020B0503020204020204"/>
            </a:endParaRPr>
          </a:p>
          <a:p>
            <a:r>
              <a:rPr lang="en-US" sz="1100">
                <a:solidFill>
                  <a:srgbClr val="000000"/>
                </a:solidFill>
                <a:latin typeface="Montserrat Light"/>
              </a:rPr>
              <a:t>McDaniel, M. A., Schmidt, F. L., &amp; Hunter, J. E. (1988). Job experience correlates of job performance. </a:t>
            </a:r>
            <a:r>
              <a:rPr lang="en-US" sz="1100" i="1">
                <a:solidFill>
                  <a:srgbClr val="000000"/>
                </a:solidFill>
                <a:latin typeface="Montserrat Light"/>
              </a:rPr>
              <a:t>Journal of Applied Psychology</a:t>
            </a:r>
            <a:r>
              <a:rPr lang="en-US" sz="1100">
                <a:solidFill>
                  <a:srgbClr val="000000"/>
                </a:solidFill>
                <a:latin typeface="Montserrat Light"/>
              </a:rPr>
              <a:t>, 73(2), 327–330.</a:t>
            </a:r>
            <a:endParaRPr lang="en-US"/>
          </a:p>
          <a:p>
            <a:endParaRPr lang="en-US"/>
          </a:p>
        </p:txBody>
      </p:sp>
      <p:sp>
        <p:nvSpPr>
          <p:cNvPr id="6" name="Text Placeholder 5">
            <a:extLst>
              <a:ext uri="{FF2B5EF4-FFF2-40B4-BE49-F238E27FC236}">
                <a16:creationId xmlns:a16="http://schemas.microsoft.com/office/drawing/2014/main" id="{D18BA51E-EE0A-C40D-36BC-AA3D27A32295}"/>
              </a:ext>
            </a:extLst>
          </p:cNvPr>
          <p:cNvSpPr>
            <a:spLocks noGrp="1"/>
          </p:cNvSpPr>
          <p:nvPr>
            <p:ph type="body" sz="half" idx="2"/>
          </p:nvPr>
        </p:nvSpPr>
        <p:spPr/>
        <p:txBody>
          <a:bodyPr/>
          <a:lstStyle/>
          <a:p>
            <a:r>
              <a:rPr lang="en-US"/>
              <a:t>References</a:t>
            </a:r>
          </a:p>
        </p:txBody>
      </p:sp>
    </p:spTree>
    <p:extLst>
      <p:ext uri="{BB962C8B-B14F-4D97-AF65-F5344CB8AC3E}">
        <p14:creationId xmlns:p14="http://schemas.microsoft.com/office/powerpoint/2010/main" val="235969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sp>
        <p:nvSpPr>
          <p:cNvPr id="16" name="Title 5">
            <a:extLst>
              <a:ext uri="{FF2B5EF4-FFF2-40B4-BE49-F238E27FC236}">
                <a16:creationId xmlns:a16="http://schemas.microsoft.com/office/drawing/2014/main" id="{DE594E67-FF07-25C8-715E-328CC91A809E}"/>
              </a:ext>
            </a:extLst>
          </p:cNvPr>
          <p:cNvSpPr txBox="1">
            <a:spLocks/>
          </p:cNvSpPr>
          <p:nvPr/>
        </p:nvSpPr>
        <p:spPr>
          <a:xfrm>
            <a:off x="252919" y="1123837"/>
            <a:ext cx="2947482" cy="460118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3200" spc="-60">
                <a:solidFill>
                  <a:srgbClr val="FFFFFF"/>
                </a:solidFill>
                <a:latin typeface="Calibri Light"/>
                <a:ea typeface="Verdana"/>
                <a:cs typeface="Calibri Light"/>
              </a:rPr>
              <a:t>Human Resource Division</a:t>
            </a:r>
          </a:p>
        </p:txBody>
      </p:sp>
      <p:graphicFrame>
        <p:nvGraphicFramePr>
          <p:cNvPr id="12" name="Diagram 11">
            <a:extLst>
              <a:ext uri="{FF2B5EF4-FFF2-40B4-BE49-F238E27FC236}">
                <a16:creationId xmlns:a16="http://schemas.microsoft.com/office/drawing/2014/main" id="{0E739126-53BA-184C-FF83-18EF83F17CA2}"/>
              </a:ext>
            </a:extLst>
          </p:cNvPr>
          <p:cNvGraphicFramePr/>
          <p:nvPr>
            <p:extLst>
              <p:ext uri="{D42A27DB-BD31-4B8C-83A1-F6EECF244321}">
                <p14:modId xmlns:p14="http://schemas.microsoft.com/office/powerpoint/2010/main" val="2727909759"/>
              </p:ext>
            </p:extLst>
          </p:nvPr>
        </p:nvGraphicFramePr>
        <p:xfrm>
          <a:off x="3563470" y="748554"/>
          <a:ext cx="8613588" cy="5345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BD9231CA-2E4B-0E11-5F9C-F59F47387A95}"/>
              </a:ext>
            </a:extLst>
          </p:cNvPr>
          <p:cNvPicPr>
            <a:picLocks noChangeAspect="1"/>
          </p:cNvPicPr>
          <p:nvPr/>
        </p:nvPicPr>
        <p:blipFill>
          <a:blip r:embed="rId8"/>
          <a:srcRect l="33659" t="-414" r="31129" b="23586"/>
          <a:stretch/>
        </p:blipFill>
        <p:spPr>
          <a:xfrm>
            <a:off x="9466019" y="2344890"/>
            <a:ext cx="2584530" cy="3762537"/>
          </a:xfrm>
          <a:prstGeom prst="rect">
            <a:avLst/>
          </a:prstGeom>
        </p:spPr>
      </p:pic>
      <p:pic>
        <p:nvPicPr>
          <p:cNvPr id="10" name="Picture 9">
            <a:extLst>
              <a:ext uri="{FF2B5EF4-FFF2-40B4-BE49-F238E27FC236}">
                <a16:creationId xmlns:a16="http://schemas.microsoft.com/office/drawing/2014/main" id="{7B163C64-37EF-CD41-F1F4-02AA8A2CDCF3}"/>
              </a:ext>
            </a:extLst>
          </p:cNvPr>
          <p:cNvPicPr>
            <a:picLocks noChangeAspect="1"/>
          </p:cNvPicPr>
          <p:nvPr/>
        </p:nvPicPr>
        <p:blipFill>
          <a:blip r:embed="rId9"/>
          <a:srcRect l="13064" r="6991" b="19137"/>
          <a:stretch/>
        </p:blipFill>
        <p:spPr>
          <a:xfrm>
            <a:off x="6521593" y="2333696"/>
            <a:ext cx="2819160" cy="3752791"/>
          </a:xfrm>
          <a:prstGeom prst="rect">
            <a:avLst/>
          </a:prstGeom>
        </p:spPr>
      </p:pic>
      <p:pic>
        <p:nvPicPr>
          <p:cNvPr id="9" name="Picture 8">
            <a:extLst>
              <a:ext uri="{FF2B5EF4-FFF2-40B4-BE49-F238E27FC236}">
                <a16:creationId xmlns:a16="http://schemas.microsoft.com/office/drawing/2014/main" id="{FADD2FC1-CCB8-977E-065B-3767A8817F53}"/>
              </a:ext>
            </a:extLst>
          </p:cNvPr>
          <p:cNvPicPr>
            <a:picLocks noChangeAspect="1"/>
          </p:cNvPicPr>
          <p:nvPr/>
        </p:nvPicPr>
        <p:blipFill>
          <a:blip r:embed="rId10"/>
          <a:srcRect l="9415" t="35" r="-850" b="19584"/>
          <a:stretch/>
        </p:blipFill>
        <p:spPr>
          <a:xfrm>
            <a:off x="3560724" y="2354483"/>
            <a:ext cx="2864697" cy="3736951"/>
          </a:xfrm>
          <a:prstGeom prst="rect">
            <a:avLst/>
          </a:prstGeom>
        </p:spPr>
      </p:pic>
      <p:pic>
        <p:nvPicPr>
          <p:cNvPr id="4" name="Picture 3">
            <a:extLst>
              <a:ext uri="{FF2B5EF4-FFF2-40B4-BE49-F238E27FC236}">
                <a16:creationId xmlns:a16="http://schemas.microsoft.com/office/drawing/2014/main" id="{57B63B0E-8DA0-FB85-9C5C-4E3107577D4B}"/>
              </a:ext>
            </a:extLst>
          </p:cNvPr>
          <p:cNvPicPr>
            <a:picLocks noChangeAspect="1"/>
          </p:cNvPicPr>
          <p:nvPr/>
        </p:nvPicPr>
        <p:blipFill>
          <a:blip r:embed="rId11"/>
          <a:srcRect l="23546" r="5753" b="518"/>
          <a:stretch/>
        </p:blipFill>
        <p:spPr>
          <a:xfrm>
            <a:off x="3558665" y="745639"/>
            <a:ext cx="8619738" cy="1429580"/>
          </a:xfrm>
          <a:prstGeom prst="rect">
            <a:avLst/>
          </a:prstGeom>
        </p:spPr>
      </p:pic>
      <p:pic>
        <p:nvPicPr>
          <p:cNvPr id="69" name="Picture 68" descr="United States Census Bureau 2024 - Mame Stacee">
            <a:extLst>
              <a:ext uri="{FF2B5EF4-FFF2-40B4-BE49-F238E27FC236}">
                <a16:creationId xmlns:a16="http://schemas.microsoft.com/office/drawing/2014/main" id="{822D5348-4FDE-770A-13F4-FB0481BF422D}"/>
              </a:ext>
            </a:extLst>
          </p:cNvPr>
          <p:cNvPicPr>
            <a:picLocks noChangeAspect="1"/>
          </p:cNvPicPr>
          <p:nvPr/>
        </p:nvPicPr>
        <p:blipFill>
          <a:blip r:embed="rId12"/>
          <a:srcRect l="29154" t="35067" r="29693" b="37364"/>
          <a:stretch/>
        </p:blipFill>
        <p:spPr>
          <a:xfrm>
            <a:off x="10947727" y="6214781"/>
            <a:ext cx="1186049" cy="640830"/>
          </a:xfrm>
          <a:prstGeom prst="rect">
            <a:avLst/>
          </a:prstGeom>
        </p:spPr>
      </p:pic>
    </p:spTree>
    <p:extLst>
      <p:ext uri="{BB962C8B-B14F-4D97-AF65-F5344CB8AC3E}">
        <p14:creationId xmlns:p14="http://schemas.microsoft.com/office/powerpoint/2010/main" val="205626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A18433F-FD5A-33EE-2D87-701019F98DC7}"/>
              </a:ext>
            </a:extLst>
          </p:cNvPr>
          <p:cNvSpPr txBox="1"/>
          <p:nvPr/>
        </p:nvSpPr>
        <p:spPr>
          <a:xfrm>
            <a:off x="3633606" y="859612"/>
            <a:ext cx="6098720" cy="461665"/>
          </a:xfrm>
          <a:prstGeom prst="rect">
            <a:avLst/>
          </a:prstGeom>
          <a:noFill/>
        </p:spPr>
        <p:txBody>
          <a:bodyPr wrap="square">
            <a:spAutoFit/>
          </a:bodyPr>
          <a:lstStyle/>
          <a:p>
            <a:r>
              <a:rPr lang="en-US" sz="2400" b="1">
                <a:latin typeface="Montserrat Light" panose="00000400000000000000" pitchFamily="2" charset="0"/>
              </a:rPr>
              <a:t>Agenda</a:t>
            </a:r>
          </a:p>
        </p:txBody>
      </p:sp>
      <p:sp>
        <p:nvSpPr>
          <p:cNvPr id="9" name="Content Placeholder 8">
            <a:extLst>
              <a:ext uri="{FF2B5EF4-FFF2-40B4-BE49-F238E27FC236}">
                <a16:creationId xmlns:a16="http://schemas.microsoft.com/office/drawing/2014/main" id="{06C466B6-8763-589E-C0DB-33906C73BCB9}"/>
              </a:ext>
            </a:extLst>
          </p:cNvPr>
          <p:cNvSpPr>
            <a:spLocks noGrp="1"/>
          </p:cNvSpPr>
          <p:nvPr>
            <p:ph idx="1"/>
          </p:nvPr>
        </p:nvSpPr>
        <p:spPr>
          <a:xfrm>
            <a:off x="3634807" y="1416932"/>
            <a:ext cx="7315200" cy="5120640"/>
          </a:xfrm>
        </p:spPr>
        <p:txBody>
          <a:bodyPr/>
          <a:lstStyle/>
          <a:p>
            <a:r>
              <a:rPr lang="en-US" sz="2800"/>
              <a:t>Purpose and Rationale</a:t>
            </a:r>
          </a:p>
          <a:p>
            <a:r>
              <a:rPr lang="en-US" sz="2800"/>
              <a:t>Our Relevant Concerns</a:t>
            </a:r>
          </a:p>
          <a:p>
            <a:r>
              <a:rPr lang="en-US" sz="2800"/>
              <a:t>Hypothesis</a:t>
            </a:r>
          </a:p>
          <a:p>
            <a:r>
              <a:rPr lang="en-US" sz="2800"/>
              <a:t>Methods (Multi-Stage Design)</a:t>
            </a:r>
          </a:p>
          <a:p>
            <a:r>
              <a:rPr lang="en-US" sz="2800"/>
              <a:t>Results and Findings</a:t>
            </a:r>
          </a:p>
          <a:p>
            <a:r>
              <a:rPr lang="en-US" sz="2800"/>
              <a:t>Novel Features of this Research</a:t>
            </a:r>
          </a:p>
          <a:p>
            <a:r>
              <a:rPr lang="en-US" sz="2800"/>
              <a:t>Questions</a:t>
            </a:r>
          </a:p>
          <a:p>
            <a:endParaRPr lang="en-US"/>
          </a:p>
        </p:txBody>
      </p:sp>
      <p:pic>
        <p:nvPicPr>
          <p:cNvPr id="2" name="Picture 1" descr="United States Census Bureau 2024 - Mame Stacee">
            <a:extLst>
              <a:ext uri="{FF2B5EF4-FFF2-40B4-BE49-F238E27FC236}">
                <a16:creationId xmlns:a16="http://schemas.microsoft.com/office/drawing/2014/main" id="{F8AB30D1-0DA7-C148-0495-CC380F345B48}"/>
              </a:ext>
            </a:extLst>
          </p:cNvPr>
          <p:cNvPicPr>
            <a:picLocks noChangeAspect="1"/>
          </p:cNvPicPr>
          <p:nvPr/>
        </p:nvPicPr>
        <p:blipFill>
          <a:blip r:embed="rId3"/>
          <a:srcRect l="29154" t="35067" r="29693" b="37364"/>
          <a:stretch/>
        </p:blipFill>
        <p:spPr>
          <a:xfrm>
            <a:off x="10947727" y="6214781"/>
            <a:ext cx="1186049" cy="640830"/>
          </a:xfrm>
          <a:prstGeom prst="rect">
            <a:avLst/>
          </a:prstGeom>
        </p:spPr>
      </p:pic>
    </p:spTree>
    <p:extLst>
      <p:ext uri="{BB962C8B-B14F-4D97-AF65-F5344CB8AC3E}">
        <p14:creationId xmlns:p14="http://schemas.microsoft.com/office/powerpoint/2010/main" val="29725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pic>
        <p:nvPicPr>
          <p:cNvPr id="4103" name="Picture 7" descr="Developing Occupational Questionnaires">
            <a:extLst>
              <a:ext uri="{FF2B5EF4-FFF2-40B4-BE49-F238E27FC236}">
                <a16:creationId xmlns:a16="http://schemas.microsoft.com/office/drawing/2014/main" id="{C18FBE97-E476-B904-3440-1167BA41A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9554" y="1894061"/>
            <a:ext cx="4115636" cy="36814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A72466-72FB-5004-3211-D95C6348B1CA}"/>
              </a:ext>
            </a:extLst>
          </p:cNvPr>
          <p:cNvSpPr>
            <a:spLocks noGrp="1"/>
          </p:cNvSpPr>
          <p:nvPr>
            <p:ph type="title"/>
          </p:nvPr>
        </p:nvSpPr>
        <p:spPr/>
        <p:txBody>
          <a:bodyPr/>
          <a:lstStyle/>
          <a:p>
            <a:r>
              <a:rPr lang="en-US">
                <a:latin typeface="Calibri Light"/>
                <a:ea typeface="Verdana"/>
                <a:cs typeface="Calibri Light"/>
              </a:rPr>
              <a:t>Purpose and Rationale</a:t>
            </a:r>
            <a:endParaRPr lang="en-US"/>
          </a:p>
        </p:txBody>
      </p:sp>
      <p:pic>
        <p:nvPicPr>
          <p:cNvPr id="7" name="Content Placeholder 6">
            <a:extLst>
              <a:ext uri="{FF2B5EF4-FFF2-40B4-BE49-F238E27FC236}">
                <a16:creationId xmlns:a16="http://schemas.microsoft.com/office/drawing/2014/main" id="{07DBB4D5-74A9-C0AE-4624-11F59C64E637}"/>
              </a:ext>
            </a:extLst>
          </p:cNvPr>
          <p:cNvPicPr>
            <a:picLocks noGrp="1" noChangeAspect="1"/>
          </p:cNvPicPr>
          <p:nvPr>
            <p:ph type="pic" idx="1"/>
          </p:nvPr>
        </p:nvPicPr>
        <p:blipFill>
          <a:blip r:embed="rId5">
            <a:extLst>
              <a:ext uri="{837473B0-CC2E-450A-ABE3-18F120FF3D39}">
                <a1611:picAttrSrcUrl xmlns:a1611="http://schemas.microsoft.com/office/drawing/2016/11/main" r:id="rId6"/>
              </a:ext>
            </a:extLst>
          </a:blip>
          <a:srcRect t="6208" b="6208"/>
          <a:stretch/>
        </p:blipFill>
        <p:spPr/>
      </p:pic>
      <p:sp>
        <p:nvSpPr>
          <p:cNvPr id="6" name="Text Placeholder 5">
            <a:extLst>
              <a:ext uri="{FF2B5EF4-FFF2-40B4-BE49-F238E27FC236}">
                <a16:creationId xmlns:a16="http://schemas.microsoft.com/office/drawing/2014/main" id="{181D6809-88F9-08B8-802B-6E98CDD19A1A}"/>
              </a:ext>
            </a:extLst>
          </p:cNvPr>
          <p:cNvSpPr>
            <a:spLocks noGrp="1"/>
          </p:cNvSpPr>
          <p:nvPr>
            <p:ph type="body" sz="half" idx="2"/>
          </p:nvPr>
        </p:nvSpPr>
        <p:spPr/>
        <p:txBody>
          <a:bodyPr lIns="91440" tIns="45720" rIns="91440" bIns="45720" anchor="t"/>
          <a:lstStyle/>
          <a:p>
            <a:r>
              <a:rPr lang="en-US">
                <a:latin typeface="Calibri Light"/>
                <a:ea typeface="Calibri Light"/>
                <a:cs typeface="Calibri Light"/>
              </a:rPr>
              <a:t>Occupational Questionnaires</a:t>
            </a:r>
            <a:endParaRPr lang="en-US"/>
          </a:p>
        </p:txBody>
      </p:sp>
      <p:pic>
        <p:nvPicPr>
          <p:cNvPr id="4" name="Picture 3" descr="United States Census Bureau 2024 - Mame Stacee">
            <a:extLst>
              <a:ext uri="{FF2B5EF4-FFF2-40B4-BE49-F238E27FC236}">
                <a16:creationId xmlns:a16="http://schemas.microsoft.com/office/drawing/2014/main" id="{DDEC1CA5-C64A-5A81-95E1-3B8519A9172A}"/>
              </a:ext>
            </a:extLst>
          </p:cNvPr>
          <p:cNvPicPr>
            <a:picLocks noChangeAspect="1"/>
          </p:cNvPicPr>
          <p:nvPr/>
        </p:nvPicPr>
        <p:blipFill>
          <a:blip r:embed="rId7"/>
          <a:srcRect l="29154" t="35067" r="29693" b="37364"/>
          <a:stretch/>
        </p:blipFill>
        <p:spPr>
          <a:xfrm>
            <a:off x="10947727" y="6214781"/>
            <a:ext cx="1186049" cy="640830"/>
          </a:xfrm>
          <a:prstGeom prst="rect">
            <a:avLst/>
          </a:prstGeom>
        </p:spPr>
      </p:pic>
    </p:spTree>
    <p:extLst>
      <p:ext uri="{BB962C8B-B14F-4D97-AF65-F5344CB8AC3E}">
        <p14:creationId xmlns:p14="http://schemas.microsoft.com/office/powerpoint/2010/main" val="316753928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pic>
        <p:nvPicPr>
          <p:cNvPr id="3" name="Picture 2" descr="United States Census Bureau 2024 - Mame Stacee">
            <a:extLst>
              <a:ext uri="{FF2B5EF4-FFF2-40B4-BE49-F238E27FC236}">
                <a16:creationId xmlns:a16="http://schemas.microsoft.com/office/drawing/2014/main" id="{FD117D2E-01E8-A641-5CD9-8C0CC95DC754}"/>
              </a:ext>
            </a:extLst>
          </p:cNvPr>
          <p:cNvPicPr>
            <a:picLocks noChangeAspect="1"/>
          </p:cNvPicPr>
          <p:nvPr/>
        </p:nvPicPr>
        <p:blipFill>
          <a:blip r:embed="rId4"/>
          <a:srcRect l="29154" t="35067" r="29693" b="37364"/>
          <a:stretch/>
        </p:blipFill>
        <p:spPr>
          <a:xfrm>
            <a:off x="10947727" y="6214781"/>
            <a:ext cx="1186049" cy="640830"/>
          </a:xfrm>
          <a:prstGeom prst="rect">
            <a:avLst/>
          </a:prstGeom>
        </p:spPr>
      </p:pic>
      <p:pic>
        <p:nvPicPr>
          <p:cNvPr id="4" name="Picture 3">
            <a:extLst>
              <a:ext uri="{FF2B5EF4-FFF2-40B4-BE49-F238E27FC236}">
                <a16:creationId xmlns:a16="http://schemas.microsoft.com/office/drawing/2014/main" id="{9AA9E52A-2E87-2C2A-DA6B-206A4ECF487C}"/>
              </a:ext>
            </a:extLst>
          </p:cNvPr>
          <p:cNvPicPr>
            <a:picLocks noChangeAspect="1"/>
          </p:cNvPicPr>
          <p:nvPr/>
        </p:nvPicPr>
        <p:blipFill>
          <a:blip r:embed="rId5">
            <a:extLst>
              <a:ext uri="{837473B0-CC2E-450A-ABE3-18F120FF3D39}">
                <a1611:picAttrSrcUrl xmlns:a1611="http://schemas.microsoft.com/office/drawing/2016/11/main" r:id="rId6"/>
              </a:ext>
            </a:extLst>
          </a:blip>
          <a:srcRect t="43" r="65911" b="420"/>
          <a:stretch/>
        </p:blipFill>
        <p:spPr>
          <a:xfrm>
            <a:off x="9427883" y="1437961"/>
            <a:ext cx="2597559" cy="3981938"/>
          </a:xfrm>
          <a:prstGeom prst="rect">
            <a:avLst/>
          </a:prstGeom>
        </p:spPr>
      </p:pic>
      <p:sp>
        <p:nvSpPr>
          <p:cNvPr id="10" name="Title 9">
            <a:extLst>
              <a:ext uri="{FF2B5EF4-FFF2-40B4-BE49-F238E27FC236}">
                <a16:creationId xmlns:a16="http://schemas.microsoft.com/office/drawing/2014/main" id="{86802ABF-2037-3F38-CE50-6493E0088E2E}"/>
              </a:ext>
            </a:extLst>
          </p:cNvPr>
          <p:cNvSpPr>
            <a:spLocks noGrp="1"/>
          </p:cNvSpPr>
          <p:nvPr>
            <p:ph type="ctrTitle"/>
          </p:nvPr>
        </p:nvSpPr>
        <p:spPr/>
        <p:txBody>
          <a:bodyPr vert="horz" lIns="91440" tIns="45720" rIns="91440" bIns="45720" rtlCol="0" anchor="b">
            <a:noAutofit/>
          </a:bodyPr>
          <a:lstStyle/>
          <a:p>
            <a:r>
              <a:rPr lang="en-US" sz="4800"/>
              <a:t>"Adverse Impact" in Selection Testing occurs when ethnic groups have </a:t>
            </a:r>
            <a:r>
              <a:rPr lang="en-US" sz="4800" i="1"/>
              <a:t>Substantially Different</a:t>
            </a:r>
            <a:r>
              <a:rPr lang="en-US" sz="4800"/>
              <a:t> passing rates</a:t>
            </a:r>
          </a:p>
        </p:txBody>
      </p:sp>
      <p:sp>
        <p:nvSpPr>
          <p:cNvPr id="12" name="Subtitle 11">
            <a:extLst>
              <a:ext uri="{FF2B5EF4-FFF2-40B4-BE49-F238E27FC236}">
                <a16:creationId xmlns:a16="http://schemas.microsoft.com/office/drawing/2014/main" id="{E4D3CA21-BAE5-D407-A785-2E4AF8CBE4D0}"/>
              </a:ext>
            </a:extLst>
          </p:cNvPr>
          <p:cNvSpPr>
            <a:spLocks noGrp="1"/>
          </p:cNvSpPr>
          <p:nvPr>
            <p:ph type="subTitle" idx="1"/>
          </p:nvPr>
        </p:nvSpPr>
        <p:spPr/>
        <p:txBody>
          <a:bodyPr>
            <a:normAutofit/>
          </a:bodyPr>
          <a:lstStyle/>
          <a:p>
            <a:r>
              <a:rPr lang="en-US"/>
              <a:t>Definition </a:t>
            </a:r>
          </a:p>
        </p:txBody>
      </p:sp>
    </p:spTree>
    <p:extLst>
      <p:ext uri="{BB962C8B-B14F-4D97-AF65-F5344CB8AC3E}">
        <p14:creationId xmlns:p14="http://schemas.microsoft.com/office/powerpoint/2010/main" val="397900372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FC7422E-BAA2-786A-66B2-88128E9861F0}"/>
              </a:ext>
            </a:extLst>
          </p:cNvPr>
          <p:cNvSpPr txBox="1"/>
          <p:nvPr/>
        </p:nvSpPr>
        <p:spPr>
          <a:xfrm>
            <a:off x="3516476" y="1706063"/>
            <a:ext cx="8251871" cy="3447098"/>
          </a:xfrm>
          <a:prstGeom prst="rect">
            <a:avLst/>
          </a:prstGeom>
          <a:noFill/>
        </p:spPr>
        <p:txBody>
          <a:bodyPr wrap="square" lIns="91440" tIns="45720" rIns="91440" bIns="45720" anchor="t">
            <a:spAutoFit/>
          </a:bodyPr>
          <a:lstStyle/>
          <a:p>
            <a:r>
              <a:rPr lang="en-US">
                <a:latin typeface="Montserrat Light"/>
              </a:rPr>
              <a:t>Fairness and Bias in Assessments </a:t>
            </a:r>
          </a:p>
          <a:p>
            <a:pPr marL="742950" lvl="1" indent="-285750">
              <a:buFont typeface="Wingdings" panose="05000000000000000000" pitchFamily="2" charset="2"/>
              <a:buChar char="q"/>
            </a:pPr>
            <a:r>
              <a:rPr lang="en-US" sz="1600">
                <a:latin typeface="Montserrat Light"/>
              </a:rPr>
              <a:t>Uniform Guidelines on Employee Selection Procedures (1978) emphasize avoiding adverse impact [3]</a:t>
            </a:r>
          </a:p>
          <a:p>
            <a:pPr marL="742950" lvl="1" indent="-285750">
              <a:buFont typeface="Wingdings" panose="05000000000000000000" pitchFamily="2" charset="2"/>
              <a:buChar char="q"/>
            </a:pPr>
            <a:r>
              <a:rPr lang="en-US" sz="1600">
                <a:latin typeface="Montserrat Light"/>
              </a:rPr>
              <a:t>Differential Item Functioning and Prediction analyses identify biased items (Camilli &amp; Shepard, 1994) [4]</a:t>
            </a:r>
          </a:p>
          <a:p>
            <a:pPr marL="285750" indent="-285750">
              <a:buFont typeface="Arial" panose="020B0604020202020204" pitchFamily="34" charset="0"/>
              <a:buChar char="•"/>
            </a:pPr>
            <a:endParaRPr lang="en-US">
              <a:latin typeface="Montserrat Light" panose="00000400000000000000" pitchFamily="2" charset="0"/>
            </a:endParaRPr>
          </a:p>
          <a:p>
            <a:endParaRPr lang="en-US">
              <a:latin typeface="Montserrat Light" panose="00000400000000000000" pitchFamily="2" charset="0"/>
            </a:endParaRPr>
          </a:p>
          <a:p>
            <a:pPr marL="285750" indent="-285750">
              <a:buFont typeface="Arial" panose="020B0604020202020204" pitchFamily="34" charset="0"/>
              <a:buChar char="•"/>
            </a:pPr>
            <a:endParaRPr lang="en-US">
              <a:latin typeface="Montserrat Light" panose="00000400000000000000" pitchFamily="2" charset="0"/>
            </a:endParaRPr>
          </a:p>
          <a:p>
            <a:r>
              <a:rPr lang="en-US">
                <a:latin typeface="Montserrat Light"/>
              </a:rPr>
              <a:t>Behavioral Consistency and Occupational Questionnaires</a:t>
            </a:r>
          </a:p>
          <a:p>
            <a:pPr marL="742950" lvl="1" indent="-285750">
              <a:buFont typeface="Wingdings" panose="05000000000000000000" pitchFamily="2" charset="2"/>
              <a:buChar char="q"/>
            </a:pPr>
            <a:r>
              <a:rPr lang="en-US" sz="1600">
                <a:latin typeface="Montserrat Light"/>
              </a:rPr>
              <a:t>Past behaviors often predict future workplace outcomes (Schmidt &amp; Hunter, 1998) [7]</a:t>
            </a:r>
          </a:p>
          <a:p>
            <a:pPr marL="742950" lvl="1" indent="-285750">
              <a:buFont typeface="Wingdings" panose="05000000000000000000" pitchFamily="2" charset="2"/>
              <a:buChar char="q"/>
            </a:pPr>
            <a:r>
              <a:rPr lang="en-US" sz="1600">
                <a:latin typeface="Montserrat Light"/>
              </a:rPr>
              <a:t>Biodata instruments can yield valid supervisory predictions (McDaniel, Schmidt, &amp; Hunter, 1988) [8]</a:t>
            </a:r>
          </a:p>
        </p:txBody>
      </p:sp>
      <p:pic>
        <p:nvPicPr>
          <p:cNvPr id="4" name="Picture 3" descr="United States Census Bureau 2024 - Mame Stacee">
            <a:extLst>
              <a:ext uri="{FF2B5EF4-FFF2-40B4-BE49-F238E27FC236}">
                <a16:creationId xmlns:a16="http://schemas.microsoft.com/office/drawing/2014/main" id="{8D692111-DAE1-BF54-A445-38ABF473EDB4}"/>
              </a:ext>
            </a:extLst>
          </p:cNvPr>
          <p:cNvPicPr>
            <a:picLocks noChangeAspect="1"/>
          </p:cNvPicPr>
          <p:nvPr/>
        </p:nvPicPr>
        <p:blipFill>
          <a:blip r:embed="rId3"/>
          <a:srcRect l="29154" t="35067" r="29693" b="37364"/>
          <a:stretch/>
        </p:blipFill>
        <p:spPr>
          <a:xfrm>
            <a:off x="10947727" y="6214781"/>
            <a:ext cx="1186049" cy="640830"/>
          </a:xfrm>
          <a:prstGeom prst="rect">
            <a:avLst/>
          </a:prstGeom>
        </p:spPr>
      </p:pic>
      <p:sp>
        <p:nvSpPr>
          <p:cNvPr id="8" name="Title 1">
            <a:extLst>
              <a:ext uri="{FF2B5EF4-FFF2-40B4-BE49-F238E27FC236}">
                <a16:creationId xmlns:a16="http://schemas.microsoft.com/office/drawing/2014/main" id="{8D2859FE-BCF8-C324-59E7-69153142F266}"/>
              </a:ext>
            </a:extLst>
          </p:cNvPr>
          <p:cNvSpPr>
            <a:spLocks noGrp="1"/>
          </p:cNvSpPr>
          <p:nvPr>
            <p:ph type="title"/>
          </p:nvPr>
        </p:nvSpPr>
        <p:spPr>
          <a:xfrm>
            <a:off x="256032" y="1143000"/>
            <a:ext cx="2834640" cy="2377440"/>
          </a:xfrm>
        </p:spPr>
        <p:txBody>
          <a:bodyPr/>
          <a:lstStyle/>
          <a:p>
            <a:r>
              <a:rPr lang="en-US">
                <a:latin typeface="Calibri Light"/>
                <a:ea typeface="Verdana"/>
                <a:cs typeface="Calibri Light"/>
              </a:rPr>
              <a:t>Our Concerns</a:t>
            </a:r>
          </a:p>
        </p:txBody>
      </p:sp>
      <p:sp>
        <p:nvSpPr>
          <p:cNvPr id="10" name="Text Placeholder 5">
            <a:extLst>
              <a:ext uri="{FF2B5EF4-FFF2-40B4-BE49-F238E27FC236}">
                <a16:creationId xmlns:a16="http://schemas.microsoft.com/office/drawing/2014/main" id="{9F07BC6F-D486-FA6F-A9F4-B9277E42C9CF}"/>
              </a:ext>
            </a:extLst>
          </p:cNvPr>
          <p:cNvSpPr txBox="1">
            <a:spLocks/>
          </p:cNvSpPr>
          <p:nvPr/>
        </p:nvSpPr>
        <p:spPr>
          <a:xfrm>
            <a:off x="256032" y="3493008"/>
            <a:ext cx="2834640" cy="2322576"/>
          </a:xfrm>
          <a:prstGeom prst="rect">
            <a:avLst/>
          </a:prstGeom>
        </p:spPr>
        <p:txBody>
          <a:bodyPr lIns="91440" tIns="45720" rIns="91440" bIns="45720"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1600" spc="-60">
                <a:solidFill>
                  <a:srgbClr val="FFFFFF"/>
                </a:solidFill>
                <a:latin typeface="Calibri Light"/>
                <a:ea typeface="Verdana"/>
                <a:cs typeface="Calibri Light"/>
              </a:rPr>
              <a:t>Fairness and Consistency</a:t>
            </a:r>
          </a:p>
        </p:txBody>
      </p:sp>
    </p:spTree>
    <p:extLst>
      <p:ext uri="{BB962C8B-B14F-4D97-AF65-F5344CB8AC3E}">
        <p14:creationId xmlns:p14="http://schemas.microsoft.com/office/powerpoint/2010/main" val="231392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pic>
        <p:nvPicPr>
          <p:cNvPr id="3" name="Picture 2" descr="United States Census Bureau 2024 - Mame Stacee">
            <a:extLst>
              <a:ext uri="{FF2B5EF4-FFF2-40B4-BE49-F238E27FC236}">
                <a16:creationId xmlns:a16="http://schemas.microsoft.com/office/drawing/2014/main" id="{78C550E3-95C7-B84C-8F5C-CAECCB30B08D}"/>
              </a:ext>
            </a:extLst>
          </p:cNvPr>
          <p:cNvPicPr>
            <a:picLocks noChangeAspect="1"/>
          </p:cNvPicPr>
          <p:nvPr/>
        </p:nvPicPr>
        <p:blipFill>
          <a:blip r:embed="rId3"/>
          <a:srcRect l="29154" t="35067" r="29693" b="37364"/>
          <a:stretch/>
        </p:blipFill>
        <p:spPr>
          <a:xfrm>
            <a:off x="10947727" y="6214781"/>
            <a:ext cx="1186049" cy="640830"/>
          </a:xfrm>
          <a:prstGeom prst="rect">
            <a:avLst/>
          </a:prstGeom>
        </p:spPr>
      </p:pic>
      <p:graphicFrame>
        <p:nvGraphicFramePr>
          <p:cNvPr id="2" name="Diagram 1">
            <a:extLst>
              <a:ext uri="{FF2B5EF4-FFF2-40B4-BE49-F238E27FC236}">
                <a16:creationId xmlns:a16="http://schemas.microsoft.com/office/drawing/2014/main" id="{75F4D3D7-BA9A-D217-AB43-B7A87104E85B}"/>
              </a:ext>
            </a:extLst>
          </p:cNvPr>
          <p:cNvGraphicFramePr/>
          <p:nvPr>
            <p:extLst>
              <p:ext uri="{D42A27DB-BD31-4B8C-83A1-F6EECF244321}">
                <p14:modId xmlns:p14="http://schemas.microsoft.com/office/powerpoint/2010/main" val="4194112740"/>
              </p:ext>
            </p:extLst>
          </p:nvPr>
        </p:nvGraphicFramePr>
        <p:xfrm>
          <a:off x="5259295" y="1286435"/>
          <a:ext cx="4572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9" name="Title 1">
            <a:extLst>
              <a:ext uri="{FF2B5EF4-FFF2-40B4-BE49-F238E27FC236}">
                <a16:creationId xmlns:a16="http://schemas.microsoft.com/office/drawing/2014/main" id="{E01E388C-F9BE-DA44-6759-04A355A8DE44}"/>
              </a:ext>
            </a:extLst>
          </p:cNvPr>
          <p:cNvSpPr>
            <a:spLocks noGrp="1"/>
          </p:cNvSpPr>
          <p:nvPr>
            <p:ph type="title"/>
          </p:nvPr>
        </p:nvSpPr>
        <p:spPr>
          <a:xfrm>
            <a:off x="442797" y="1815353"/>
            <a:ext cx="2834640" cy="2377440"/>
          </a:xfrm>
        </p:spPr>
        <p:txBody>
          <a:bodyPr/>
          <a:lstStyle/>
          <a:p>
            <a:r>
              <a:rPr lang="en-US">
                <a:latin typeface="Calibri Light"/>
                <a:ea typeface="Verdana"/>
                <a:cs typeface="Calibri Light"/>
              </a:rPr>
              <a:t>Hypotheses</a:t>
            </a:r>
            <a:endParaRPr lang="en-US"/>
          </a:p>
        </p:txBody>
      </p:sp>
    </p:spTree>
    <p:extLst>
      <p:ext uri="{BB962C8B-B14F-4D97-AF65-F5344CB8AC3E}">
        <p14:creationId xmlns:p14="http://schemas.microsoft.com/office/powerpoint/2010/main" val="155420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pic>
        <p:nvPicPr>
          <p:cNvPr id="3" name="Picture 2" descr="United States Census Bureau 2024 - Mame Stacee">
            <a:extLst>
              <a:ext uri="{FF2B5EF4-FFF2-40B4-BE49-F238E27FC236}">
                <a16:creationId xmlns:a16="http://schemas.microsoft.com/office/drawing/2014/main" id="{85906C83-698E-F9B1-7E46-D791CC8A0193}"/>
              </a:ext>
            </a:extLst>
          </p:cNvPr>
          <p:cNvPicPr>
            <a:picLocks noChangeAspect="1"/>
          </p:cNvPicPr>
          <p:nvPr/>
        </p:nvPicPr>
        <p:blipFill>
          <a:blip r:embed="rId3"/>
          <a:srcRect l="29154" t="35067" r="29693" b="37364"/>
          <a:stretch/>
        </p:blipFill>
        <p:spPr>
          <a:xfrm>
            <a:off x="10947727" y="6214781"/>
            <a:ext cx="1186049" cy="640830"/>
          </a:xfrm>
          <a:prstGeom prst="rect">
            <a:avLst/>
          </a:prstGeom>
        </p:spPr>
      </p:pic>
      <p:sp>
        <p:nvSpPr>
          <p:cNvPr id="6" name="Title 1">
            <a:extLst>
              <a:ext uri="{FF2B5EF4-FFF2-40B4-BE49-F238E27FC236}">
                <a16:creationId xmlns:a16="http://schemas.microsoft.com/office/drawing/2014/main" id="{C53AEA34-1E12-D51B-90BA-20B754AF4AAB}"/>
              </a:ext>
            </a:extLst>
          </p:cNvPr>
          <p:cNvSpPr>
            <a:spLocks noGrp="1"/>
          </p:cNvSpPr>
          <p:nvPr>
            <p:ph type="title"/>
          </p:nvPr>
        </p:nvSpPr>
        <p:spPr>
          <a:xfrm>
            <a:off x="293386" y="1815353"/>
            <a:ext cx="2984051" cy="3318734"/>
          </a:xfrm>
        </p:spPr>
        <p:txBody>
          <a:bodyPr/>
          <a:lstStyle/>
          <a:p>
            <a:r>
              <a:rPr lang="en-US" dirty="0">
                <a:latin typeface="Calibri Light"/>
                <a:ea typeface="Verdana"/>
                <a:cs typeface="Calibri Light"/>
              </a:rPr>
              <a:t>MTurk</a:t>
            </a:r>
            <a:br>
              <a:rPr lang="en-US" dirty="0">
                <a:latin typeface="Calibri Light"/>
                <a:ea typeface="Verdana"/>
                <a:cs typeface="Calibri Light"/>
              </a:rPr>
            </a:br>
            <a:r>
              <a:rPr lang="en-US" dirty="0">
                <a:latin typeface="Calibri Light"/>
                <a:ea typeface="Verdana"/>
                <a:cs typeface="Calibri Light"/>
              </a:rPr>
              <a:t>Multistage Design Method</a:t>
            </a:r>
            <a:endParaRPr lang="en-US" dirty="0"/>
          </a:p>
        </p:txBody>
      </p:sp>
      <p:graphicFrame>
        <p:nvGraphicFramePr>
          <p:cNvPr id="7" name="Diagram 6">
            <a:extLst>
              <a:ext uri="{FF2B5EF4-FFF2-40B4-BE49-F238E27FC236}">
                <a16:creationId xmlns:a16="http://schemas.microsoft.com/office/drawing/2014/main" id="{139700B8-17EF-61E5-CCBE-D496024ABEAA}"/>
              </a:ext>
            </a:extLst>
          </p:cNvPr>
          <p:cNvGraphicFramePr/>
          <p:nvPr>
            <p:extLst>
              <p:ext uri="{D42A27DB-BD31-4B8C-83A1-F6EECF244321}">
                <p14:modId xmlns:p14="http://schemas.microsoft.com/office/powerpoint/2010/main" val="1556893848"/>
              </p:ext>
            </p:extLst>
          </p:nvPr>
        </p:nvGraphicFramePr>
        <p:xfrm>
          <a:off x="4340412" y="972671"/>
          <a:ext cx="6604000" cy="46586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414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8B48-FA31-8DFD-4071-7701DCCE157E}"/>
            </a:ext>
          </a:extLst>
        </p:cNvPr>
        <p:cNvGrpSpPr/>
        <p:nvPr/>
      </p:nvGrpSpPr>
      <p:grpSpPr>
        <a:xfrm>
          <a:off x="0" y="0"/>
          <a:ext cx="0" cy="0"/>
          <a:chOff x="0" y="0"/>
          <a:chExt cx="0" cy="0"/>
        </a:xfrm>
      </p:grpSpPr>
      <p:pic>
        <p:nvPicPr>
          <p:cNvPr id="6" name="Picture 5" descr="United States Census Bureau 2024 - Mame Stacee">
            <a:extLst>
              <a:ext uri="{FF2B5EF4-FFF2-40B4-BE49-F238E27FC236}">
                <a16:creationId xmlns:a16="http://schemas.microsoft.com/office/drawing/2014/main" id="{C4D2E3A0-B39A-E539-388E-70EC0BCB8079}"/>
              </a:ext>
            </a:extLst>
          </p:cNvPr>
          <p:cNvPicPr>
            <a:picLocks noChangeAspect="1"/>
          </p:cNvPicPr>
          <p:nvPr/>
        </p:nvPicPr>
        <p:blipFill>
          <a:blip r:embed="rId3"/>
          <a:srcRect l="29154" t="35067" r="29693" b="37364"/>
          <a:stretch/>
        </p:blipFill>
        <p:spPr>
          <a:xfrm>
            <a:off x="10947727" y="6214781"/>
            <a:ext cx="1186049" cy="640830"/>
          </a:xfrm>
          <a:prstGeom prst="rect">
            <a:avLst/>
          </a:prstGeom>
        </p:spPr>
      </p:pic>
      <p:sp>
        <p:nvSpPr>
          <p:cNvPr id="7" name="Title 1">
            <a:extLst>
              <a:ext uri="{FF2B5EF4-FFF2-40B4-BE49-F238E27FC236}">
                <a16:creationId xmlns:a16="http://schemas.microsoft.com/office/drawing/2014/main" id="{0D3AFAC8-4747-1651-70CE-7F73FE9BF6BC}"/>
              </a:ext>
            </a:extLst>
          </p:cNvPr>
          <p:cNvSpPr>
            <a:spLocks noGrp="1"/>
          </p:cNvSpPr>
          <p:nvPr>
            <p:ph type="title"/>
          </p:nvPr>
        </p:nvSpPr>
        <p:spPr>
          <a:xfrm>
            <a:off x="293386" y="1815353"/>
            <a:ext cx="2984051" cy="3318734"/>
          </a:xfrm>
        </p:spPr>
        <p:txBody>
          <a:bodyPr/>
          <a:lstStyle/>
          <a:p>
            <a:r>
              <a:rPr lang="en-US">
                <a:latin typeface="Calibri Light"/>
                <a:ea typeface="Verdana"/>
                <a:cs typeface="Calibri Light"/>
              </a:rPr>
              <a:t>Psychometric Techniques</a:t>
            </a:r>
          </a:p>
        </p:txBody>
      </p:sp>
      <p:sp>
        <p:nvSpPr>
          <p:cNvPr id="8" name="Rectangle 7">
            <a:extLst>
              <a:ext uri="{FF2B5EF4-FFF2-40B4-BE49-F238E27FC236}">
                <a16:creationId xmlns:a16="http://schemas.microsoft.com/office/drawing/2014/main" id="{2A747ABB-5E52-2140-5427-C87C23B34BBF}"/>
              </a:ext>
            </a:extLst>
          </p:cNvPr>
          <p:cNvSpPr/>
          <p:nvPr/>
        </p:nvSpPr>
        <p:spPr>
          <a:xfrm>
            <a:off x="3556000" y="799353"/>
            <a:ext cx="6335056" cy="147917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74C3CFF-68AF-BFAF-AFA6-D6EF6BD220F5}"/>
              </a:ext>
            </a:extLst>
          </p:cNvPr>
          <p:cNvSpPr/>
          <p:nvPr/>
        </p:nvSpPr>
        <p:spPr>
          <a:xfrm>
            <a:off x="3555999" y="2308412"/>
            <a:ext cx="6350000" cy="195729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05A9C-9E59-BBBA-531C-9E7D3DD96828}"/>
              </a:ext>
            </a:extLst>
          </p:cNvPr>
          <p:cNvSpPr/>
          <p:nvPr/>
        </p:nvSpPr>
        <p:spPr>
          <a:xfrm>
            <a:off x="3555999" y="4407649"/>
            <a:ext cx="6357470" cy="1621117"/>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ramers V">
            <a:extLst>
              <a:ext uri="{FF2B5EF4-FFF2-40B4-BE49-F238E27FC236}">
                <a16:creationId xmlns:a16="http://schemas.microsoft.com/office/drawing/2014/main" id="{BD9DE2CB-E893-D869-BD36-4B5C0AF4D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4" t="-3015" r="7329" b="-1152"/>
          <a:stretch/>
        </p:blipFill>
        <p:spPr bwMode="auto">
          <a:xfrm>
            <a:off x="3713294" y="4431183"/>
            <a:ext cx="6081809" cy="15875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0112B91-E5C1-ECED-883B-11539F23646F}"/>
              </a:ext>
            </a:extLst>
          </p:cNvPr>
          <p:cNvPicPr>
            <a:picLocks noChangeAspect="1"/>
          </p:cNvPicPr>
          <p:nvPr/>
        </p:nvPicPr>
        <p:blipFill>
          <a:blip r:embed="rId5"/>
          <a:stretch>
            <a:fillRect/>
          </a:stretch>
        </p:blipFill>
        <p:spPr>
          <a:xfrm>
            <a:off x="3704617" y="2509910"/>
            <a:ext cx="6086168" cy="1563259"/>
          </a:xfrm>
          <a:prstGeom prst="rect">
            <a:avLst/>
          </a:prstGeom>
        </p:spPr>
      </p:pic>
      <p:sp>
        <p:nvSpPr>
          <p:cNvPr id="4" name="TextBox 3">
            <a:extLst>
              <a:ext uri="{FF2B5EF4-FFF2-40B4-BE49-F238E27FC236}">
                <a16:creationId xmlns:a16="http://schemas.microsoft.com/office/drawing/2014/main" id="{773A7A6D-6D56-D64E-4E2B-35A2814B0ABF}"/>
              </a:ext>
            </a:extLst>
          </p:cNvPr>
          <p:cNvSpPr txBox="1"/>
          <p:nvPr/>
        </p:nvSpPr>
        <p:spPr>
          <a:xfrm>
            <a:off x="3722089" y="799193"/>
            <a:ext cx="6168342" cy="3416320"/>
          </a:xfrm>
          <a:prstGeom prst="rect">
            <a:avLst/>
          </a:prstGeom>
          <a:noFill/>
        </p:spPr>
        <p:txBody>
          <a:bodyPr wrap="square">
            <a:spAutoFit/>
          </a:bodyPr>
          <a:lstStyle/>
          <a:p>
            <a:r>
              <a:rPr lang="en-US">
                <a:latin typeface="Montserrat Light" panose="00000400000000000000" pitchFamily="2" charset="0"/>
              </a:rPr>
              <a:t>Differential Item Functioning (DIF) </a:t>
            </a:r>
          </a:p>
          <a:p>
            <a:pPr marL="800100" lvl="1" indent="-342900">
              <a:buFont typeface="Wingdings" panose="05000000000000000000" pitchFamily="2" charset="2"/>
              <a:buChar char="q"/>
            </a:pPr>
            <a:r>
              <a:rPr lang="en-US">
                <a:latin typeface="Montserrat Light" panose="00000400000000000000" pitchFamily="2" charset="0"/>
              </a:rPr>
              <a:t>Chi-square approach examining item response frequencies by protected groups</a:t>
            </a:r>
          </a:p>
          <a:p>
            <a:pPr marL="800100" lvl="1" indent="-342900">
              <a:buFont typeface="Wingdings" panose="05000000000000000000" pitchFamily="2" charset="2"/>
              <a:buChar char="q"/>
            </a:pPr>
            <a:r>
              <a:rPr lang="en-US">
                <a:latin typeface="Montserrat Light" panose="00000400000000000000" pitchFamily="2" charset="0"/>
              </a:rPr>
              <a:t>Effect size via Cramer’s V</a:t>
            </a:r>
          </a:p>
          <a:p>
            <a:pPr marL="342900" indent="-342900">
              <a:buFont typeface="Arial" panose="020B0604020202020204" pitchFamily="34" charset="0"/>
              <a:buChar char="•"/>
            </a:pPr>
            <a:endParaRPr lang="en-US">
              <a:latin typeface="Montserrat Light" panose="00000400000000000000" pitchFamily="2" charset="0"/>
            </a:endParaRPr>
          </a:p>
          <a:p>
            <a:pPr marL="342900" indent="-342900">
              <a:buFont typeface="Arial" panose="020B0604020202020204" pitchFamily="34" charset="0"/>
              <a:buChar char="•"/>
            </a:pPr>
            <a:endParaRPr lang="en-US">
              <a:latin typeface="Montserrat Light" panose="00000400000000000000" pitchFamily="2" charset="0"/>
            </a:endParaRPr>
          </a:p>
          <a:p>
            <a:pPr marL="342900" indent="-342900">
              <a:buFont typeface="Arial" panose="020B0604020202020204" pitchFamily="34" charset="0"/>
              <a:buChar char="•"/>
            </a:pPr>
            <a:endParaRPr lang="en-US">
              <a:latin typeface="Montserrat Light" panose="00000400000000000000" pitchFamily="2" charset="0"/>
            </a:endParaRPr>
          </a:p>
          <a:p>
            <a:pPr marL="342900" indent="-342900">
              <a:buFont typeface="Arial" panose="020B0604020202020204" pitchFamily="34" charset="0"/>
              <a:buChar char="•"/>
            </a:pPr>
            <a:endParaRPr lang="en-US">
              <a:latin typeface="Montserrat Light" panose="00000400000000000000" pitchFamily="2" charset="0"/>
            </a:endParaRPr>
          </a:p>
          <a:p>
            <a:pPr marL="342900" indent="-342900">
              <a:buFont typeface="Arial" panose="020B0604020202020204" pitchFamily="34" charset="0"/>
              <a:buChar char="•"/>
            </a:pPr>
            <a:endParaRPr lang="en-US">
              <a:latin typeface="Montserrat Light" panose="00000400000000000000" pitchFamily="2" charset="0"/>
            </a:endParaRPr>
          </a:p>
          <a:p>
            <a:pPr marL="342900" indent="-342900">
              <a:buFont typeface="Arial" panose="020B0604020202020204" pitchFamily="34" charset="0"/>
              <a:buChar char="•"/>
            </a:pPr>
            <a:endParaRPr lang="en-US">
              <a:latin typeface="Montserrat Light" panose="00000400000000000000" pitchFamily="2" charset="0"/>
            </a:endParaRPr>
          </a:p>
          <a:p>
            <a:pPr marL="342900" indent="-342900">
              <a:buFont typeface="Arial" panose="020B0604020202020204" pitchFamily="34" charset="0"/>
              <a:buChar char="•"/>
            </a:pPr>
            <a:endParaRPr lang="en-US">
              <a:latin typeface="Montserrat Light" panose="00000400000000000000" pitchFamily="2" charset="0"/>
            </a:endParaRPr>
          </a:p>
          <a:p>
            <a:pPr marL="342900" indent="-342900">
              <a:buFont typeface="Arial" panose="020B0604020202020204" pitchFamily="34" charset="0"/>
              <a:buChar char="•"/>
            </a:pPr>
            <a:endParaRPr lang="en-US">
              <a:latin typeface="Montserrat Light" panose="00000400000000000000" pitchFamily="2" charset="0"/>
            </a:endParaRPr>
          </a:p>
        </p:txBody>
      </p:sp>
    </p:spTree>
    <p:extLst>
      <p:ext uri="{BB962C8B-B14F-4D97-AF65-F5344CB8AC3E}">
        <p14:creationId xmlns:p14="http://schemas.microsoft.com/office/powerpoint/2010/main" val="13384654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10.xml><?xml version="1.0" encoding="utf-8"?>
<a:theme xmlns:a="http://schemas.openxmlformats.org/drawingml/2006/main" name="6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elcome Kit.pptx  -  Read-Only" id="{E77045A0-13F5-4376-B507-D5E9C767A311}" vid="{4173694F-1D36-45BD-99F4-33345F6C0621}"/>
    </a:ext>
  </a:extLst>
</a:theme>
</file>

<file path=ppt/theme/theme11.xml><?xml version="1.0" encoding="utf-8"?>
<a:theme xmlns:a="http://schemas.openxmlformats.org/drawingml/2006/main" name="4_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9050" algn="ctr">
          <a:noFill/>
          <a:miter lim="800000"/>
          <a:headEnd/>
          <a:tailEnd/>
        </a:ln>
      </a:spPr>
      <a:bodyPr wrap="square" lIns="88900" tIns="88900" rIns="88900" bIns="88900" rtlCol="0" anchor="ctr"/>
      <a:lstStyle>
        <a:defPPr marL="0" marR="0" indent="0" algn="ctr" defTabSz="1219170" rtl="0" eaLnBrk="1" fontAlgn="auto" latinLnBrk="0" hangingPunct="1">
          <a:lnSpc>
            <a:spcPct val="106000"/>
          </a:lnSpc>
          <a:spcBef>
            <a:spcPts val="0"/>
          </a:spcBef>
          <a:spcAft>
            <a:spcPts val="0"/>
          </a:spcAft>
          <a:buClrTx/>
          <a:buSzTx/>
          <a:buFont typeface="Wingdings 2" pitchFamily="18" charset="2"/>
          <a:buNone/>
          <a:tabLst/>
          <a:defRPr kumimoji="0" sz="1600" b="1" i="0" u="none" strike="noStrike" kern="1200" cap="none" spc="0" normalizeH="0" baseline="0" noProof="0" dirty="0" smtClean="0">
            <a:ln>
              <a:noFill/>
            </a:ln>
            <a:solidFill>
              <a:prstClr val="white"/>
            </a:solidFill>
            <a:effectLst/>
            <a:uLnTx/>
            <a:uFillTx/>
            <a:latin typeface="Verdana"/>
            <a:ea typeface="+mn-ea"/>
            <a:cs typeface="+mn-cs"/>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81437FCE-F9C7-42CA-A8FF-0402FCD34AF0}" vid="{44A9CB49-6606-4E4B-9548-672F385C8FED}"/>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ensus HRD Template_Divi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ensus HRD Template_Content">
  <a:themeElements>
    <a:clrScheme name="Census 2020">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loitte Consulting Scrapbook">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_CommercialOrg_template_2020" id="{D32F86C5-6E97-174B-AF1F-49E790DA0834}" vid="{A6D12DED-5EF3-5249-A518-6826C0E517DB}"/>
    </a:ext>
  </a:extLst>
</a:theme>
</file>

<file path=ppt/theme/theme9.xml><?xml version="1.0" encoding="utf-8"?>
<a:theme xmlns:a="http://schemas.openxmlformats.org/drawingml/2006/main" name="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DC7AC06673DB47AE3983B332D278A9" ma:contentTypeVersion="3" ma:contentTypeDescription="Create a new document." ma:contentTypeScope="" ma:versionID="24df3de390d737e792c5366cddaf9da8">
  <xsd:schema xmlns:xsd="http://www.w3.org/2001/XMLSchema" xmlns:xs="http://www.w3.org/2001/XMLSchema" xmlns:p="http://schemas.microsoft.com/office/2006/metadata/properties" xmlns:ns2="e6db4f07-2e5e-4997-a3e4-76854ad13079" xmlns:ns3="48fcb02c-68b6-4721-b044-ff19e869f574" targetNamespace="http://schemas.microsoft.com/office/2006/metadata/properties" ma:root="true" ma:fieldsID="277a4db21009f499ff9438ccd9951c18" ns2:_="" ns3:_="">
    <xsd:import namespace="e6db4f07-2e5e-4997-a3e4-76854ad13079"/>
    <xsd:import namespace="48fcb02c-68b6-4721-b044-ff19e869f574"/>
    <xsd:element name="properties">
      <xsd:complexType>
        <xsd:sequence>
          <xsd:element name="documentManagement">
            <xsd:complexType>
              <xsd:all>
                <xsd:element ref="ns2:Document_x0020_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b4f07-2e5e-4997-a3e4-76854ad13079" elementFormDefault="qualified">
    <xsd:import namespace="http://schemas.microsoft.com/office/2006/documentManagement/types"/>
    <xsd:import namespace="http://schemas.microsoft.com/office/infopath/2007/PartnerControls"/>
    <xsd:element name="Document_x0020_Type" ma:index="8" nillable="true" ma:displayName="Document Type" ma:default="Minutes" ma:format="Dropdown" ma:internalName="Document_x0020_Type">
      <xsd:simpleType>
        <xsd:restriction base="dms:Choice">
          <xsd:enumeration value="Agenda"/>
          <xsd:enumeration value="Minutes"/>
          <xsd:enumeration value="Presentation"/>
          <xsd:enumeration value="Reference Guid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8fcb02c-68b6-4721-b044-ff19e869f57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8fcb02c-68b6-4721-b044-ff19e869f574">
      <UserInfo>
        <DisplayName>Julia Downs (CENSUS/HRD FED)</DisplayName>
        <AccountId>196</AccountId>
        <AccountType/>
      </UserInfo>
      <UserInfo>
        <DisplayName>Jennifer Wagner (CENSUS/HRD FED)</DisplayName>
        <AccountId>197</AccountId>
        <AccountType/>
      </UserInfo>
      <UserInfo>
        <DisplayName>Brian D Harper (CENSUS/HRD FED)</DisplayName>
        <AccountId>198</AccountId>
        <AccountType/>
      </UserInfo>
      <UserInfo>
        <DisplayName>Latasha F Ellis (CENSUS/HRD FED)</DisplayName>
        <AccountId>199</AccountId>
        <AccountType/>
      </UserInfo>
      <UserInfo>
        <DisplayName>Troy Jerrel Brightson (CENSUS/HRD FED)</DisplayName>
        <AccountId>31</AccountId>
        <AccountType/>
      </UserInfo>
      <UserInfo>
        <DisplayName>Demetra R Lewis (CENSUS/HRD FED)</DisplayName>
        <AccountId>22</AccountId>
        <AccountType/>
      </UserInfo>
      <UserInfo>
        <DisplayName>Michelle H Kim (CENSUS/HRD FED)</DisplayName>
        <AccountId>200</AccountId>
        <AccountType/>
      </UserInfo>
      <UserInfo>
        <DisplayName>Stacy Chalmers (CENSUS/HRD FED)</DisplayName>
        <AccountId>313</AccountId>
        <AccountType/>
      </UserInfo>
      <UserInfo>
        <DisplayName>Susan R Deputy (CENSUS/HRD FED)</DisplayName>
        <AccountId>325</AccountId>
        <AccountType/>
      </UserInfo>
      <UserInfo>
        <DisplayName>Mary Michael (CENSUS/HRD FED)</DisplayName>
        <AccountId>194</AccountId>
        <AccountType/>
      </UserInfo>
      <UserInfo>
        <DisplayName>Alvin C Tucker (CENSUS/HRD FED)</DisplayName>
        <AccountId>326</AccountId>
        <AccountType/>
      </UserInfo>
      <UserInfo>
        <DisplayName>Jeffrey R Perry (CENSUS/HRD FED)</DisplayName>
        <AccountId>327</AccountId>
        <AccountType/>
      </UserInfo>
      <UserInfo>
        <DisplayName>Curtis Wiggins (CENSUS/HRD FED)</DisplayName>
        <AccountId>12</AccountId>
        <AccountType/>
      </UserInfo>
      <UserInfo>
        <DisplayName>Sabrina O Lowery (CENSUS/HRD FED)</DisplayName>
        <AccountId>328</AccountId>
        <AccountType/>
      </UserInfo>
    </SharedWithUsers>
    <Document_x0020_Type xmlns="e6db4f07-2e5e-4997-a3e4-76854ad13079">Minutes</Document_x0020_Type>
  </documentManagement>
</p:properties>
</file>

<file path=customXml/itemProps1.xml><?xml version="1.0" encoding="utf-8"?>
<ds:datastoreItem xmlns:ds="http://schemas.openxmlformats.org/officeDocument/2006/customXml" ds:itemID="{AE23DAE3-7BC6-4D24-BE1C-013893D39D30}">
  <ds:schemaRefs>
    <ds:schemaRef ds:uri="http://schemas.microsoft.com/sharepoint/v3/contenttype/forms"/>
  </ds:schemaRefs>
</ds:datastoreItem>
</file>

<file path=customXml/itemProps2.xml><?xml version="1.0" encoding="utf-8"?>
<ds:datastoreItem xmlns:ds="http://schemas.openxmlformats.org/officeDocument/2006/customXml" ds:itemID="{67392D17-7636-4864-9AFE-540F563CF6D8}"/>
</file>

<file path=customXml/itemProps3.xml><?xml version="1.0" encoding="utf-8"?>
<ds:datastoreItem xmlns:ds="http://schemas.openxmlformats.org/officeDocument/2006/customXml" ds:itemID="{92B6D5C8-2D18-4A11-9766-190EEFC1418F}">
  <ds:schemaRefs>
    <ds:schemaRef ds:uri="646cee3a-ec84-42d2-be47-c03d27c2e819"/>
    <ds:schemaRef ds:uri="ac963504-f374-4401-bbe7-14f73adc32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aa716f1-e559-41ce-a530-47d18313c603}" enabled="0" method="" siteId="{3aa716f1-e559-41ce-a530-47d18313c603}" removed="1"/>
</clbl:labelList>
</file>

<file path=docProps/app.xml><?xml version="1.0" encoding="utf-8"?>
<Properties xmlns="http://schemas.openxmlformats.org/officeDocument/2006/extended-properties" xmlns:vt="http://schemas.openxmlformats.org/officeDocument/2006/docPropsVTypes">
  <TotalTime>545</TotalTime>
  <Words>2021</Words>
  <Application>Microsoft Office PowerPoint</Application>
  <PresentationFormat>Widescreen</PresentationFormat>
  <Paragraphs>344</Paragraphs>
  <Slides>18</Slides>
  <Notes>18</Notes>
  <HiddenSlides>1</HiddenSlides>
  <MMClips>0</MMClips>
  <ScaleCrop>false</ScaleCrop>
  <HeadingPairs>
    <vt:vector size="8" baseType="variant">
      <vt:variant>
        <vt:lpstr>Fonts Used</vt:lpstr>
      </vt:variant>
      <vt:variant>
        <vt:i4>17</vt:i4>
      </vt:variant>
      <vt:variant>
        <vt:lpstr>Theme</vt:lpstr>
      </vt:variant>
      <vt:variant>
        <vt:i4>11</vt:i4>
      </vt:variant>
      <vt:variant>
        <vt:lpstr>Embedded OLE Servers</vt:lpstr>
      </vt:variant>
      <vt:variant>
        <vt:i4>1</vt:i4>
      </vt:variant>
      <vt:variant>
        <vt:lpstr>Slide Titles</vt:lpstr>
      </vt:variant>
      <vt:variant>
        <vt:i4>18</vt:i4>
      </vt:variant>
    </vt:vector>
  </HeadingPairs>
  <TitlesOfParts>
    <vt:vector size="47" baseType="lpstr">
      <vt:lpstr>Arial</vt:lpstr>
      <vt:lpstr>Arial,Sans-Serif</vt:lpstr>
      <vt:lpstr>Calibri</vt:lpstr>
      <vt:lpstr>Calibri Light</vt:lpstr>
      <vt:lpstr>Chronicle Display Black</vt:lpstr>
      <vt:lpstr>Corbel</vt:lpstr>
      <vt:lpstr>Montserrat Light</vt:lpstr>
      <vt:lpstr>Nexa Black</vt:lpstr>
      <vt:lpstr>Open Sans</vt:lpstr>
      <vt:lpstr>Open Sans Light</vt:lpstr>
      <vt:lpstr>Open Sans Semibold</vt:lpstr>
      <vt:lpstr>Symbol</vt:lpstr>
      <vt:lpstr>Times New Roman</vt:lpstr>
      <vt:lpstr>Verdana</vt:lpstr>
      <vt:lpstr>Wingdings</vt:lpstr>
      <vt:lpstr>Wingdings 2</vt:lpstr>
      <vt:lpstr>Wingdings,Sans-Serif</vt:lpstr>
      <vt:lpstr>Frame</vt:lpstr>
      <vt:lpstr>1_Census HRD Template_Divider</vt:lpstr>
      <vt:lpstr>16_Census HRD Template_Content</vt:lpstr>
      <vt:lpstr>11_Census HRD Template_Content</vt:lpstr>
      <vt:lpstr>8_Census HRD Template_Content</vt:lpstr>
      <vt:lpstr>10_Census HRD Template_Content</vt:lpstr>
      <vt:lpstr>1_Census HRD Template_Content</vt:lpstr>
      <vt:lpstr>Deloitte Consulting Scrapbook</vt:lpstr>
      <vt:lpstr>Census HRD Template_Content</vt:lpstr>
      <vt:lpstr>6_Census HRD Template_Content</vt:lpstr>
      <vt:lpstr>4_Deloitte_US_Onscreen</vt:lpstr>
      <vt:lpstr>think-cell Slide</vt:lpstr>
      <vt:lpstr>Use of MTurk samples in the development and validation of U.S. Census personnel selection tool</vt:lpstr>
      <vt:lpstr>PowerPoint Presentation</vt:lpstr>
      <vt:lpstr>PowerPoint Presentation</vt:lpstr>
      <vt:lpstr>Purpose and Rationale</vt:lpstr>
      <vt:lpstr>"Adverse Impact" in Selection Testing occurs when ethnic groups have Substantially Different passing rates</vt:lpstr>
      <vt:lpstr>Our Concerns</vt:lpstr>
      <vt:lpstr>Hypotheses</vt:lpstr>
      <vt:lpstr>MTurk Multistage Design Method</vt:lpstr>
      <vt:lpstr>Psychometric Techniques</vt:lpstr>
      <vt:lpstr>Psychometric Techniques</vt:lpstr>
      <vt:lpstr>PowerPoint Presentation</vt:lpstr>
      <vt:lpstr>Results &amp; Findings</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Waldman, Julia</dc:creator>
  <cp:lastModifiedBy>Jack Peter Leeds (CENSUS/HRD FED)</cp:lastModifiedBy>
  <cp:revision>214</cp:revision>
  <dcterms:created xsi:type="dcterms:W3CDTF">2022-11-30T16:59:26Z</dcterms:created>
  <dcterms:modified xsi:type="dcterms:W3CDTF">2025-04-22T16:49:27Z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2022-11-30T16:59:26Z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af3d4772-5456-4fd1-8e7b-a254cc1608d4</vt:lpwstr>
  </property>
  <property fmtid="{D5CDD505-2E9C-101B-9397-08002B2CF9AE}" pid="8" name="MSIP_Label_ea60d57e-af5b-4752-ac57-3e4f28ca11dc_ContentBits">
    <vt:lpwstr>0</vt:lpwstr>
  </property>
  <property fmtid="{D5CDD505-2E9C-101B-9397-08002B2CF9AE}" pid="9" name="ContentTypeId">
    <vt:lpwstr>0x01010003DC7AC06673DB47AE3983B332D278A9</vt:lpwstr>
  </property>
</Properties>
</file>