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diagrams/data4.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charts/chart4.xml" ContentType="application/vnd.openxmlformats-officedocument.drawingml.chart+xml"/>
  <Override PartName="/ppt/charts/chart7.xml" ContentType="application/vnd.openxmlformats-officedocument.drawingml.chart+xml"/>
  <Override PartName="/ppt/theme/theme1.xml" ContentType="application/vnd.openxmlformats-officedocument.theme+xml"/>
  <Override PartName="/ppt/charts/style7.xml" ContentType="application/vnd.ms-office.chartstyl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quickStyle4.xml" ContentType="application/vnd.openxmlformats-officedocument.drawingml.diagramStyle+xml"/>
  <Override PartName="/ppt/diagrams/layout4.xml" ContentType="application/vnd.openxmlformats-officedocument.drawingml.diagramLayou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theme/theme7.xml" ContentType="application/vnd.openxmlformats-officedocument.theme+xml"/>
  <Override PartName="/ppt/charts/style1.xml" ContentType="application/vnd.ms-office.chartstyle+xml"/>
  <Override PartName="/ppt/charts/chart1.xml" ContentType="application/vnd.openxmlformats-officedocument.drawingml.char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charts/colors7.xml" ContentType="application/vnd.ms-office.chartcolorstyle+xml"/>
  <Override PartName="/ppt/charts/chart5.xml" ContentType="application/vnd.openxmlformats-officedocument.drawingml.chart+xml"/>
  <Override PartName="/ppt/charts/style5.xml" ContentType="application/vnd.ms-office.chartstyle+xml"/>
  <Override PartName="/ppt/theme/theme8.xml" ContentType="application/vnd.openxmlformats-officedocument.theme+xml"/>
  <Override PartName="/ppt/charts/colors5.xml" ContentType="application/vnd.ms-office.chartcolorstyle+xml"/>
  <Override PartName="/ppt/charts/style4.xml" ContentType="application/vnd.ms-office.chartstyle+xml"/>
  <Override PartName="/ppt/charts/colors4.xml" ContentType="application/vnd.ms-office.chartcolorstyle+xml"/>
  <Override PartName="/ppt/diagrams/drawing4.xml" ContentType="application/vnd.ms-office.drawingml.diagramDrawing+xml"/>
  <Override PartName="/ppt/diagrams/colors4.xml" ContentType="application/vnd.openxmlformats-officedocument.drawingml.diagramColor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1"/>
    <p:sldMasterId id="2147483793" r:id="rId2"/>
    <p:sldMasterId id="2147483836" r:id="rId3"/>
    <p:sldMasterId id="2147483880" r:id="rId4"/>
    <p:sldMasterId id="2147483925" r:id="rId5"/>
    <p:sldMasterId id="2147483971" r:id="rId6"/>
    <p:sldMasterId id="2147484014" r:id="rId7"/>
    <p:sldMasterId id="2147484118" r:id="rId8"/>
    <p:sldMasterId id="2147484121" r:id="rId9"/>
  </p:sldMasterIdLst>
  <p:notesMasterIdLst>
    <p:notesMasterId r:id="rId43"/>
  </p:notesMasterIdLst>
  <p:handoutMasterIdLst>
    <p:handoutMasterId r:id="rId44"/>
  </p:handoutMasterIdLst>
  <p:sldIdLst>
    <p:sldId id="256" r:id="rId10"/>
    <p:sldId id="2107" r:id="rId11"/>
    <p:sldId id="2123" r:id="rId12"/>
    <p:sldId id="2055" r:id="rId13"/>
    <p:sldId id="2119" r:id="rId14"/>
    <p:sldId id="2036" r:id="rId15"/>
    <p:sldId id="2122" r:id="rId16"/>
    <p:sldId id="2118" r:id="rId17"/>
    <p:sldId id="2120" r:id="rId18"/>
    <p:sldId id="2121" r:id="rId19"/>
    <p:sldId id="2109" r:id="rId20"/>
    <p:sldId id="2074" r:id="rId21"/>
    <p:sldId id="1949" r:id="rId22"/>
    <p:sldId id="2108" r:id="rId23"/>
    <p:sldId id="2103" r:id="rId24"/>
    <p:sldId id="2099" r:id="rId25"/>
    <p:sldId id="2100" r:id="rId26"/>
    <p:sldId id="2070" r:id="rId27"/>
    <p:sldId id="2027" r:id="rId28"/>
    <p:sldId id="2069" r:id="rId29"/>
    <p:sldId id="2063" r:id="rId30"/>
    <p:sldId id="2083" r:id="rId31"/>
    <p:sldId id="2084" r:id="rId32"/>
    <p:sldId id="2116" r:id="rId33"/>
    <p:sldId id="2086" r:id="rId34"/>
    <p:sldId id="2087" r:id="rId35"/>
    <p:sldId id="2088" r:id="rId36"/>
    <p:sldId id="2111" r:id="rId37"/>
    <p:sldId id="2091" r:id="rId38"/>
    <p:sldId id="2112" r:id="rId39"/>
    <p:sldId id="2115" r:id="rId40"/>
    <p:sldId id="318" r:id="rId41"/>
    <p:sldId id="2117" r:id="rId4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tom, Renee" initials="HR" lastIdx="23" clrIdx="0">
    <p:extLst>
      <p:ext uri="{19B8F6BF-5375-455C-9EA6-DF929625EA0E}">
        <p15:presenceInfo xmlns:p15="http://schemas.microsoft.com/office/powerpoint/2012/main" userId="S::Renee.Haltom@rich.frb.org::94edf7d8-27a0-4052-a7de-8d8e62bf55ff" providerId="AD"/>
      </p:ext>
    </p:extLst>
  </p:cmAuthor>
  <p:cmAuthor id="2" name="Phelps, Hailey M" initials="PHM" lastIdx="34" clrIdx="1">
    <p:extLst>
      <p:ext uri="{19B8F6BF-5375-455C-9EA6-DF929625EA0E}">
        <p15:presenceInfo xmlns:p15="http://schemas.microsoft.com/office/powerpoint/2012/main" userId="S::Hailey.Phelps@rich.frb.org::ba321014-13f1-4eea-9378-6399812a69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A59"/>
    <a:srgbClr val="FFC000"/>
    <a:srgbClr val="00A9E7"/>
    <a:srgbClr val="D9D9D9"/>
    <a:srgbClr val="F2F2F2"/>
    <a:srgbClr val="008000"/>
    <a:srgbClr val="93C847"/>
    <a:srgbClr val="00FF00"/>
    <a:srgbClr val="D7DC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0129" autoAdjust="0"/>
  </p:normalViewPr>
  <p:slideViewPr>
    <p:cSldViewPr>
      <p:cViewPr varScale="1">
        <p:scale>
          <a:sx n="96" d="100"/>
          <a:sy n="96" d="100"/>
        </p:scale>
        <p:origin x="1056" y="84"/>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2004"/>
    </p:cViewPr>
  </p:sorterViewPr>
  <p:notesViewPr>
    <p:cSldViewPr>
      <p:cViewPr varScale="1">
        <p:scale>
          <a:sx n="63" d="100"/>
          <a:sy n="63"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handoutMaster" Target="handoutMasters/handoutMaster1.xml"/><Relationship Id="rId52"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ysClr val="windowText" lastClr="000000"/>
                </a:solidFill>
                <a:latin typeface="+mn-lt"/>
                <a:ea typeface="+mn-ea"/>
                <a:cs typeface="+mn-cs"/>
              </a:defRPr>
            </a:pPr>
            <a:r>
              <a:rPr lang="en-US" dirty="0">
                <a:solidFill>
                  <a:sysClr val="windowText" lastClr="000000"/>
                </a:solidFill>
              </a:rPr>
              <a:t>Reasons for taking Richmond Survey</a:t>
            </a:r>
          </a:p>
        </c:rich>
      </c:tx>
      <c:overlay val="0"/>
      <c:spPr>
        <a:noFill/>
        <a:ln>
          <a:noFill/>
        </a:ln>
        <a:effectLst/>
      </c:spPr>
      <c:txPr>
        <a:bodyPr rot="0" spcFirstLastPara="1" vertOverflow="ellipsis" vert="horz" wrap="square" anchor="ctr" anchorCtr="1"/>
        <a:lstStyle/>
        <a:p>
          <a:pPr>
            <a:defRPr sz="1862"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47825810506081107"/>
          <c:y val="0.14399847146809455"/>
          <c:w val="0.47883701157073677"/>
          <c:h val="0.8284556168716638"/>
        </c:manualLayout>
      </c:layout>
      <c:barChart>
        <c:barDir val="bar"/>
        <c:grouping val="clustered"/>
        <c:varyColors val="0"/>
        <c:ser>
          <c:idx val="0"/>
          <c:order val="0"/>
          <c:tx>
            <c:strRef>
              <c:f>Sheet1!$B$1</c:f>
              <c:strCache>
                <c:ptCount val="1"/>
                <c:pt idx="0">
                  <c:v>Column1</c:v>
                </c:pt>
              </c:strCache>
            </c:strRef>
          </c:tx>
          <c:spPr>
            <a:solidFill>
              <a:srgbClr val="D9D9D9"/>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7B6D-473E-9AFE-1821652917D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Access to data and other benefits</c:v>
                </c:pt>
                <c:pt idx="1">
                  <c:v>Influence economic policy</c:v>
                </c:pt>
                <c:pt idx="2">
                  <c:v>Make their communities better</c:v>
                </c:pt>
                <c:pt idx="3">
                  <c:v>General benefit for society/civic duty</c:v>
                </c:pt>
                <c:pt idx="4">
                  <c:v>Amplify the voice of small businesses </c:v>
                </c:pt>
                <c:pt idx="5">
                  <c:v>Some other reason</c:v>
                </c:pt>
              </c:strCache>
            </c:strRef>
          </c:cat>
          <c:val>
            <c:numRef>
              <c:f>Sheet1!$B$2:$B$7</c:f>
              <c:numCache>
                <c:formatCode>0%</c:formatCode>
                <c:ptCount val="6"/>
                <c:pt idx="0">
                  <c:v>0.43548387096774194</c:v>
                </c:pt>
                <c:pt idx="1">
                  <c:v>0.33064516129032256</c:v>
                </c:pt>
                <c:pt idx="2">
                  <c:v>0.18548387096774194</c:v>
                </c:pt>
                <c:pt idx="3">
                  <c:v>0.12096774193548387</c:v>
                </c:pt>
                <c:pt idx="4">
                  <c:v>0.10483870967741936</c:v>
                </c:pt>
                <c:pt idx="5">
                  <c:v>5.6451612903225805E-2</c:v>
                </c:pt>
              </c:numCache>
            </c:numRef>
          </c:val>
          <c:extLst>
            <c:ext xmlns:c16="http://schemas.microsoft.com/office/drawing/2014/chart" uri="{C3380CC4-5D6E-409C-BE32-E72D297353CC}">
              <c16:uniqueId val="{00000000-43D8-4B94-B928-A053CCF93745}"/>
            </c:ext>
          </c:extLst>
        </c:ser>
        <c:dLbls>
          <c:showLegendKey val="0"/>
          <c:showVal val="0"/>
          <c:showCatName val="0"/>
          <c:showSerName val="0"/>
          <c:showPercent val="0"/>
          <c:showBubbleSize val="0"/>
        </c:dLbls>
        <c:gapWidth val="219"/>
        <c:axId val="1346004415"/>
        <c:axId val="1346014015"/>
      </c:barChart>
      <c:catAx>
        <c:axId val="1346004415"/>
        <c:scaling>
          <c:orientation val="maxMin"/>
        </c:scaling>
        <c:delete val="0"/>
        <c:axPos val="l"/>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346014015"/>
        <c:crosses val="autoZero"/>
        <c:auto val="1"/>
        <c:lblAlgn val="ctr"/>
        <c:lblOffset val="100"/>
        <c:noMultiLvlLbl val="0"/>
      </c:catAx>
      <c:valAx>
        <c:axId val="1346014015"/>
        <c:scaling>
          <c:orientation val="minMax"/>
          <c:max val="0.5"/>
        </c:scaling>
        <c:delete val="0"/>
        <c:axPos val="t"/>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346004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ysClr val="windowText" lastClr="000000"/>
                </a:solidFill>
                <a:latin typeface="+mn-lt"/>
                <a:ea typeface="+mn-ea"/>
                <a:cs typeface="+mn-cs"/>
              </a:defRPr>
            </a:pPr>
            <a:r>
              <a:rPr lang="en-US" dirty="0">
                <a:solidFill>
                  <a:sysClr val="windowText" lastClr="000000"/>
                </a:solidFill>
              </a:rPr>
              <a:t>Reasons for taking Richmond Survey</a:t>
            </a:r>
          </a:p>
        </c:rich>
      </c:tx>
      <c:overlay val="0"/>
      <c:spPr>
        <a:noFill/>
        <a:ln>
          <a:noFill/>
        </a:ln>
        <a:effectLst/>
      </c:spPr>
      <c:txPr>
        <a:bodyPr rot="0" spcFirstLastPara="1" vertOverflow="ellipsis" vert="horz" wrap="square" anchor="ctr" anchorCtr="1"/>
        <a:lstStyle/>
        <a:p>
          <a:pPr>
            <a:defRPr sz="1862"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47825810506081107"/>
          <c:y val="0.14399847146809455"/>
          <c:w val="0.47883701157073677"/>
          <c:h val="0.8284556168716638"/>
        </c:manualLayout>
      </c:layout>
      <c:barChart>
        <c:barDir val="bar"/>
        <c:grouping val="clustered"/>
        <c:varyColors val="0"/>
        <c:ser>
          <c:idx val="0"/>
          <c:order val="0"/>
          <c:tx>
            <c:strRef>
              <c:f>Sheet1!$B$1</c:f>
              <c:strCache>
                <c:ptCount val="1"/>
                <c:pt idx="0">
                  <c:v>Column1</c:v>
                </c:pt>
              </c:strCache>
            </c:strRef>
          </c:tx>
          <c:spPr>
            <a:solidFill>
              <a:srgbClr val="D9D9D9"/>
            </a:solidFill>
            <a:ln>
              <a:noFill/>
            </a:ln>
            <a:effectLst/>
          </c:spPr>
          <c:invertIfNegative val="0"/>
          <c:dPt>
            <c:idx val="1"/>
            <c:invertIfNegative val="0"/>
            <c:bubble3D val="0"/>
            <c:spPr>
              <a:solidFill>
                <a:srgbClr val="00A9E7"/>
              </a:solidFill>
              <a:ln>
                <a:noFill/>
              </a:ln>
              <a:effectLst/>
            </c:spPr>
            <c:extLst>
              <c:ext xmlns:c16="http://schemas.microsoft.com/office/drawing/2014/chart" uri="{C3380CC4-5D6E-409C-BE32-E72D297353CC}">
                <c16:uniqueId val="{00000000-A1C3-4998-84A1-C80728D823C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Access to data and other benefits</c:v>
                </c:pt>
                <c:pt idx="1">
                  <c:v>Influence economic policy</c:v>
                </c:pt>
                <c:pt idx="2">
                  <c:v>Make their communities better</c:v>
                </c:pt>
                <c:pt idx="3">
                  <c:v>General benefit for society/civic duty</c:v>
                </c:pt>
                <c:pt idx="4">
                  <c:v>Amplify the voice of small businesses </c:v>
                </c:pt>
                <c:pt idx="5">
                  <c:v>Some other reason</c:v>
                </c:pt>
              </c:strCache>
            </c:strRef>
          </c:cat>
          <c:val>
            <c:numRef>
              <c:f>Sheet1!$B$2:$B$7</c:f>
              <c:numCache>
                <c:formatCode>0%</c:formatCode>
                <c:ptCount val="6"/>
                <c:pt idx="0">
                  <c:v>0.43548387096774194</c:v>
                </c:pt>
                <c:pt idx="1">
                  <c:v>0.33064516129032256</c:v>
                </c:pt>
                <c:pt idx="2">
                  <c:v>0.18548387096774194</c:v>
                </c:pt>
                <c:pt idx="3">
                  <c:v>0.12096774193548387</c:v>
                </c:pt>
                <c:pt idx="4">
                  <c:v>0.10483870967741936</c:v>
                </c:pt>
                <c:pt idx="5">
                  <c:v>5.6451612903225805E-2</c:v>
                </c:pt>
              </c:numCache>
            </c:numRef>
          </c:val>
          <c:extLst>
            <c:ext xmlns:c16="http://schemas.microsoft.com/office/drawing/2014/chart" uri="{C3380CC4-5D6E-409C-BE32-E72D297353CC}">
              <c16:uniqueId val="{00000000-43D8-4B94-B928-A053CCF93745}"/>
            </c:ext>
          </c:extLst>
        </c:ser>
        <c:dLbls>
          <c:showLegendKey val="0"/>
          <c:showVal val="0"/>
          <c:showCatName val="0"/>
          <c:showSerName val="0"/>
          <c:showPercent val="0"/>
          <c:showBubbleSize val="0"/>
        </c:dLbls>
        <c:gapWidth val="219"/>
        <c:axId val="1346004415"/>
        <c:axId val="1346014015"/>
      </c:barChart>
      <c:catAx>
        <c:axId val="1346004415"/>
        <c:scaling>
          <c:orientation val="maxMin"/>
        </c:scaling>
        <c:delete val="0"/>
        <c:axPos val="l"/>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346014015"/>
        <c:crosses val="autoZero"/>
        <c:auto val="1"/>
        <c:lblAlgn val="ctr"/>
        <c:lblOffset val="100"/>
        <c:noMultiLvlLbl val="0"/>
      </c:catAx>
      <c:valAx>
        <c:axId val="1346014015"/>
        <c:scaling>
          <c:orientation val="minMax"/>
          <c:max val="0.5"/>
        </c:scaling>
        <c:delete val="0"/>
        <c:axPos val="t"/>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346004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ysClr val="windowText" lastClr="000000"/>
                </a:solidFill>
                <a:latin typeface="+mn-lt"/>
                <a:ea typeface="+mn-ea"/>
                <a:cs typeface="+mn-cs"/>
              </a:defRPr>
            </a:pPr>
            <a:r>
              <a:rPr lang="en-US" dirty="0">
                <a:solidFill>
                  <a:sysClr val="windowText" lastClr="000000"/>
                </a:solidFill>
              </a:rPr>
              <a:t>Reasons for taking Richmond Survey</a:t>
            </a:r>
          </a:p>
        </c:rich>
      </c:tx>
      <c:overlay val="0"/>
      <c:spPr>
        <a:noFill/>
        <a:ln>
          <a:noFill/>
        </a:ln>
        <a:effectLst/>
      </c:spPr>
      <c:txPr>
        <a:bodyPr rot="0" spcFirstLastPara="1" vertOverflow="ellipsis" vert="horz" wrap="square" anchor="ctr" anchorCtr="1"/>
        <a:lstStyle/>
        <a:p>
          <a:pPr>
            <a:defRPr sz="1862"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47825810506081107"/>
          <c:y val="0.14399847146809455"/>
          <c:w val="0.47883701157073677"/>
          <c:h val="0.8284556168716638"/>
        </c:manualLayout>
      </c:layout>
      <c:barChart>
        <c:barDir val="bar"/>
        <c:grouping val="clustered"/>
        <c:varyColors val="0"/>
        <c:ser>
          <c:idx val="0"/>
          <c:order val="0"/>
          <c:tx>
            <c:strRef>
              <c:f>Sheet1!$B$1</c:f>
              <c:strCache>
                <c:ptCount val="1"/>
                <c:pt idx="0">
                  <c:v>Column1</c:v>
                </c:pt>
              </c:strCache>
            </c:strRef>
          </c:tx>
          <c:spPr>
            <a:solidFill>
              <a:srgbClr val="D9D9D9"/>
            </a:solidFill>
            <a:ln>
              <a:noFill/>
            </a:ln>
            <a:effectLst/>
          </c:spPr>
          <c:invertIfNegative val="0"/>
          <c:dPt>
            <c:idx val="2"/>
            <c:invertIfNegative val="0"/>
            <c:bubble3D val="0"/>
            <c:spPr>
              <a:solidFill>
                <a:srgbClr val="00A9E7"/>
              </a:solidFill>
              <a:ln>
                <a:noFill/>
              </a:ln>
              <a:effectLst/>
            </c:spPr>
            <c:extLst>
              <c:ext xmlns:c16="http://schemas.microsoft.com/office/drawing/2014/chart" uri="{C3380CC4-5D6E-409C-BE32-E72D297353CC}">
                <c16:uniqueId val="{00000000-4425-46CA-A99C-D324F81546C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Access to data and other benefits</c:v>
                </c:pt>
                <c:pt idx="1">
                  <c:v>Influence economic policy</c:v>
                </c:pt>
                <c:pt idx="2">
                  <c:v>Make their communities better</c:v>
                </c:pt>
                <c:pt idx="3">
                  <c:v>General benefit for society/civic duty</c:v>
                </c:pt>
                <c:pt idx="4">
                  <c:v>Amplify the voice of small businesses </c:v>
                </c:pt>
                <c:pt idx="5">
                  <c:v>Some other reason</c:v>
                </c:pt>
              </c:strCache>
            </c:strRef>
          </c:cat>
          <c:val>
            <c:numRef>
              <c:f>Sheet1!$B$2:$B$7</c:f>
              <c:numCache>
                <c:formatCode>0%</c:formatCode>
                <c:ptCount val="6"/>
                <c:pt idx="0">
                  <c:v>0.43548387096774194</c:v>
                </c:pt>
                <c:pt idx="1">
                  <c:v>0.33064516129032256</c:v>
                </c:pt>
                <c:pt idx="2">
                  <c:v>0.18548387096774194</c:v>
                </c:pt>
                <c:pt idx="3">
                  <c:v>0.12096774193548387</c:v>
                </c:pt>
                <c:pt idx="4">
                  <c:v>0.10483870967741936</c:v>
                </c:pt>
                <c:pt idx="5">
                  <c:v>5.6451612903225805E-2</c:v>
                </c:pt>
              </c:numCache>
            </c:numRef>
          </c:val>
          <c:extLst>
            <c:ext xmlns:c16="http://schemas.microsoft.com/office/drawing/2014/chart" uri="{C3380CC4-5D6E-409C-BE32-E72D297353CC}">
              <c16:uniqueId val="{00000000-43D8-4B94-B928-A053CCF93745}"/>
            </c:ext>
          </c:extLst>
        </c:ser>
        <c:dLbls>
          <c:showLegendKey val="0"/>
          <c:showVal val="0"/>
          <c:showCatName val="0"/>
          <c:showSerName val="0"/>
          <c:showPercent val="0"/>
          <c:showBubbleSize val="0"/>
        </c:dLbls>
        <c:gapWidth val="219"/>
        <c:axId val="1346004415"/>
        <c:axId val="1346014015"/>
      </c:barChart>
      <c:catAx>
        <c:axId val="1346004415"/>
        <c:scaling>
          <c:orientation val="maxMin"/>
        </c:scaling>
        <c:delete val="0"/>
        <c:axPos val="l"/>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346014015"/>
        <c:crosses val="autoZero"/>
        <c:auto val="1"/>
        <c:lblAlgn val="ctr"/>
        <c:lblOffset val="100"/>
        <c:noMultiLvlLbl val="0"/>
      </c:catAx>
      <c:valAx>
        <c:axId val="1346014015"/>
        <c:scaling>
          <c:orientation val="minMax"/>
          <c:max val="0.5"/>
        </c:scaling>
        <c:delete val="0"/>
        <c:axPos val="t"/>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346004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0000"/>
                </a:solidFill>
                <a:latin typeface="+mn-lt"/>
                <a:ea typeface="+mn-ea"/>
                <a:cs typeface="+mn-cs"/>
              </a:defRPr>
            </a:pPr>
            <a:r>
              <a:rPr lang="en-US" b="1" dirty="0">
                <a:solidFill>
                  <a:srgbClr val="000000"/>
                </a:solidFill>
              </a:rPr>
              <a:t>Percentage of Emails Opened</a:t>
            </a:r>
            <a:br>
              <a:rPr lang="en-US" dirty="0">
                <a:solidFill>
                  <a:srgbClr val="000000"/>
                </a:solidFill>
              </a:rPr>
            </a:br>
            <a:r>
              <a:rPr lang="en-US" dirty="0">
                <a:solidFill>
                  <a:srgbClr val="000000"/>
                </a:solidFill>
              </a:rPr>
              <a:t>Email Failures Removed</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Email Opened</c:v>
                </c:pt>
              </c:strCache>
            </c:strRef>
          </c:tx>
          <c:spPr>
            <a:solidFill>
              <a:srgbClr val="FFC000"/>
            </a:solidFill>
            <a:ln>
              <a:noFill/>
            </a:ln>
            <a:effectLst/>
          </c:spPr>
          <c:invertIfNegative val="0"/>
          <c:dPt>
            <c:idx val="3"/>
            <c:invertIfNegative val="0"/>
            <c:bubble3D val="0"/>
            <c:spPr>
              <a:solidFill>
                <a:srgbClr val="00A9E7"/>
              </a:solidFill>
              <a:ln>
                <a:noFill/>
              </a:ln>
              <a:effectLst/>
            </c:spPr>
            <c:extLst>
              <c:ext xmlns:c16="http://schemas.microsoft.com/office/drawing/2014/chart" uri="{C3380CC4-5D6E-409C-BE32-E72D297353CC}">
                <c16:uniqueId val="{00000002-1CD0-4B47-A313-80BEFAA38659}"/>
              </c:ext>
            </c:extLst>
          </c:dPt>
          <c:dPt>
            <c:idx val="4"/>
            <c:invertIfNegative val="0"/>
            <c:bubble3D val="0"/>
            <c:spPr>
              <a:solidFill>
                <a:srgbClr val="00A9E7"/>
              </a:solidFill>
              <a:ln>
                <a:noFill/>
              </a:ln>
              <a:effectLst/>
            </c:spPr>
            <c:extLst>
              <c:ext xmlns:c16="http://schemas.microsoft.com/office/drawing/2014/chart" uri="{C3380CC4-5D6E-409C-BE32-E72D297353CC}">
                <c16:uniqueId val="{00000003-EEA8-47B0-94F8-959A149A8C2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Access to data and other benefits
(n=1,062)</c:v>
                </c:pt>
                <c:pt idx="1">
                  <c:v>Influence Economic Policy
(n=1,095)</c:v>
                </c:pt>
                <c:pt idx="2">
                  <c:v>Make their communities better
(n=1,023)</c:v>
                </c:pt>
                <c:pt idx="3">
                  <c:v>Social Exchange
(n=1,024)</c:v>
                </c:pt>
              </c:strCache>
            </c:strRef>
          </c:cat>
          <c:val>
            <c:numRef>
              <c:f>Sheet1!$B$2:$B$5</c:f>
              <c:numCache>
                <c:formatCode>0.0%</c:formatCode>
                <c:ptCount val="4"/>
                <c:pt idx="0">
                  <c:v>0.42399999999999999</c:v>
                </c:pt>
                <c:pt idx="1">
                  <c:v>0.45500000000000002</c:v>
                </c:pt>
                <c:pt idx="2">
                  <c:v>0.46200000000000002</c:v>
                </c:pt>
                <c:pt idx="3">
                  <c:v>0.5</c:v>
                </c:pt>
              </c:numCache>
            </c:numRef>
          </c:val>
          <c:extLst>
            <c:ext xmlns:c16="http://schemas.microsoft.com/office/drawing/2014/chart" uri="{C3380CC4-5D6E-409C-BE32-E72D297353CC}">
              <c16:uniqueId val="{00000000-EEA8-47B0-94F8-959A149A8C22}"/>
            </c:ext>
          </c:extLst>
        </c:ser>
        <c:dLbls>
          <c:showLegendKey val="0"/>
          <c:showVal val="0"/>
          <c:showCatName val="0"/>
          <c:showSerName val="0"/>
          <c:showPercent val="0"/>
          <c:showBubbleSize val="0"/>
        </c:dLbls>
        <c:gapWidth val="219"/>
        <c:overlap val="-27"/>
        <c:axId val="941801600"/>
        <c:axId val="704833744"/>
      </c:barChart>
      <c:catAx>
        <c:axId val="941801600"/>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704833744"/>
        <c:crosses val="autoZero"/>
        <c:auto val="1"/>
        <c:lblAlgn val="ctr"/>
        <c:lblOffset val="100"/>
        <c:noMultiLvlLbl val="0"/>
      </c:catAx>
      <c:valAx>
        <c:axId val="704833744"/>
        <c:scaling>
          <c:orientation val="minMax"/>
          <c:max val="1"/>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9418016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0000"/>
                </a:solidFill>
                <a:latin typeface="+mn-lt"/>
                <a:ea typeface="+mn-ea"/>
                <a:cs typeface="+mn-cs"/>
              </a:defRPr>
            </a:pPr>
            <a:r>
              <a:rPr lang="en-US" b="1" dirty="0">
                <a:solidFill>
                  <a:srgbClr val="000000"/>
                </a:solidFill>
              </a:rPr>
              <a:t>Percentage of Emails Opened</a:t>
            </a:r>
            <a:br>
              <a:rPr lang="en-US" dirty="0">
                <a:solidFill>
                  <a:srgbClr val="000000"/>
                </a:solidFill>
              </a:rPr>
            </a:br>
            <a:r>
              <a:rPr lang="en-US" dirty="0">
                <a:solidFill>
                  <a:srgbClr val="000000"/>
                </a:solidFill>
              </a:rPr>
              <a:t>Among “High-Quality” Emails</a:t>
            </a:r>
            <a:br>
              <a:rPr lang="en-US" dirty="0">
                <a:solidFill>
                  <a:srgbClr val="000000"/>
                </a:solidFill>
              </a:rPr>
            </a:br>
            <a:r>
              <a:rPr lang="en-US" dirty="0">
                <a:solidFill>
                  <a:srgbClr val="000000"/>
                </a:solidFill>
              </a:rPr>
              <a:t>Email Failures Removed</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Email Opened</c:v>
                </c:pt>
              </c:strCache>
            </c:strRef>
          </c:tx>
          <c:spPr>
            <a:solidFill>
              <a:srgbClr val="FFC000"/>
            </a:solidFill>
            <a:ln>
              <a:noFill/>
            </a:ln>
            <a:effectLst/>
          </c:spPr>
          <c:invertIfNegative val="0"/>
          <c:dPt>
            <c:idx val="3"/>
            <c:invertIfNegative val="0"/>
            <c:bubble3D val="0"/>
            <c:spPr>
              <a:solidFill>
                <a:srgbClr val="00A9E7"/>
              </a:solidFill>
              <a:ln>
                <a:noFill/>
              </a:ln>
              <a:effectLst/>
            </c:spPr>
            <c:extLst>
              <c:ext xmlns:c16="http://schemas.microsoft.com/office/drawing/2014/chart" uri="{C3380CC4-5D6E-409C-BE32-E72D297353CC}">
                <c16:uniqueId val="{00000002-1CD0-4B47-A313-80BEFAA38659}"/>
              </c:ext>
            </c:extLst>
          </c:dPt>
          <c:dPt>
            <c:idx val="4"/>
            <c:invertIfNegative val="0"/>
            <c:bubble3D val="0"/>
            <c:spPr>
              <a:solidFill>
                <a:srgbClr val="00A9E7"/>
              </a:solidFill>
              <a:ln>
                <a:noFill/>
              </a:ln>
              <a:effectLst/>
            </c:spPr>
            <c:extLst>
              <c:ext xmlns:c16="http://schemas.microsoft.com/office/drawing/2014/chart" uri="{C3380CC4-5D6E-409C-BE32-E72D297353CC}">
                <c16:uniqueId val="{00000003-EEA8-47B0-94F8-959A149A8C2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Access to data and other benefits
(n=746)</c:v>
                </c:pt>
                <c:pt idx="1">
                  <c:v>Influence economic policy
(n=761)</c:v>
                </c:pt>
                <c:pt idx="2">
                  <c:v>Make their communities better
(n=732)</c:v>
                </c:pt>
                <c:pt idx="3">
                  <c:v>Social Exchange
(n=717)</c:v>
                </c:pt>
              </c:strCache>
            </c:strRef>
          </c:cat>
          <c:val>
            <c:numRef>
              <c:f>Sheet1!$B$2:$B$5</c:f>
              <c:numCache>
                <c:formatCode>0.0%</c:formatCode>
                <c:ptCount val="4"/>
                <c:pt idx="0">
                  <c:v>0.42799999999999999</c:v>
                </c:pt>
                <c:pt idx="1">
                  <c:v>0.46400000000000002</c:v>
                </c:pt>
                <c:pt idx="2">
                  <c:v>0.46500000000000002</c:v>
                </c:pt>
                <c:pt idx="3">
                  <c:v>0.499</c:v>
                </c:pt>
              </c:numCache>
            </c:numRef>
          </c:val>
          <c:extLst>
            <c:ext xmlns:c16="http://schemas.microsoft.com/office/drawing/2014/chart" uri="{C3380CC4-5D6E-409C-BE32-E72D297353CC}">
              <c16:uniqueId val="{00000000-EEA8-47B0-94F8-959A149A8C22}"/>
            </c:ext>
          </c:extLst>
        </c:ser>
        <c:dLbls>
          <c:showLegendKey val="0"/>
          <c:showVal val="0"/>
          <c:showCatName val="0"/>
          <c:showSerName val="0"/>
          <c:showPercent val="0"/>
          <c:showBubbleSize val="0"/>
        </c:dLbls>
        <c:gapWidth val="219"/>
        <c:overlap val="-27"/>
        <c:axId val="941801600"/>
        <c:axId val="704833744"/>
      </c:barChart>
      <c:catAx>
        <c:axId val="941801600"/>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704833744"/>
        <c:crosses val="autoZero"/>
        <c:auto val="1"/>
        <c:lblAlgn val="ctr"/>
        <c:lblOffset val="100"/>
        <c:noMultiLvlLbl val="0"/>
      </c:catAx>
      <c:valAx>
        <c:axId val="704833744"/>
        <c:scaling>
          <c:orientation val="minMax"/>
          <c:max val="1"/>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9418016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0000"/>
                </a:solidFill>
                <a:latin typeface="+mn-lt"/>
                <a:ea typeface="+mn-ea"/>
                <a:cs typeface="+mn-cs"/>
              </a:defRPr>
            </a:pPr>
            <a:r>
              <a:rPr lang="en-US" b="1" dirty="0">
                <a:solidFill>
                  <a:srgbClr val="000000"/>
                </a:solidFill>
              </a:rPr>
              <a:t>Percentage of Emails Converted</a:t>
            </a:r>
            <a:br>
              <a:rPr lang="en-US" dirty="0">
                <a:solidFill>
                  <a:srgbClr val="000000"/>
                </a:solidFill>
              </a:rPr>
            </a:br>
            <a:r>
              <a:rPr lang="en-US" dirty="0">
                <a:solidFill>
                  <a:srgbClr val="000000"/>
                </a:solidFill>
              </a:rPr>
              <a:t>Email Opened &amp; Email Failures Removed</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Email Opened</c:v>
                </c:pt>
              </c:strCache>
            </c:strRef>
          </c:tx>
          <c:spPr>
            <a:solidFill>
              <a:srgbClr val="FFC000"/>
            </a:solidFill>
            <a:ln>
              <a:noFill/>
            </a:ln>
            <a:effectLst/>
          </c:spPr>
          <c:invertIfNegative val="0"/>
          <c:dPt>
            <c:idx val="3"/>
            <c:invertIfNegative val="0"/>
            <c:bubble3D val="0"/>
            <c:spPr>
              <a:solidFill>
                <a:srgbClr val="00A9E7"/>
              </a:solidFill>
              <a:ln>
                <a:noFill/>
              </a:ln>
              <a:effectLst/>
            </c:spPr>
            <c:extLst>
              <c:ext xmlns:c16="http://schemas.microsoft.com/office/drawing/2014/chart" uri="{C3380CC4-5D6E-409C-BE32-E72D297353CC}">
                <c16:uniqueId val="{00000002-1CD0-4B47-A313-80BEFAA38659}"/>
              </c:ext>
            </c:extLst>
          </c:dPt>
          <c:dPt>
            <c:idx val="4"/>
            <c:invertIfNegative val="0"/>
            <c:bubble3D val="0"/>
            <c:spPr>
              <a:solidFill>
                <a:srgbClr val="00A9E7"/>
              </a:solidFill>
              <a:ln>
                <a:noFill/>
              </a:ln>
              <a:effectLst/>
            </c:spPr>
            <c:extLst>
              <c:ext xmlns:c16="http://schemas.microsoft.com/office/drawing/2014/chart" uri="{C3380CC4-5D6E-409C-BE32-E72D297353CC}">
                <c16:uniqueId val="{00000003-EEA8-47B0-94F8-959A149A8C2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Access to data and other benefits
(n=450)</c:v>
                </c:pt>
                <c:pt idx="1">
                  <c:v>Influence economic policy
(n=498)</c:v>
                </c:pt>
                <c:pt idx="2">
                  <c:v>Make their communities better
(n=473)</c:v>
                </c:pt>
                <c:pt idx="3">
                  <c:v>Social Exchange
(n=512)</c:v>
                </c:pt>
              </c:strCache>
            </c:strRef>
          </c:cat>
          <c:val>
            <c:numRef>
              <c:f>Sheet1!$B$2:$B$5</c:f>
              <c:numCache>
                <c:formatCode>0.0%</c:formatCode>
                <c:ptCount val="4"/>
                <c:pt idx="0">
                  <c:v>2.9000000000000001E-2</c:v>
                </c:pt>
                <c:pt idx="1">
                  <c:v>4.3999999999999997E-2</c:v>
                </c:pt>
                <c:pt idx="2">
                  <c:v>4.3999999999999997E-2</c:v>
                </c:pt>
                <c:pt idx="3">
                  <c:v>7.1999999999999995E-2</c:v>
                </c:pt>
              </c:numCache>
            </c:numRef>
          </c:val>
          <c:extLst>
            <c:ext xmlns:c16="http://schemas.microsoft.com/office/drawing/2014/chart" uri="{C3380CC4-5D6E-409C-BE32-E72D297353CC}">
              <c16:uniqueId val="{00000000-EEA8-47B0-94F8-959A149A8C22}"/>
            </c:ext>
          </c:extLst>
        </c:ser>
        <c:dLbls>
          <c:showLegendKey val="0"/>
          <c:showVal val="0"/>
          <c:showCatName val="0"/>
          <c:showSerName val="0"/>
          <c:showPercent val="0"/>
          <c:showBubbleSize val="0"/>
        </c:dLbls>
        <c:gapWidth val="219"/>
        <c:overlap val="-27"/>
        <c:axId val="941801600"/>
        <c:axId val="704833744"/>
      </c:barChart>
      <c:catAx>
        <c:axId val="941801600"/>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704833744"/>
        <c:crosses val="autoZero"/>
        <c:auto val="1"/>
        <c:lblAlgn val="ctr"/>
        <c:lblOffset val="100"/>
        <c:noMultiLvlLbl val="0"/>
      </c:catAx>
      <c:valAx>
        <c:axId val="704833744"/>
        <c:scaling>
          <c:orientation val="minMax"/>
          <c:max val="0.2"/>
          <c:min val="0"/>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941801600"/>
        <c:crosses val="autoZero"/>
        <c:crossBetween val="between"/>
        <c:majorUnit val="2.000000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0000"/>
                </a:solidFill>
                <a:latin typeface="+mn-lt"/>
                <a:ea typeface="+mn-ea"/>
                <a:cs typeface="+mn-cs"/>
              </a:defRPr>
            </a:pPr>
            <a:r>
              <a:rPr lang="en-US" b="1" dirty="0">
                <a:solidFill>
                  <a:srgbClr val="000000"/>
                </a:solidFill>
              </a:rPr>
              <a:t>Percentage of Emails Converted</a:t>
            </a:r>
            <a:br>
              <a:rPr lang="en-US" dirty="0">
                <a:solidFill>
                  <a:srgbClr val="000000"/>
                </a:solidFill>
              </a:rPr>
            </a:br>
            <a:r>
              <a:rPr lang="en-US" dirty="0">
                <a:solidFill>
                  <a:srgbClr val="000000"/>
                </a:solidFill>
              </a:rPr>
              <a:t>Among “High-Quality” Emails</a:t>
            </a:r>
            <a:br>
              <a:rPr lang="en-US" dirty="0">
                <a:solidFill>
                  <a:srgbClr val="000000"/>
                </a:solidFill>
              </a:rPr>
            </a:br>
            <a:r>
              <a:rPr lang="en-US" sz="1862" b="0" i="0" u="none" strike="noStrike" kern="1200" spc="0" baseline="0" dirty="0">
                <a:solidFill>
                  <a:srgbClr val="000000"/>
                </a:solidFill>
                <a:latin typeface="+mn-lt"/>
                <a:ea typeface="+mn-ea"/>
                <a:cs typeface="+mn-cs"/>
              </a:rPr>
              <a:t>Email Opened &amp; Email Failures Removed</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Email Opened</c:v>
                </c:pt>
              </c:strCache>
            </c:strRef>
          </c:tx>
          <c:spPr>
            <a:solidFill>
              <a:srgbClr val="FFC000"/>
            </a:solidFill>
            <a:ln>
              <a:noFill/>
            </a:ln>
            <a:effectLst/>
          </c:spPr>
          <c:invertIfNegative val="0"/>
          <c:dPt>
            <c:idx val="3"/>
            <c:invertIfNegative val="0"/>
            <c:bubble3D val="0"/>
            <c:spPr>
              <a:solidFill>
                <a:srgbClr val="00A9E7"/>
              </a:solidFill>
              <a:ln>
                <a:noFill/>
              </a:ln>
              <a:effectLst/>
            </c:spPr>
            <c:extLst>
              <c:ext xmlns:c16="http://schemas.microsoft.com/office/drawing/2014/chart" uri="{C3380CC4-5D6E-409C-BE32-E72D297353CC}">
                <c16:uniqueId val="{00000002-1CD0-4B47-A313-80BEFAA38659}"/>
              </c:ext>
            </c:extLst>
          </c:dPt>
          <c:dPt>
            <c:idx val="4"/>
            <c:invertIfNegative val="0"/>
            <c:bubble3D val="0"/>
            <c:spPr>
              <a:solidFill>
                <a:srgbClr val="00A9E7"/>
              </a:solidFill>
              <a:ln>
                <a:noFill/>
              </a:ln>
              <a:effectLst/>
            </c:spPr>
            <c:extLst>
              <c:ext xmlns:c16="http://schemas.microsoft.com/office/drawing/2014/chart" uri="{C3380CC4-5D6E-409C-BE32-E72D297353CC}">
                <c16:uniqueId val="{00000003-EEA8-47B0-94F8-959A149A8C2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Access to data and other benefits
(n=318)</c:v>
                </c:pt>
                <c:pt idx="1">
                  <c:v>Influence economic policy
(n=350)</c:v>
                </c:pt>
                <c:pt idx="2">
                  <c:v>Make their communities better
(n=330)</c:v>
                </c:pt>
                <c:pt idx="3">
                  <c:v>Social Exchange
(n=353)</c:v>
                </c:pt>
              </c:strCache>
            </c:strRef>
          </c:cat>
          <c:val>
            <c:numRef>
              <c:f>Sheet1!$B$2:$B$5</c:f>
              <c:numCache>
                <c:formatCode>0.0%</c:formatCode>
                <c:ptCount val="4"/>
                <c:pt idx="0">
                  <c:v>3.5000000000000003E-2</c:v>
                </c:pt>
                <c:pt idx="1">
                  <c:v>5.0999999999999997E-2</c:v>
                </c:pt>
                <c:pt idx="2">
                  <c:v>5.5E-2</c:v>
                </c:pt>
                <c:pt idx="3">
                  <c:v>9.4E-2</c:v>
                </c:pt>
              </c:numCache>
            </c:numRef>
          </c:val>
          <c:extLst>
            <c:ext xmlns:c16="http://schemas.microsoft.com/office/drawing/2014/chart" uri="{C3380CC4-5D6E-409C-BE32-E72D297353CC}">
              <c16:uniqueId val="{00000000-EEA8-47B0-94F8-959A149A8C22}"/>
            </c:ext>
          </c:extLst>
        </c:ser>
        <c:dLbls>
          <c:showLegendKey val="0"/>
          <c:showVal val="0"/>
          <c:showCatName val="0"/>
          <c:showSerName val="0"/>
          <c:showPercent val="0"/>
          <c:showBubbleSize val="0"/>
        </c:dLbls>
        <c:gapWidth val="219"/>
        <c:overlap val="-27"/>
        <c:axId val="941801600"/>
        <c:axId val="704833744"/>
      </c:barChart>
      <c:catAx>
        <c:axId val="941801600"/>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704833744"/>
        <c:crosses val="autoZero"/>
        <c:auto val="1"/>
        <c:lblAlgn val="ctr"/>
        <c:lblOffset val="100"/>
        <c:noMultiLvlLbl val="0"/>
      </c:catAx>
      <c:valAx>
        <c:axId val="704833744"/>
        <c:scaling>
          <c:orientation val="minMax"/>
          <c:max val="0.2"/>
          <c:min val="0"/>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941801600"/>
        <c:crosses val="autoZero"/>
        <c:crossBetween val="between"/>
        <c:majorUnit val="2.000000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9186D4-76C8-411D-9CBF-DC2BB3C224A5}"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7DDBE03C-D7FE-4C7A-9657-24F8E8B467BF}">
      <dgm:prSet phldrT="[Text]"/>
      <dgm:spPr/>
      <dgm:t>
        <a:bodyPr/>
        <a:lstStyle/>
        <a:p>
          <a:r>
            <a:rPr lang="en-US" dirty="0"/>
            <a:t>Mandatory</a:t>
          </a:r>
        </a:p>
      </dgm:t>
    </dgm:pt>
    <dgm:pt modelId="{C5EA743D-0D5A-4661-AABA-457CA7C13A82}" type="parTrans" cxnId="{D65EE111-ABC5-4E07-AFC8-8F478CDA5F66}">
      <dgm:prSet/>
      <dgm:spPr/>
      <dgm:t>
        <a:bodyPr/>
        <a:lstStyle/>
        <a:p>
          <a:endParaRPr lang="en-US"/>
        </a:p>
      </dgm:t>
    </dgm:pt>
    <dgm:pt modelId="{4A856D48-48E7-42B2-B31D-B586B54EA970}" type="sibTrans" cxnId="{D65EE111-ABC5-4E07-AFC8-8F478CDA5F66}">
      <dgm:prSet/>
      <dgm:spPr/>
      <dgm:t>
        <a:bodyPr/>
        <a:lstStyle/>
        <a:p>
          <a:endParaRPr lang="en-US"/>
        </a:p>
      </dgm:t>
    </dgm:pt>
    <dgm:pt modelId="{6DBD2ECA-18A0-4554-BF59-01309DF2EC41}">
      <dgm:prSet phldrT="[Text]"/>
      <dgm:spPr/>
      <dgm:t>
        <a:bodyPr/>
        <a:lstStyle/>
        <a:p>
          <a:r>
            <a:rPr lang="en-US" dirty="0"/>
            <a:t>Incentives</a:t>
          </a:r>
        </a:p>
      </dgm:t>
    </dgm:pt>
    <dgm:pt modelId="{6CA4D8E8-A378-4D16-AA39-7B48126BE36F}" type="parTrans" cxnId="{49074522-E8DC-4B8B-B42A-55BC9281183F}">
      <dgm:prSet/>
      <dgm:spPr/>
      <dgm:t>
        <a:bodyPr/>
        <a:lstStyle/>
        <a:p>
          <a:endParaRPr lang="en-US"/>
        </a:p>
      </dgm:t>
    </dgm:pt>
    <dgm:pt modelId="{8C6995B2-B318-4B86-BBA7-3A665484D609}" type="sibTrans" cxnId="{49074522-E8DC-4B8B-B42A-55BC9281183F}">
      <dgm:prSet/>
      <dgm:spPr/>
      <dgm:t>
        <a:bodyPr/>
        <a:lstStyle/>
        <a:p>
          <a:endParaRPr lang="en-US"/>
        </a:p>
      </dgm:t>
    </dgm:pt>
    <dgm:pt modelId="{F21BA4AB-CC2F-4E65-B867-C626EB0598A9}">
      <dgm:prSet phldrT="[Text]"/>
      <dgm:spPr/>
      <dgm:t>
        <a:bodyPr/>
        <a:lstStyle/>
        <a:p>
          <a:r>
            <a:rPr lang="en-US" dirty="0"/>
            <a:t>Legitimate Survey Sponsor</a:t>
          </a:r>
        </a:p>
      </dgm:t>
    </dgm:pt>
    <dgm:pt modelId="{063D77DB-CCE3-4C66-AC03-3617846C03E0}" type="parTrans" cxnId="{F506C7E4-6428-4058-A4AB-46E95786ABC2}">
      <dgm:prSet/>
      <dgm:spPr/>
      <dgm:t>
        <a:bodyPr/>
        <a:lstStyle/>
        <a:p>
          <a:endParaRPr lang="en-US"/>
        </a:p>
      </dgm:t>
    </dgm:pt>
    <dgm:pt modelId="{0C9CE000-577C-4DDD-BC2C-ACADFDF22850}" type="sibTrans" cxnId="{F506C7E4-6428-4058-A4AB-46E95786ABC2}">
      <dgm:prSet/>
      <dgm:spPr/>
      <dgm:t>
        <a:bodyPr/>
        <a:lstStyle/>
        <a:p>
          <a:endParaRPr lang="en-US"/>
        </a:p>
      </dgm:t>
    </dgm:pt>
    <dgm:pt modelId="{ED056248-FEE8-412E-B15F-9CF10F5F8652}">
      <dgm:prSet phldrT="[Text]"/>
      <dgm:spPr/>
      <dgm:t>
        <a:bodyPr/>
        <a:lstStyle/>
        <a:p>
          <a:r>
            <a:rPr lang="en-US" dirty="0"/>
            <a:t>Contribute to Something Important</a:t>
          </a:r>
        </a:p>
      </dgm:t>
    </dgm:pt>
    <dgm:pt modelId="{8ADCBBCF-14A4-4F66-BB4B-13114F587333}" type="parTrans" cxnId="{99CA36B5-A12B-48A2-9675-0D37EFE5B470}">
      <dgm:prSet/>
      <dgm:spPr/>
      <dgm:t>
        <a:bodyPr/>
        <a:lstStyle/>
        <a:p>
          <a:endParaRPr lang="en-US"/>
        </a:p>
      </dgm:t>
    </dgm:pt>
    <dgm:pt modelId="{0EBBDEA1-F459-4FAD-963E-726F1B07A547}" type="sibTrans" cxnId="{99CA36B5-A12B-48A2-9675-0D37EFE5B470}">
      <dgm:prSet/>
      <dgm:spPr/>
      <dgm:t>
        <a:bodyPr/>
        <a:lstStyle/>
        <a:p>
          <a:endParaRPr lang="en-US"/>
        </a:p>
      </dgm:t>
    </dgm:pt>
    <dgm:pt modelId="{60438B86-FC66-4F2F-B699-25C6C4E46DBA}">
      <dgm:prSet phldrT="[Text]"/>
      <dgm:spPr/>
      <dgm:t>
        <a:bodyPr/>
        <a:lstStyle/>
        <a:p>
          <a:r>
            <a:rPr lang="en-US" dirty="0"/>
            <a:t>Interesting Topics</a:t>
          </a:r>
        </a:p>
      </dgm:t>
    </dgm:pt>
    <dgm:pt modelId="{9DCB97E7-2445-4187-900D-BA8A32E67E08}" type="parTrans" cxnId="{D38B6A78-01C8-4AEC-BAE1-786F91DC832D}">
      <dgm:prSet/>
      <dgm:spPr/>
      <dgm:t>
        <a:bodyPr/>
        <a:lstStyle/>
        <a:p>
          <a:endParaRPr lang="en-US"/>
        </a:p>
      </dgm:t>
    </dgm:pt>
    <dgm:pt modelId="{18398143-65D3-4731-B28A-27E799CE2432}" type="sibTrans" cxnId="{D38B6A78-01C8-4AEC-BAE1-786F91DC832D}">
      <dgm:prSet/>
      <dgm:spPr/>
      <dgm:t>
        <a:bodyPr/>
        <a:lstStyle/>
        <a:p>
          <a:endParaRPr lang="en-US"/>
        </a:p>
      </dgm:t>
    </dgm:pt>
    <dgm:pt modelId="{B3045FF8-0C37-484E-B20A-2499F9C01601}" type="pres">
      <dgm:prSet presAssocID="{CC9186D4-76C8-411D-9CBF-DC2BB3C224A5}" presName="diagram" presStyleCnt="0">
        <dgm:presLayoutVars>
          <dgm:dir/>
          <dgm:resizeHandles val="exact"/>
        </dgm:presLayoutVars>
      </dgm:prSet>
      <dgm:spPr/>
    </dgm:pt>
    <dgm:pt modelId="{F3851142-BF45-45E3-8BD8-D518F812BA18}" type="pres">
      <dgm:prSet presAssocID="{7DDBE03C-D7FE-4C7A-9657-24F8E8B467BF}" presName="node" presStyleLbl="node1" presStyleIdx="0" presStyleCnt="5">
        <dgm:presLayoutVars>
          <dgm:bulletEnabled val="1"/>
        </dgm:presLayoutVars>
      </dgm:prSet>
      <dgm:spPr/>
    </dgm:pt>
    <dgm:pt modelId="{9E4DBC13-BAFF-41CE-B9CD-8F4547D233E7}" type="pres">
      <dgm:prSet presAssocID="{4A856D48-48E7-42B2-B31D-B586B54EA970}" presName="sibTrans" presStyleCnt="0"/>
      <dgm:spPr/>
    </dgm:pt>
    <dgm:pt modelId="{6AC6AA95-275D-4C70-837E-56C2B9760603}" type="pres">
      <dgm:prSet presAssocID="{6DBD2ECA-18A0-4554-BF59-01309DF2EC41}" presName="node" presStyleLbl="node1" presStyleIdx="1" presStyleCnt="5">
        <dgm:presLayoutVars>
          <dgm:bulletEnabled val="1"/>
        </dgm:presLayoutVars>
      </dgm:prSet>
      <dgm:spPr/>
    </dgm:pt>
    <dgm:pt modelId="{61B4B1EC-5A1B-4C01-A4FF-DA3ADA760E3D}" type="pres">
      <dgm:prSet presAssocID="{8C6995B2-B318-4B86-BBA7-3A665484D609}" presName="sibTrans" presStyleCnt="0"/>
      <dgm:spPr/>
    </dgm:pt>
    <dgm:pt modelId="{63D7E873-8E80-48D2-B4F3-3CD5AB491C8A}" type="pres">
      <dgm:prSet presAssocID="{F21BA4AB-CC2F-4E65-B867-C626EB0598A9}" presName="node" presStyleLbl="node1" presStyleIdx="2" presStyleCnt="5">
        <dgm:presLayoutVars>
          <dgm:bulletEnabled val="1"/>
        </dgm:presLayoutVars>
      </dgm:prSet>
      <dgm:spPr/>
    </dgm:pt>
    <dgm:pt modelId="{71EA6D77-F3E4-46E3-9FA9-0122C4790D73}" type="pres">
      <dgm:prSet presAssocID="{0C9CE000-577C-4DDD-BC2C-ACADFDF22850}" presName="sibTrans" presStyleCnt="0"/>
      <dgm:spPr/>
    </dgm:pt>
    <dgm:pt modelId="{89212C8D-F25A-4BF9-BB5E-9FE808FB5C05}" type="pres">
      <dgm:prSet presAssocID="{ED056248-FEE8-412E-B15F-9CF10F5F8652}" presName="node" presStyleLbl="node1" presStyleIdx="3" presStyleCnt="5">
        <dgm:presLayoutVars>
          <dgm:bulletEnabled val="1"/>
        </dgm:presLayoutVars>
      </dgm:prSet>
      <dgm:spPr/>
    </dgm:pt>
    <dgm:pt modelId="{7B1FED32-4441-42B4-8FBD-E63E3640C530}" type="pres">
      <dgm:prSet presAssocID="{0EBBDEA1-F459-4FAD-963E-726F1B07A547}" presName="sibTrans" presStyleCnt="0"/>
      <dgm:spPr/>
    </dgm:pt>
    <dgm:pt modelId="{D012017D-A8F7-4A14-B9FC-B11371634712}" type="pres">
      <dgm:prSet presAssocID="{60438B86-FC66-4F2F-B699-25C6C4E46DBA}" presName="node" presStyleLbl="node1" presStyleIdx="4" presStyleCnt="5">
        <dgm:presLayoutVars>
          <dgm:bulletEnabled val="1"/>
        </dgm:presLayoutVars>
      </dgm:prSet>
      <dgm:spPr/>
    </dgm:pt>
  </dgm:ptLst>
  <dgm:cxnLst>
    <dgm:cxn modelId="{D65EE111-ABC5-4E07-AFC8-8F478CDA5F66}" srcId="{CC9186D4-76C8-411D-9CBF-DC2BB3C224A5}" destId="{7DDBE03C-D7FE-4C7A-9657-24F8E8B467BF}" srcOrd="0" destOrd="0" parTransId="{C5EA743D-0D5A-4661-AABA-457CA7C13A82}" sibTransId="{4A856D48-48E7-42B2-B31D-B586B54EA970}"/>
    <dgm:cxn modelId="{49074522-E8DC-4B8B-B42A-55BC9281183F}" srcId="{CC9186D4-76C8-411D-9CBF-DC2BB3C224A5}" destId="{6DBD2ECA-18A0-4554-BF59-01309DF2EC41}" srcOrd="1" destOrd="0" parTransId="{6CA4D8E8-A378-4D16-AA39-7B48126BE36F}" sibTransId="{8C6995B2-B318-4B86-BBA7-3A665484D609}"/>
    <dgm:cxn modelId="{D9556B22-B841-4FDD-A0B8-180EE80D3DF8}" type="presOf" srcId="{F21BA4AB-CC2F-4E65-B867-C626EB0598A9}" destId="{63D7E873-8E80-48D2-B4F3-3CD5AB491C8A}" srcOrd="0" destOrd="0" presId="urn:microsoft.com/office/officeart/2005/8/layout/default"/>
    <dgm:cxn modelId="{2B579127-9FDC-4B35-B71A-4BAE813D20F6}" type="presOf" srcId="{ED056248-FEE8-412E-B15F-9CF10F5F8652}" destId="{89212C8D-F25A-4BF9-BB5E-9FE808FB5C05}" srcOrd="0" destOrd="0" presId="urn:microsoft.com/office/officeart/2005/8/layout/default"/>
    <dgm:cxn modelId="{597BA86F-1A25-4DBF-950B-4FCB827C2779}" type="presOf" srcId="{7DDBE03C-D7FE-4C7A-9657-24F8E8B467BF}" destId="{F3851142-BF45-45E3-8BD8-D518F812BA18}" srcOrd="0" destOrd="0" presId="urn:microsoft.com/office/officeart/2005/8/layout/default"/>
    <dgm:cxn modelId="{D38B6A78-01C8-4AEC-BAE1-786F91DC832D}" srcId="{CC9186D4-76C8-411D-9CBF-DC2BB3C224A5}" destId="{60438B86-FC66-4F2F-B699-25C6C4E46DBA}" srcOrd="4" destOrd="0" parTransId="{9DCB97E7-2445-4187-900D-BA8A32E67E08}" sibTransId="{18398143-65D3-4731-B28A-27E799CE2432}"/>
    <dgm:cxn modelId="{CC6A5A8A-81BA-4500-8633-48FBB0571F6A}" type="presOf" srcId="{60438B86-FC66-4F2F-B699-25C6C4E46DBA}" destId="{D012017D-A8F7-4A14-B9FC-B11371634712}" srcOrd="0" destOrd="0" presId="urn:microsoft.com/office/officeart/2005/8/layout/default"/>
    <dgm:cxn modelId="{254600B4-0F57-4684-ADF0-AD9CD8EF09EE}" type="presOf" srcId="{CC9186D4-76C8-411D-9CBF-DC2BB3C224A5}" destId="{B3045FF8-0C37-484E-B20A-2499F9C01601}" srcOrd="0" destOrd="0" presId="urn:microsoft.com/office/officeart/2005/8/layout/default"/>
    <dgm:cxn modelId="{99CA36B5-A12B-48A2-9675-0D37EFE5B470}" srcId="{CC9186D4-76C8-411D-9CBF-DC2BB3C224A5}" destId="{ED056248-FEE8-412E-B15F-9CF10F5F8652}" srcOrd="3" destOrd="0" parTransId="{8ADCBBCF-14A4-4F66-BB4B-13114F587333}" sibTransId="{0EBBDEA1-F459-4FAD-963E-726F1B07A547}"/>
    <dgm:cxn modelId="{602FCFE3-C4E9-4F43-8CC9-8091B551690B}" type="presOf" srcId="{6DBD2ECA-18A0-4554-BF59-01309DF2EC41}" destId="{6AC6AA95-275D-4C70-837E-56C2B9760603}" srcOrd="0" destOrd="0" presId="urn:microsoft.com/office/officeart/2005/8/layout/default"/>
    <dgm:cxn modelId="{F506C7E4-6428-4058-A4AB-46E95786ABC2}" srcId="{CC9186D4-76C8-411D-9CBF-DC2BB3C224A5}" destId="{F21BA4AB-CC2F-4E65-B867-C626EB0598A9}" srcOrd="2" destOrd="0" parTransId="{063D77DB-CCE3-4C66-AC03-3617846C03E0}" sibTransId="{0C9CE000-577C-4DDD-BC2C-ACADFDF22850}"/>
    <dgm:cxn modelId="{1894A84D-038A-4222-9BDA-8C34544D06F6}" type="presParOf" srcId="{B3045FF8-0C37-484E-B20A-2499F9C01601}" destId="{F3851142-BF45-45E3-8BD8-D518F812BA18}" srcOrd="0" destOrd="0" presId="urn:microsoft.com/office/officeart/2005/8/layout/default"/>
    <dgm:cxn modelId="{99654F32-EDA3-4484-AA05-AF4D1355E7BA}" type="presParOf" srcId="{B3045FF8-0C37-484E-B20A-2499F9C01601}" destId="{9E4DBC13-BAFF-41CE-B9CD-8F4547D233E7}" srcOrd="1" destOrd="0" presId="urn:microsoft.com/office/officeart/2005/8/layout/default"/>
    <dgm:cxn modelId="{CC176E99-DBE9-486D-9771-00CE62D8A735}" type="presParOf" srcId="{B3045FF8-0C37-484E-B20A-2499F9C01601}" destId="{6AC6AA95-275D-4C70-837E-56C2B9760603}" srcOrd="2" destOrd="0" presId="urn:microsoft.com/office/officeart/2005/8/layout/default"/>
    <dgm:cxn modelId="{D97CD9CB-3226-4E24-8528-35425425E46A}" type="presParOf" srcId="{B3045FF8-0C37-484E-B20A-2499F9C01601}" destId="{61B4B1EC-5A1B-4C01-A4FF-DA3ADA760E3D}" srcOrd="3" destOrd="0" presId="urn:microsoft.com/office/officeart/2005/8/layout/default"/>
    <dgm:cxn modelId="{ADC73FDC-3473-42EA-A324-1425DBF2EA33}" type="presParOf" srcId="{B3045FF8-0C37-484E-B20A-2499F9C01601}" destId="{63D7E873-8E80-48D2-B4F3-3CD5AB491C8A}" srcOrd="4" destOrd="0" presId="urn:microsoft.com/office/officeart/2005/8/layout/default"/>
    <dgm:cxn modelId="{82BE8E13-DBAB-46BE-9C56-669B32EE8AA4}" type="presParOf" srcId="{B3045FF8-0C37-484E-B20A-2499F9C01601}" destId="{71EA6D77-F3E4-46E3-9FA9-0122C4790D73}" srcOrd="5" destOrd="0" presId="urn:microsoft.com/office/officeart/2005/8/layout/default"/>
    <dgm:cxn modelId="{B500EC77-0A49-466D-9FBB-8B30D5927E1A}" type="presParOf" srcId="{B3045FF8-0C37-484E-B20A-2499F9C01601}" destId="{89212C8D-F25A-4BF9-BB5E-9FE808FB5C05}" srcOrd="6" destOrd="0" presId="urn:microsoft.com/office/officeart/2005/8/layout/default"/>
    <dgm:cxn modelId="{73E01BC5-CEE0-42E3-A068-2B5E82F78372}" type="presParOf" srcId="{B3045FF8-0C37-484E-B20A-2499F9C01601}" destId="{7B1FED32-4441-42B4-8FBD-E63E3640C530}" srcOrd="7" destOrd="0" presId="urn:microsoft.com/office/officeart/2005/8/layout/default"/>
    <dgm:cxn modelId="{09B984E0-315F-4B87-9E2E-0985C1DF0BAC}" type="presParOf" srcId="{B3045FF8-0C37-484E-B20A-2499F9C01601}" destId="{D012017D-A8F7-4A14-B9FC-B1137163471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9186D4-76C8-411D-9CBF-DC2BB3C224A5}"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7DDBE03C-D7FE-4C7A-9657-24F8E8B467BF}">
      <dgm:prSet phldrT="[Text]"/>
      <dgm:spPr/>
      <dgm:t>
        <a:bodyPr/>
        <a:lstStyle/>
        <a:p>
          <a:r>
            <a:rPr lang="en-US" dirty="0"/>
            <a:t>Cognitive Dissonance </a:t>
          </a:r>
        </a:p>
      </dgm:t>
    </dgm:pt>
    <dgm:pt modelId="{C5EA743D-0D5A-4661-AABA-457CA7C13A82}" type="parTrans" cxnId="{D65EE111-ABC5-4E07-AFC8-8F478CDA5F66}">
      <dgm:prSet/>
      <dgm:spPr/>
      <dgm:t>
        <a:bodyPr/>
        <a:lstStyle/>
        <a:p>
          <a:endParaRPr lang="en-US"/>
        </a:p>
      </dgm:t>
    </dgm:pt>
    <dgm:pt modelId="{4A856D48-48E7-42B2-B31D-B586B54EA970}" type="sibTrans" cxnId="{D65EE111-ABC5-4E07-AFC8-8F478CDA5F66}">
      <dgm:prSet/>
      <dgm:spPr/>
      <dgm:t>
        <a:bodyPr/>
        <a:lstStyle/>
        <a:p>
          <a:endParaRPr lang="en-US"/>
        </a:p>
      </dgm:t>
    </dgm:pt>
    <dgm:pt modelId="{6DBD2ECA-18A0-4554-BF59-01309DF2EC41}">
      <dgm:prSet phldrT="[Text]"/>
      <dgm:spPr/>
      <dgm:t>
        <a:bodyPr/>
        <a:lstStyle/>
        <a:p>
          <a:r>
            <a:rPr lang="en-US" dirty="0"/>
            <a:t>Reasoned Action &amp; Planned Behavior</a:t>
          </a:r>
        </a:p>
      </dgm:t>
    </dgm:pt>
    <dgm:pt modelId="{6CA4D8E8-A378-4D16-AA39-7B48126BE36F}" type="parTrans" cxnId="{49074522-E8DC-4B8B-B42A-55BC9281183F}">
      <dgm:prSet/>
      <dgm:spPr/>
      <dgm:t>
        <a:bodyPr/>
        <a:lstStyle/>
        <a:p>
          <a:endParaRPr lang="en-US"/>
        </a:p>
      </dgm:t>
    </dgm:pt>
    <dgm:pt modelId="{8C6995B2-B318-4B86-BBA7-3A665484D609}" type="sibTrans" cxnId="{49074522-E8DC-4B8B-B42A-55BC9281183F}">
      <dgm:prSet/>
      <dgm:spPr/>
      <dgm:t>
        <a:bodyPr/>
        <a:lstStyle/>
        <a:p>
          <a:endParaRPr lang="en-US"/>
        </a:p>
      </dgm:t>
    </dgm:pt>
    <dgm:pt modelId="{F21BA4AB-CC2F-4E65-B867-C626EB0598A9}">
      <dgm:prSet phldrT="[Text]"/>
      <dgm:spPr/>
      <dgm:t>
        <a:bodyPr/>
        <a:lstStyle/>
        <a:p>
          <a:r>
            <a:rPr lang="en-US" dirty="0"/>
            <a:t>Adult-to-Adult Communication </a:t>
          </a:r>
        </a:p>
      </dgm:t>
    </dgm:pt>
    <dgm:pt modelId="{063D77DB-CCE3-4C66-AC03-3617846C03E0}" type="parTrans" cxnId="{F506C7E4-6428-4058-A4AB-46E95786ABC2}">
      <dgm:prSet/>
      <dgm:spPr/>
      <dgm:t>
        <a:bodyPr/>
        <a:lstStyle/>
        <a:p>
          <a:endParaRPr lang="en-US"/>
        </a:p>
      </dgm:t>
    </dgm:pt>
    <dgm:pt modelId="{0C9CE000-577C-4DDD-BC2C-ACADFDF22850}" type="sibTrans" cxnId="{F506C7E4-6428-4058-A4AB-46E95786ABC2}">
      <dgm:prSet/>
      <dgm:spPr/>
      <dgm:t>
        <a:bodyPr/>
        <a:lstStyle/>
        <a:p>
          <a:endParaRPr lang="en-US"/>
        </a:p>
      </dgm:t>
    </dgm:pt>
    <dgm:pt modelId="{ED056248-FEE8-412E-B15F-9CF10F5F8652}">
      <dgm:prSet phldrT="[Text]"/>
      <dgm:spPr/>
      <dgm:t>
        <a:bodyPr/>
        <a:lstStyle/>
        <a:p>
          <a:r>
            <a:rPr lang="en-US" dirty="0"/>
            <a:t>Gamification</a:t>
          </a:r>
        </a:p>
      </dgm:t>
    </dgm:pt>
    <dgm:pt modelId="{8ADCBBCF-14A4-4F66-BB4B-13114F587333}" type="parTrans" cxnId="{99CA36B5-A12B-48A2-9675-0D37EFE5B470}">
      <dgm:prSet/>
      <dgm:spPr/>
      <dgm:t>
        <a:bodyPr/>
        <a:lstStyle/>
        <a:p>
          <a:endParaRPr lang="en-US"/>
        </a:p>
      </dgm:t>
    </dgm:pt>
    <dgm:pt modelId="{0EBBDEA1-F459-4FAD-963E-726F1B07A547}" type="sibTrans" cxnId="{99CA36B5-A12B-48A2-9675-0D37EFE5B470}">
      <dgm:prSet/>
      <dgm:spPr/>
      <dgm:t>
        <a:bodyPr/>
        <a:lstStyle/>
        <a:p>
          <a:endParaRPr lang="en-US"/>
        </a:p>
      </dgm:t>
    </dgm:pt>
    <dgm:pt modelId="{60438B86-FC66-4F2F-B699-25C6C4E46DBA}">
      <dgm:prSet phldrT="[Text]"/>
      <dgm:spPr/>
      <dgm:t>
        <a:bodyPr/>
        <a:lstStyle/>
        <a:p>
          <a:r>
            <a:rPr lang="en-US" dirty="0"/>
            <a:t>Influence</a:t>
          </a:r>
        </a:p>
      </dgm:t>
    </dgm:pt>
    <dgm:pt modelId="{9DCB97E7-2445-4187-900D-BA8A32E67E08}" type="parTrans" cxnId="{D38B6A78-01C8-4AEC-BAE1-786F91DC832D}">
      <dgm:prSet/>
      <dgm:spPr/>
      <dgm:t>
        <a:bodyPr/>
        <a:lstStyle/>
        <a:p>
          <a:endParaRPr lang="en-US"/>
        </a:p>
      </dgm:t>
    </dgm:pt>
    <dgm:pt modelId="{18398143-65D3-4731-B28A-27E799CE2432}" type="sibTrans" cxnId="{D38B6A78-01C8-4AEC-BAE1-786F91DC832D}">
      <dgm:prSet/>
      <dgm:spPr/>
      <dgm:t>
        <a:bodyPr/>
        <a:lstStyle/>
        <a:p>
          <a:endParaRPr lang="en-US"/>
        </a:p>
      </dgm:t>
    </dgm:pt>
    <dgm:pt modelId="{7D6FF0D7-9019-4040-AC31-30654964E284}">
      <dgm:prSet phldrT="[Text]"/>
      <dgm:spPr/>
      <dgm:t>
        <a:bodyPr/>
        <a:lstStyle/>
        <a:p>
          <a:r>
            <a:rPr lang="en-US" dirty="0"/>
            <a:t>Pre-Suasion</a:t>
          </a:r>
        </a:p>
      </dgm:t>
    </dgm:pt>
    <dgm:pt modelId="{9072882C-B040-443E-A479-B6C9178ADCFA}" type="parTrans" cxnId="{14CB3D96-92DE-4CAD-8330-66974430E342}">
      <dgm:prSet/>
      <dgm:spPr/>
      <dgm:t>
        <a:bodyPr/>
        <a:lstStyle/>
        <a:p>
          <a:endParaRPr lang="en-US"/>
        </a:p>
      </dgm:t>
    </dgm:pt>
    <dgm:pt modelId="{8E72226F-88B8-4082-9F2D-B320A1331494}" type="sibTrans" cxnId="{14CB3D96-92DE-4CAD-8330-66974430E342}">
      <dgm:prSet/>
      <dgm:spPr/>
      <dgm:t>
        <a:bodyPr/>
        <a:lstStyle/>
        <a:p>
          <a:endParaRPr lang="en-US"/>
        </a:p>
      </dgm:t>
    </dgm:pt>
    <dgm:pt modelId="{778AF20E-5774-4C86-8CF2-5CB991FA0124}">
      <dgm:prSet phldrT="[Text]"/>
      <dgm:spPr/>
      <dgm:t>
        <a:bodyPr/>
        <a:lstStyle/>
        <a:p>
          <a:r>
            <a:rPr lang="en-US" dirty="0"/>
            <a:t>Leverage Salience </a:t>
          </a:r>
        </a:p>
      </dgm:t>
    </dgm:pt>
    <dgm:pt modelId="{49C5235B-320E-4536-A859-DAB09F2C29A1}" type="parTrans" cxnId="{C6467798-AC97-4FC3-AC61-9C62D016B496}">
      <dgm:prSet/>
      <dgm:spPr/>
      <dgm:t>
        <a:bodyPr/>
        <a:lstStyle/>
        <a:p>
          <a:endParaRPr lang="en-US"/>
        </a:p>
      </dgm:t>
    </dgm:pt>
    <dgm:pt modelId="{34D8DC0E-0BB8-49C0-83E8-388860FD0022}" type="sibTrans" cxnId="{C6467798-AC97-4FC3-AC61-9C62D016B496}">
      <dgm:prSet/>
      <dgm:spPr/>
      <dgm:t>
        <a:bodyPr/>
        <a:lstStyle/>
        <a:p>
          <a:endParaRPr lang="en-US"/>
        </a:p>
      </dgm:t>
    </dgm:pt>
    <dgm:pt modelId="{BAE2C5FB-B442-4E25-B68D-6D7BD983B4B6}">
      <dgm:prSet phldrT="[Text]"/>
      <dgm:spPr/>
      <dgm:t>
        <a:bodyPr/>
        <a:lstStyle/>
        <a:p>
          <a:r>
            <a:rPr lang="en-US" dirty="0"/>
            <a:t>Benefit-Cost</a:t>
          </a:r>
        </a:p>
      </dgm:t>
    </dgm:pt>
    <dgm:pt modelId="{80B70E45-B419-4450-95D3-274A1438E7E6}" type="parTrans" cxnId="{2DB2204D-EB82-48FA-BBB8-04BED3F1E9C2}">
      <dgm:prSet/>
      <dgm:spPr/>
      <dgm:t>
        <a:bodyPr/>
        <a:lstStyle/>
        <a:p>
          <a:endParaRPr lang="en-US"/>
        </a:p>
      </dgm:t>
    </dgm:pt>
    <dgm:pt modelId="{62D1A9FD-BE8A-4238-9E04-2635AA7E64B0}" type="sibTrans" cxnId="{2DB2204D-EB82-48FA-BBB8-04BED3F1E9C2}">
      <dgm:prSet/>
      <dgm:spPr/>
      <dgm:t>
        <a:bodyPr/>
        <a:lstStyle/>
        <a:p>
          <a:endParaRPr lang="en-US"/>
        </a:p>
      </dgm:t>
    </dgm:pt>
    <dgm:pt modelId="{F7DCF96B-DCFC-4499-9BA5-6D10F9BAD2C4}">
      <dgm:prSet phldrT="[Text]"/>
      <dgm:spPr/>
      <dgm:t>
        <a:bodyPr/>
        <a:lstStyle/>
        <a:p>
          <a:r>
            <a:rPr lang="en-US" dirty="0"/>
            <a:t>Social Exchange</a:t>
          </a:r>
        </a:p>
      </dgm:t>
    </dgm:pt>
    <dgm:pt modelId="{B00BCCD6-5DB0-4319-B79C-66D4FA1678F5}" type="parTrans" cxnId="{A4EE6C51-84AC-4CE0-9925-F285FBB0F350}">
      <dgm:prSet/>
      <dgm:spPr/>
      <dgm:t>
        <a:bodyPr/>
        <a:lstStyle/>
        <a:p>
          <a:endParaRPr lang="en-US"/>
        </a:p>
      </dgm:t>
    </dgm:pt>
    <dgm:pt modelId="{BA0B8D18-E779-477F-81EB-A5359EE34B35}" type="sibTrans" cxnId="{A4EE6C51-84AC-4CE0-9925-F285FBB0F350}">
      <dgm:prSet/>
      <dgm:spPr/>
      <dgm:t>
        <a:bodyPr/>
        <a:lstStyle/>
        <a:p>
          <a:endParaRPr lang="en-US"/>
        </a:p>
      </dgm:t>
    </dgm:pt>
    <dgm:pt modelId="{B3045FF8-0C37-484E-B20A-2499F9C01601}" type="pres">
      <dgm:prSet presAssocID="{CC9186D4-76C8-411D-9CBF-DC2BB3C224A5}" presName="diagram" presStyleCnt="0">
        <dgm:presLayoutVars>
          <dgm:dir/>
          <dgm:resizeHandles val="exact"/>
        </dgm:presLayoutVars>
      </dgm:prSet>
      <dgm:spPr/>
    </dgm:pt>
    <dgm:pt modelId="{F3851142-BF45-45E3-8BD8-D518F812BA18}" type="pres">
      <dgm:prSet presAssocID="{7DDBE03C-D7FE-4C7A-9657-24F8E8B467BF}" presName="node" presStyleLbl="node1" presStyleIdx="0" presStyleCnt="9">
        <dgm:presLayoutVars>
          <dgm:bulletEnabled val="1"/>
        </dgm:presLayoutVars>
      </dgm:prSet>
      <dgm:spPr/>
    </dgm:pt>
    <dgm:pt modelId="{9E4DBC13-BAFF-41CE-B9CD-8F4547D233E7}" type="pres">
      <dgm:prSet presAssocID="{4A856D48-48E7-42B2-B31D-B586B54EA970}" presName="sibTrans" presStyleCnt="0"/>
      <dgm:spPr/>
    </dgm:pt>
    <dgm:pt modelId="{6AC6AA95-275D-4C70-837E-56C2B9760603}" type="pres">
      <dgm:prSet presAssocID="{6DBD2ECA-18A0-4554-BF59-01309DF2EC41}" presName="node" presStyleLbl="node1" presStyleIdx="1" presStyleCnt="9">
        <dgm:presLayoutVars>
          <dgm:bulletEnabled val="1"/>
        </dgm:presLayoutVars>
      </dgm:prSet>
      <dgm:spPr/>
    </dgm:pt>
    <dgm:pt modelId="{61B4B1EC-5A1B-4C01-A4FF-DA3ADA760E3D}" type="pres">
      <dgm:prSet presAssocID="{8C6995B2-B318-4B86-BBA7-3A665484D609}" presName="sibTrans" presStyleCnt="0"/>
      <dgm:spPr/>
    </dgm:pt>
    <dgm:pt modelId="{63D7E873-8E80-48D2-B4F3-3CD5AB491C8A}" type="pres">
      <dgm:prSet presAssocID="{F21BA4AB-CC2F-4E65-B867-C626EB0598A9}" presName="node" presStyleLbl="node1" presStyleIdx="2" presStyleCnt="9">
        <dgm:presLayoutVars>
          <dgm:bulletEnabled val="1"/>
        </dgm:presLayoutVars>
      </dgm:prSet>
      <dgm:spPr/>
    </dgm:pt>
    <dgm:pt modelId="{71EA6D77-F3E4-46E3-9FA9-0122C4790D73}" type="pres">
      <dgm:prSet presAssocID="{0C9CE000-577C-4DDD-BC2C-ACADFDF22850}" presName="sibTrans" presStyleCnt="0"/>
      <dgm:spPr/>
    </dgm:pt>
    <dgm:pt modelId="{89212C8D-F25A-4BF9-BB5E-9FE808FB5C05}" type="pres">
      <dgm:prSet presAssocID="{ED056248-FEE8-412E-B15F-9CF10F5F8652}" presName="node" presStyleLbl="node1" presStyleIdx="3" presStyleCnt="9">
        <dgm:presLayoutVars>
          <dgm:bulletEnabled val="1"/>
        </dgm:presLayoutVars>
      </dgm:prSet>
      <dgm:spPr/>
    </dgm:pt>
    <dgm:pt modelId="{7B1FED32-4441-42B4-8FBD-E63E3640C530}" type="pres">
      <dgm:prSet presAssocID="{0EBBDEA1-F459-4FAD-963E-726F1B07A547}" presName="sibTrans" presStyleCnt="0"/>
      <dgm:spPr/>
    </dgm:pt>
    <dgm:pt modelId="{D012017D-A8F7-4A14-B9FC-B11371634712}" type="pres">
      <dgm:prSet presAssocID="{60438B86-FC66-4F2F-B699-25C6C4E46DBA}" presName="node" presStyleLbl="node1" presStyleIdx="4" presStyleCnt="9">
        <dgm:presLayoutVars>
          <dgm:bulletEnabled val="1"/>
        </dgm:presLayoutVars>
      </dgm:prSet>
      <dgm:spPr/>
    </dgm:pt>
    <dgm:pt modelId="{B907B293-1262-493C-9FF7-853D2644EC93}" type="pres">
      <dgm:prSet presAssocID="{18398143-65D3-4731-B28A-27E799CE2432}" presName="sibTrans" presStyleCnt="0"/>
      <dgm:spPr/>
    </dgm:pt>
    <dgm:pt modelId="{97CEFE12-9D93-4A15-B78E-9693C85E8FB9}" type="pres">
      <dgm:prSet presAssocID="{7D6FF0D7-9019-4040-AC31-30654964E284}" presName="node" presStyleLbl="node1" presStyleIdx="5" presStyleCnt="9">
        <dgm:presLayoutVars>
          <dgm:bulletEnabled val="1"/>
        </dgm:presLayoutVars>
      </dgm:prSet>
      <dgm:spPr/>
    </dgm:pt>
    <dgm:pt modelId="{0BCD338B-DAE9-4942-8464-A3E1819D5D1F}" type="pres">
      <dgm:prSet presAssocID="{8E72226F-88B8-4082-9F2D-B320A1331494}" presName="sibTrans" presStyleCnt="0"/>
      <dgm:spPr/>
    </dgm:pt>
    <dgm:pt modelId="{FFA861BE-BB1B-4E2B-A39F-CB2F5DD9E872}" type="pres">
      <dgm:prSet presAssocID="{778AF20E-5774-4C86-8CF2-5CB991FA0124}" presName="node" presStyleLbl="node1" presStyleIdx="6" presStyleCnt="9">
        <dgm:presLayoutVars>
          <dgm:bulletEnabled val="1"/>
        </dgm:presLayoutVars>
      </dgm:prSet>
      <dgm:spPr/>
    </dgm:pt>
    <dgm:pt modelId="{827FE663-FDEC-4A11-BDFE-ABE944C19271}" type="pres">
      <dgm:prSet presAssocID="{34D8DC0E-0BB8-49C0-83E8-388860FD0022}" presName="sibTrans" presStyleCnt="0"/>
      <dgm:spPr/>
    </dgm:pt>
    <dgm:pt modelId="{36B0F617-6536-4655-8D87-B7E1AC317204}" type="pres">
      <dgm:prSet presAssocID="{BAE2C5FB-B442-4E25-B68D-6D7BD983B4B6}" presName="node" presStyleLbl="node1" presStyleIdx="7" presStyleCnt="9">
        <dgm:presLayoutVars>
          <dgm:bulletEnabled val="1"/>
        </dgm:presLayoutVars>
      </dgm:prSet>
      <dgm:spPr/>
    </dgm:pt>
    <dgm:pt modelId="{42C3DF62-4DC4-44F4-8E98-FB63ABFD84A8}" type="pres">
      <dgm:prSet presAssocID="{62D1A9FD-BE8A-4238-9E04-2635AA7E64B0}" presName="sibTrans" presStyleCnt="0"/>
      <dgm:spPr/>
    </dgm:pt>
    <dgm:pt modelId="{B70A6BBA-CA10-4CD3-A0C9-201E9441ABAE}" type="pres">
      <dgm:prSet presAssocID="{F7DCF96B-DCFC-4499-9BA5-6D10F9BAD2C4}" presName="node" presStyleLbl="node1" presStyleIdx="8" presStyleCnt="9">
        <dgm:presLayoutVars>
          <dgm:bulletEnabled val="1"/>
        </dgm:presLayoutVars>
      </dgm:prSet>
      <dgm:spPr/>
    </dgm:pt>
  </dgm:ptLst>
  <dgm:cxnLst>
    <dgm:cxn modelId="{D65EE111-ABC5-4E07-AFC8-8F478CDA5F66}" srcId="{CC9186D4-76C8-411D-9CBF-DC2BB3C224A5}" destId="{7DDBE03C-D7FE-4C7A-9657-24F8E8B467BF}" srcOrd="0" destOrd="0" parTransId="{C5EA743D-0D5A-4661-AABA-457CA7C13A82}" sibTransId="{4A856D48-48E7-42B2-B31D-B586B54EA970}"/>
    <dgm:cxn modelId="{49074522-E8DC-4B8B-B42A-55BC9281183F}" srcId="{CC9186D4-76C8-411D-9CBF-DC2BB3C224A5}" destId="{6DBD2ECA-18A0-4554-BF59-01309DF2EC41}" srcOrd="1" destOrd="0" parTransId="{6CA4D8E8-A378-4D16-AA39-7B48126BE36F}" sibTransId="{8C6995B2-B318-4B86-BBA7-3A665484D609}"/>
    <dgm:cxn modelId="{D9556B22-B841-4FDD-A0B8-180EE80D3DF8}" type="presOf" srcId="{F21BA4AB-CC2F-4E65-B867-C626EB0598A9}" destId="{63D7E873-8E80-48D2-B4F3-3CD5AB491C8A}" srcOrd="0" destOrd="0" presId="urn:microsoft.com/office/officeart/2005/8/layout/default"/>
    <dgm:cxn modelId="{2B579127-9FDC-4B35-B71A-4BAE813D20F6}" type="presOf" srcId="{ED056248-FEE8-412E-B15F-9CF10F5F8652}" destId="{89212C8D-F25A-4BF9-BB5E-9FE808FB5C05}" srcOrd="0" destOrd="0" presId="urn:microsoft.com/office/officeart/2005/8/layout/default"/>
    <dgm:cxn modelId="{DA1B6B6C-69A4-4D69-9828-E1B48649E8AB}" type="presOf" srcId="{7D6FF0D7-9019-4040-AC31-30654964E284}" destId="{97CEFE12-9D93-4A15-B78E-9693C85E8FB9}" srcOrd="0" destOrd="0" presId="urn:microsoft.com/office/officeart/2005/8/layout/default"/>
    <dgm:cxn modelId="{2DB2204D-EB82-48FA-BBB8-04BED3F1E9C2}" srcId="{CC9186D4-76C8-411D-9CBF-DC2BB3C224A5}" destId="{BAE2C5FB-B442-4E25-B68D-6D7BD983B4B6}" srcOrd="7" destOrd="0" parTransId="{80B70E45-B419-4450-95D3-274A1438E7E6}" sibTransId="{62D1A9FD-BE8A-4238-9E04-2635AA7E64B0}"/>
    <dgm:cxn modelId="{597BA86F-1A25-4DBF-950B-4FCB827C2779}" type="presOf" srcId="{7DDBE03C-D7FE-4C7A-9657-24F8E8B467BF}" destId="{F3851142-BF45-45E3-8BD8-D518F812BA18}" srcOrd="0" destOrd="0" presId="urn:microsoft.com/office/officeart/2005/8/layout/default"/>
    <dgm:cxn modelId="{A4EE6C51-84AC-4CE0-9925-F285FBB0F350}" srcId="{CC9186D4-76C8-411D-9CBF-DC2BB3C224A5}" destId="{F7DCF96B-DCFC-4499-9BA5-6D10F9BAD2C4}" srcOrd="8" destOrd="0" parTransId="{B00BCCD6-5DB0-4319-B79C-66D4FA1678F5}" sibTransId="{BA0B8D18-E779-477F-81EB-A5359EE34B35}"/>
    <dgm:cxn modelId="{D38B6A78-01C8-4AEC-BAE1-786F91DC832D}" srcId="{CC9186D4-76C8-411D-9CBF-DC2BB3C224A5}" destId="{60438B86-FC66-4F2F-B699-25C6C4E46DBA}" srcOrd="4" destOrd="0" parTransId="{9DCB97E7-2445-4187-900D-BA8A32E67E08}" sibTransId="{18398143-65D3-4731-B28A-27E799CE2432}"/>
    <dgm:cxn modelId="{CC6A5A8A-81BA-4500-8633-48FBB0571F6A}" type="presOf" srcId="{60438B86-FC66-4F2F-B699-25C6C4E46DBA}" destId="{D012017D-A8F7-4A14-B9FC-B11371634712}" srcOrd="0" destOrd="0" presId="urn:microsoft.com/office/officeart/2005/8/layout/default"/>
    <dgm:cxn modelId="{14CB3D96-92DE-4CAD-8330-66974430E342}" srcId="{CC9186D4-76C8-411D-9CBF-DC2BB3C224A5}" destId="{7D6FF0D7-9019-4040-AC31-30654964E284}" srcOrd="5" destOrd="0" parTransId="{9072882C-B040-443E-A479-B6C9178ADCFA}" sibTransId="{8E72226F-88B8-4082-9F2D-B320A1331494}"/>
    <dgm:cxn modelId="{C6467798-AC97-4FC3-AC61-9C62D016B496}" srcId="{CC9186D4-76C8-411D-9CBF-DC2BB3C224A5}" destId="{778AF20E-5774-4C86-8CF2-5CB991FA0124}" srcOrd="6" destOrd="0" parTransId="{49C5235B-320E-4536-A859-DAB09F2C29A1}" sibTransId="{34D8DC0E-0BB8-49C0-83E8-388860FD0022}"/>
    <dgm:cxn modelId="{254600B4-0F57-4684-ADF0-AD9CD8EF09EE}" type="presOf" srcId="{CC9186D4-76C8-411D-9CBF-DC2BB3C224A5}" destId="{B3045FF8-0C37-484E-B20A-2499F9C01601}" srcOrd="0" destOrd="0" presId="urn:microsoft.com/office/officeart/2005/8/layout/default"/>
    <dgm:cxn modelId="{99CA36B5-A12B-48A2-9675-0D37EFE5B470}" srcId="{CC9186D4-76C8-411D-9CBF-DC2BB3C224A5}" destId="{ED056248-FEE8-412E-B15F-9CF10F5F8652}" srcOrd="3" destOrd="0" parTransId="{8ADCBBCF-14A4-4F66-BB4B-13114F587333}" sibTransId="{0EBBDEA1-F459-4FAD-963E-726F1B07A547}"/>
    <dgm:cxn modelId="{9D9336D4-762D-4405-A013-E48F0E031C86}" type="presOf" srcId="{BAE2C5FB-B442-4E25-B68D-6D7BD983B4B6}" destId="{36B0F617-6536-4655-8D87-B7E1AC317204}" srcOrd="0" destOrd="0" presId="urn:microsoft.com/office/officeart/2005/8/layout/default"/>
    <dgm:cxn modelId="{602FCFE3-C4E9-4F43-8CC9-8091B551690B}" type="presOf" srcId="{6DBD2ECA-18A0-4554-BF59-01309DF2EC41}" destId="{6AC6AA95-275D-4C70-837E-56C2B9760603}" srcOrd="0" destOrd="0" presId="urn:microsoft.com/office/officeart/2005/8/layout/default"/>
    <dgm:cxn modelId="{F506C7E4-6428-4058-A4AB-46E95786ABC2}" srcId="{CC9186D4-76C8-411D-9CBF-DC2BB3C224A5}" destId="{F21BA4AB-CC2F-4E65-B867-C626EB0598A9}" srcOrd="2" destOrd="0" parTransId="{063D77DB-CCE3-4C66-AC03-3617846C03E0}" sibTransId="{0C9CE000-577C-4DDD-BC2C-ACADFDF22850}"/>
    <dgm:cxn modelId="{F5C615E7-2ADB-49D2-A55A-B5F76463C726}" type="presOf" srcId="{778AF20E-5774-4C86-8CF2-5CB991FA0124}" destId="{FFA861BE-BB1B-4E2B-A39F-CB2F5DD9E872}" srcOrd="0" destOrd="0" presId="urn:microsoft.com/office/officeart/2005/8/layout/default"/>
    <dgm:cxn modelId="{2DFF8BFF-7E19-434B-B162-FAA3AC4C0EF2}" type="presOf" srcId="{F7DCF96B-DCFC-4499-9BA5-6D10F9BAD2C4}" destId="{B70A6BBA-CA10-4CD3-A0C9-201E9441ABAE}" srcOrd="0" destOrd="0" presId="urn:microsoft.com/office/officeart/2005/8/layout/default"/>
    <dgm:cxn modelId="{1894A84D-038A-4222-9BDA-8C34544D06F6}" type="presParOf" srcId="{B3045FF8-0C37-484E-B20A-2499F9C01601}" destId="{F3851142-BF45-45E3-8BD8-D518F812BA18}" srcOrd="0" destOrd="0" presId="urn:microsoft.com/office/officeart/2005/8/layout/default"/>
    <dgm:cxn modelId="{99654F32-EDA3-4484-AA05-AF4D1355E7BA}" type="presParOf" srcId="{B3045FF8-0C37-484E-B20A-2499F9C01601}" destId="{9E4DBC13-BAFF-41CE-B9CD-8F4547D233E7}" srcOrd="1" destOrd="0" presId="urn:microsoft.com/office/officeart/2005/8/layout/default"/>
    <dgm:cxn modelId="{CC176E99-DBE9-486D-9771-00CE62D8A735}" type="presParOf" srcId="{B3045FF8-0C37-484E-B20A-2499F9C01601}" destId="{6AC6AA95-275D-4C70-837E-56C2B9760603}" srcOrd="2" destOrd="0" presId="urn:microsoft.com/office/officeart/2005/8/layout/default"/>
    <dgm:cxn modelId="{D97CD9CB-3226-4E24-8528-35425425E46A}" type="presParOf" srcId="{B3045FF8-0C37-484E-B20A-2499F9C01601}" destId="{61B4B1EC-5A1B-4C01-A4FF-DA3ADA760E3D}" srcOrd="3" destOrd="0" presId="urn:microsoft.com/office/officeart/2005/8/layout/default"/>
    <dgm:cxn modelId="{ADC73FDC-3473-42EA-A324-1425DBF2EA33}" type="presParOf" srcId="{B3045FF8-0C37-484E-B20A-2499F9C01601}" destId="{63D7E873-8E80-48D2-B4F3-3CD5AB491C8A}" srcOrd="4" destOrd="0" presId="urn:microsoft.com/office/officeart/2005/8/layout/default"/>
    <dgm:cxn modelId="{82BE8E13-DBAB-46BE-9C56-669B32EE8AA4}" type="presParOf" srcId="{B3045FF8-0C37-484E-B20A-2499F9C01601}" destId="{71EA6D77-F3E4-46E3-9FA9-0122C4790D73}" srcOrd="5" destOrd="0" presId="urn:microsoft.com/office/officeart/2005/8/layout/default"/>
    <dgm:cxn modelId="{B500EC77-0A49-466D-9FBB-8B30D5927E1A}" type="presParOf" srcId="{B3045FF8-0C37-484E-B20A-2499F9C01601}" destId="{89212C8D-F25A-4BF9-BB5E-9FE808FB5C05}" srcOrd="6" destOrd="0" presId="urn:microsoft.com/office/officeart/2005/8/layout/default"/>
    <dgm:cxn modelId="{73E01BC5-CEE0-42E3-A068-2B5E82F78372}" type="presParOf" srcId="{B3045FF8-0C37-484E-B20A-2499F9C01601}" destId="{7B1FED32-4441-42B4-8FBD-E63E3640C530}" srcOrd="7" destOrd="0" presId="urn:microsoft.com/office/officeart/2005/8/layout/default"/>
    <dgm:cxn modelId="{09B984E0-315F-4B87-9E2E-0985C1DF0BAC}" type="presParOf" srcId="{B3045FF8-0C37-484E-B20A-2499F9C01601}" destId="{D012017D-A8F7-4A14-B9FC-B11371634712}" srcOrd="8" destOrd="0" presId="urn:microsoft.com/office/officeart/2005/8/layout/default"/>
    <dgm:cxn modelId="{0F21B017-A357-44C6-BC46-3B7851CBD433}" type="presParOf" srcId="{B3045FF8-0C37-484E-B20A-2499F9C01601}" destId="{B907B293-1262-493C-9FF7-853D2644EC93}" srcOrd="9" destOrd="0" presId="urn:microsoft.com/office/officeart/2005/8/layout/default"/>
    <dgm:cxn modelId="{1F0FFAF8-94E9-4B80-ACC0-3F618E29B33B}" type="presParOf" srcId="{B3045FF8-0C37-484E-B20A-2499F9C01601}" destId="{97CEFE12-9D93-4A15-B78E-9693C85E8FB9}" srcOrd="10" destOrd="0" presId="urn:microsoft.com/office/officeart/2005/8/layout/default"/>
    <dgm:cxn modelId="{16DC8F85-CE8D-45B5-AC5C-9980648D0B4D}" type="presParOf" srcId="{B3045FF8-0C37-484E-B20A-2499F9C01601}" destId="{0BCD338B-DAE9-4942-8464-A3E1819D5D1F}" srcOrd="11" destOrd="0" presId="urn:microsoft.com/office/officeart/2005/8/layout/default"/>
    <dgm:cxn modelId="{B73C0E92-5BB9-4B04-AFDD-E031916AE281}" type="presParOf" srcId="{B3045FF8-0C37-484E-B20A-2499F9C01601}" destId="{FFA861BE-BB1B-4E2B-A39F-CB2F5DD9E872}" srcOrd="12" destOrd="0" presId="urn:microsoft.com/office/officeart/2005/8/layout/default"/>
    <dgm:cxn modelId="{758D6DF8-E79F-4BDE-8A0F-764BAD7E3780}" type="presParOf" srcId="{B3045FF8-0C37-484E-B20A-2499F9C01601}" destId="{827FE663-FDEC-4A11-BDFE-ABE944C19271}" srcOrd="13" destOrd="0" presId="urn:microsoft.com/office/officeart/2005/8/layout/default"/>
    <dgm:cxn modelId="{5FF1EFB3-40FA-4061-AB3C-3C64D6090E9F}" type="presParOf" srcId="{B3045FF8-0C37-484E-B20A-2499F9C01601}" destId="{36B0F617-6536-4655-8D87-B7E1AC317204}" srcOrd="14" destOrd="0" presId="urn:microsoft.com/office/officeart/2005/8/layout/default"/>
    <dgm:cxn modelId="{C9AAB42C-FD00-4F2A-A5BC-23641DA14C49}" type="presParOf" srcId="{B3045FF8-0C37-484E-B20A-2499F9C01601}" destId="{42C3DF62-4DC4-44F4-8E98-FB63ABFD84A8}" srcOrd="15" destOrd="0" presId="urn:microsoft.com/office/officeart/2005/8/layout/default"/>
    <dgm:cxn modelId="{462C4F55-19CC-4634-85DD-E7DEB7366D73}" type="presParOf" srcId="{B3045FF8-0C37-484E-B20A-2499F9C01601}" destId="{B70A6BBA-CA10-4CD3-A0C9-201E9441ABAE}"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D72B9F-2596-4BD3-BA83-14BB134E619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6250498-2DFA-45B1-A39B-1460E66AB872}">
      <dgm:prSet phldrT="[Text]"/>
      <dgm:spPr/>
      <dgm:t>
        <a:bodyPr/>
        <a:lstStyle/>
        <a:p>
          <a:r>
            <a:rPr lang="en-US" b="0" dirty="0">
              <a:solidFill>
                <a:schemeClr val="bg1"/>
              </a:solidFill>
              <a:latin typeface="+mn-lt"/>
              <a:ea typeface="+mn-ea"/>
              <a:cs typeface="+mn-cs"/>
            </a:rPr>
            <a:t>Take the Richmond Fed Business Survey</a:t>
          </a:r>
          <a:endParaRPr lang="en-US" dirty="0">
            <a:solidFill>
              <a:schemeClr val="bg1"/>
            </a:solidFill>
          </a:endParaRPr>
        </a:p>
      </dgm:t>
    </dgm:pt>
    <dgm:pt modelId="{168E1C1A-3DBB-40EF-B8EB-374A1C0CEA40}" type="parTrans" cxnId="{8008CAFB-E938-49C6-83F8-3FC5B703BAC1}">
      <dgm:prSet/>
      <dgm:spPr/>
      <dgm:t>
        <a:bodyPr/>
        <a:lstStyle/>
        <a:p>
          <a:endParaRPr lang="en-US">
            <a:solidFill>
              <a:schemeClr val="bg1"/>
            </a:solidFill>
          </a:endParaRPr>
        </a:p>
      </dgm:t>
    </dgm:pt>
    <dgm:pt modelId="{EFF023A2-06CA-44C1-818E-1BB78881E38E}" type="sibTrans" cxnId="{8008CAFB-E938-49C6-83F8-3FC5B703BAC1}">
      <dgm:prSet/>
      <dgm:spPr/>
      <dgm:t>
        <a:bodyPr/>
        <a:lstStyle/>
        <a:p>
          <a:endParaRPr lang="en-US">
            <a:solidFill>
              <a:schemeClr val="bg1"/>
            </a:solidFill>
          </a:endParaRPr>
        </a:p>
      </dgm:t>
    </dgm:pt>
    <dgm:pt modelId="{FE63488C-445C-4C30-9538-AACF82C700E1}">
      <dgm:prSet phldrT="[Text]"/>
      <dgm:spPr/>
      <dgm:t>
        <a:bodyPr/>
        <a:lstStyle/>
        <a:p>
          <a:r>
            <a:rPr lang="en-US" b="0" dirty="0">
              <a:solidFill>
                <a:schemeClr val="bg1"/>
              </a:solidFill>
              <a:latin typeface="+mn-lt"/>
              <a:ea typeface="+mn-ea"/>
              <a:cs typeface="+mn-cs"/>
            </a:rPr>
            <a:t>Appeal 1</a:t>
          </a:r>
          <a:endParaRPr lang="en-US" dirty="0">
            <a:solidFill>
              <a:schemeClr val="bg1"/>
            </a:solidFill>
          </a:endParaRPr>
        </a:p>
      </dgm:t>
    </dgm:pt>
    <dgm:pt modelId="{85672F14-1638-4065-8D11-611F26A704EA}" type="parTrans" cxnId="{FFFD054D-0356-431D-B900-B6686FBA43DE}">
      <dgm:prSet/>
      <dgm:spPr/>
      <dgm:t>
        <a:bodyPr/>
        <a:lstStyle/>
        <a:p>
          <a:endParaRPr lang="en-US">
            <a:solidFill>
              <a:schemeClr val="bg1"/>
            </a:solidFill>
          </a:endParaRPr>
        </a:p>
      </dgm:t>
    </dgm:pt>
    <dgm:pt modelId="{E2AC347E-1EE2-41F6-905C-1B57032A83CC}" type="sibTrans" cxnId="{FFFD054D-0356-431D-B900-B6686FBA43DE}">
      <dgm:prSet/>
      <dgm:spPr/>
      <dgm:t>
        <a:bodyPr/>
        <a:lstStyle/>
        <a:p>
          <a:endParaRPr lang="en-US">
            <a:solidFill>
              <a:schemeClr val="bg1"/>
            </a:solidFill>
          </a:endParaRPr>
        </a:p>
      </dgm:t>
    </dgm:pt>
    <dgm:pt modelId="{D632A823-FBC7-4585-80A7-445726BE5505}">
      <dgm:prSet phldrT="[Text]"/>
      <dgm:spPr/>
      <dgm:t>
        <a:bodyPr/>
        <a:lstStyle/>
        <a:p>
          <a:r>
            <a:rPr lang="en-US" b="0" dirty="0">
              <a:solidFill>
                <a:schemeClr val="bg1"/>
              </a:solidFill>
              <a:latin typeface="+mn-lt"/>
              <a:ea typeface="+mn-ea"/>
              <a:cs typeface="+mn-cs"/>
            </a:rPr>
            <a:t>Appeal 2</a:t>
          </a:r>
          <a:endParaRPr lang="en-US" dirty="0">
            <a:solidFill>
              <a:schemeClr val="bg1"/>
            </a:solidFill>
          </a:endParaRPr>
        </a:p>
      </dgm:t>
    </dgm:pt>
    <dgm:pt modelId="{27C50216-04CD-4AC3-9F53-421C858DBE3C}" type="parTrans" cxnId="{B6365A6D-F9D6-4B23-B594-5885C1FC48C6}">
      <dgm:prSet/>
      <dgm:spPr/>
      <dgm:t>
        <a:bodyPr/>
        <a:lstStyle/>
        <a:p>
          <a:endParaRPr lang="en-US">
            <a:solidFill>
              <a:schemeClr val="bg1"/>
            </a:solidFill>
          </a:endParaRPr>
        </a:p>
      </dgm:t>
    </dgm:pt>
    <dgm:pt modelId="{BF4068AB-5E2A-412A-B3CD-610941DE5D27}" type="sibTrans" cxnId="{B6365A6D-F9D6-4B23-B594-5885C1FC48C6}">
      <dgm:prSet/>
      <dgm:spPr/>
      <dgm:t>
        <a:bodyPr/>
        <a:lstStyle/>
        <a:p>
          <a:endParaRPr lang="en-US">
            <a:solidFill>
              <a:schemeClr val="bg1"/>
            </a:solidFill>
          </a:endParaRPr>
        </a:p>
      </dgm:t>
    </dgm:pt>
    <dgm:pt modelId="{99C5E060-51F0-43CE-B90A-1D600F7B4A34}">
      <dgm:prSet phldrT="[Text]"/>
      <dgm:spPr/>
      <dgm:t>
        <a:bodyPr/>
        <a:lstStyle/>
        <a:p>
          <a:r>
            <a:rPr lang="en-US" b="0" dirty="0">
              <a:solidFill>
                <a:schemeClr val="bg1"/>
              </a:solidFill>
              <a:latin typeface="+mn-lt"/>
              <a:ea typeface="+mn-ea"/>
              <a:cs typeface="+mn-cs"/>
            </a:rPr>
            <a:t>Appeal 3</a:t>
          </a:r>
          <a:endParaRPr lang="en-US" dirty="0">
            <a:solidFill>
              <a:schemeClr val="bg1"/>
            </a:solidFill>
          </a:endParaRPr>
        </a:p>
      </dgm:t>
    </dgm:pt>
    <dgm:pt modelId="{B4386DB6-BA8D-47FC-B0EA-D2D79706C31A}" type="parTrans" cxnId="{92C46351-7344-4572-BDE7-7379880C1730}">
      <dgm:prSet/>
      <dgm:spPr/>
      <dgm:t>
        <a:bodyPr/>
        <a:lstStyle/>
        <a:p>
          <a:endParaRPr lang="en-US">
            <a:solidFill>
              <a:schemeClr val="bg1"/>
            </a:solidFill>
          </a:endParaRPr>
        </a:p>
      </dgm:t>
    </dgm:pt>
    <dgm:pt modelId="{A13E2930-5EF6-4A70-915F-10903857BC26}" type="sibTrans" cxnId="{92C46351-7344-4572-BDE7-7379880C1730}">
      <dgm:prSet/>
      <dgm:spPr/>
      <dgm:t>
        <a:bodyPr/>
        <a:lstStyle/>
        <a:p>
          <a:endParaRPr lang="en-US">
            <a:solidFill>
              <a:schemeClr val="bg1"/>
            </a:solidFill>
          </a:endParaRPr>
        </a:p>
      </dgm:t>
    </dgm:pt>
    <dgm:pt modelId="{2DA79411-87E7-4440-B04F-5344045CA687}" type="pres">
      <dgm:prSet presAssocID="{94D72B9F-2596-4BD3-BA83-14BB134E619D}" presName="cycle" presStyleCnt="0">
        <dgm:presLayoutVars>
          <dgm:chMax val="1"/>
          <dgm:dir/>
          <dgm:animLvl val="ctr"/>
          <dgm:resizeHandles val="exact"/>
        </dgm:presLayoutVars>
      </dgm:prSet>
      <dgm:spPr/>
    </dgm:pt>
    <dgm:pt modelId="{E92BAD63-0BF2-40CC-BB93-71F7D471EC96}" type="pres">
      <dgm:prSet presAssocID="{66250498-2DFA-45B1-A39B-1460E66AB872}" presName="centerShape" presStyleLbl="node0" presStyleIdx="0" presStyleCnt="1" custScaleX="114976" custScaleY="106393"/>
      <dgm:spPr/>
    </dgm:pt>
    <dgm:pt modelId="{25A91872-3DA9-464D-AA57-2C9486AAB7E7}" type="pres">
      <dgm:prSet presAssocID="{85672F14-1638-4065-8D11-611F26A704EA}" presName="parTrans" presStyleLbl="bgSibTrans2D1" presStyleIdx="0" presStyleCnt="3"/>
      <dgm:spPr/>
    </dgm:pt>
    <dgm:pt modelId="{3C8E1C1F-5F27-4658-8C0B-E3D1EC9347AA}" type="pres">
      <dgm:prSet presAssocID="{FE63488C-445C-4C30-9538-AACF82C700E1}" presName="node" presStyleLbl="node1" presStyleIdx="0" presStyleCnt="3" custScaleX="140807" custRadScaleRad="121865" custRadScaleInc="-16530">
        <dgm:presLayoutVars>
          <dgm:bulletEnabled val="1"/>
        </dgm:presLayoutVars>
      </dgm:prSet>
      <dgm:spPr/>
    </dgm:pt>
    <dgm:pt modelId="{B655F429-691F-4E7C-897A-D4AA6B873D12}" type="pres">
      <dgm:prSet presAssocID="{27C50216-04CD-4AC3-9F53-421C858DBE3C}" presName="parTrans" presStyleLbl="bgSibTrans2D1" presStyleIdx="1" presStyleCnt="3"/>
      <dgm:spPr/>
    </dgm:pt>
    <dgm:pt modelId="{4F30A9E3-807E-4BAD-8E6F-A9AC73647285}" type="pres">
      <dgm:prSet presAssocID="{D632A823-FBC7-4585-80A7-445726BE5505}" presName="node" presStyleLbl="node1" presStyleIdx="1" presStyleCnt="3" custScaleX="143955">
        <dgm:presLayoutVars>
          <dgm:bulletEnabled val="1"/>
        </dgm:presLayoutVars>
      </dgm:prSet>
      <dgm:spPr/>
    </dgm:pt>
    <dgm:pt modelId="{05314D30-FFBF-4CAA-93CC-E77C11F33732}" type="pres">
      <dgm:prSet presAssocID="{B4386DB6-BA8D-47FC-B0EA-D2D79706C31A}" presName="parTrans" presStyleLbl="bgSibTrans2D1" presStyleIdx="2" presStyleCnt="3"/>
      <dgm:spPr/>
    </dgm:pt>
    <dgm:pt modelId="{01CA8CC3-295E-49ED-881D-F8633E850E4D}" type="pres">
      <dgm:prSet presAssocID="{99C5E060-51F0-43CE-B90A-1D600F7B4A34}" presName="node" presStyleLbl="node1" presStyleIdx="2" presStyleCnt="3" custScaleX="138047" custRadScaleRad="125344" custRadScaleInc="17767">
        <dgm:presLayoutVars>
          <dgm:bulletEnabled val="1"/>
        </dgm:presLayoutVars>
      </dgm:prSet>
      <dgm:spPr/>
    </dgm:pt>
  </dgm:ptLst>
  <dgm:cxnLst>
    <dgm:cxn modelId="{703E8E5F-D8EA-4207-873E-B339CC1F169C}" type="presOf" srcId="{FE63488C-445C-4C30-9538-AACF82C700E1}" destId="{3C8E1C1F-5F27-4658-8C0B-E3D1EC9347AA}" srcOrd="0" destOrd="0" presId="urn:microsoft.com/office/officeart/2005/8/layout/radial4"/>
    <dgm:cxn modelId="{C43F8365-1D03-4646-9F64-A7C1B06BBF88}" type="presOf" srcId="{94D72B9F-2596-4BD3-BA83-14BB134E619D}" destId="{2DA79411-87E7-4440-B04F-5344045CA687}" srcOrd="0" destOrd="0" presId="urn:microsoft.com/office/officeart/2005/8/layout/radial4"/>
    <dgm:cxn modelId="{FFFD054D-0356-431D-B900-B6686FBA43DE}" srcId="{66250498-2DFA-45B1-A39B-1460E66AB872}" destId="{FE63488C-445C-4C30-9538-AACF82C700E1}" srcOrd="0" destOrd="0" parTransId="{85672F14-1638-4065-8D11-611F26A704EA}" sibTransId="{E2AC347E-1EE2-41F6-905C-1B57032A83CC}"/>
    <dgm:cxn modelId="{B6365A6D-F9D6-4B23-B594-5885C1FC48C6}" srcId="{66250498-2DFA-45B1-A39B-1460E66AB872}" destId="{D632A823-FBC7-4585-80A7-445726BE5505}" srcOrd="1" destOrd="0" parTransId="{27C50216-04CD-4AC3-9F53-421C858DBE3C}" sibTransId="{BF4068AB-5E2A-412A-B3CD-610941DE5D27}"/>
    <dgm:cxn modelId="{92C46351-7344-4572-BDE7-7379880C1730}" srcId="{66250498-2DFA-45B1-A39B-1460E66AB872}" destId="{99C5E060-51F0-43CE-B90A-1D600F7B4A34}" srcOrd="2" destOrd="0" parTransId="{B4386DB6-BA8D-47FC-B0EA-D2D79706C31A}" sibTransId="{A13E2930-5EF6-4A70-915F-10903857BC26}"/>
    <dgm:cxn modelId="{56982376-A0CA-441D-B2F6-3F0454AE7C9E}" type="presOf" srcId="{D632A823-FBC7-4585-80A7-445726BE5505}" destId="{4F30A9E3-807E-4BAD-8E6F-A9AC73647285}" srcOrd="0" destOrd="0" presId="urn:microsoft.com/office/officeart/2005/8/layout/radial4"/>
    <dgm:cxn modelId="{9A2B9D99-CB5E-491C-A58E-C41E4A6FFC30}" type="presOf" srcId="{66250498-2DFA-45B1-A39B-1460E66AB872}" destId="{E92BAD63-0BF2-40CC-BB93-71F7D471EC96}" srcOrd="0" destOrd="0" presId="urn:microsoft.com/office/officeart/2005/8/layout/radial4"/>
    <dgm:cxn modelId="{1B0DF1A2-3A2A-451B-924F-3BD97C69F5B6}" type="presOf" srcId="{B4386DB6-BA8D-47FC-B0EA-D2D79706C31A}" destId="{05314D30-FFBF-4CAA-93CC-E77C11F33732}" srcOrd="0" destOrd="0" presId="urn:microsoft.com/office/officeart/2005/8/layout/radial4"/>
    <dgm:cxn modelId="{9F5439A9-4801-4BB7-86F9-8ED518164780}" type="presOf" srcId="{27C50216-04CD-4AC3-9F53-421C858DBE3C}" destId="{B655F429-691F-4E7C-897A-D4AA6B873D12}" srcOrd="0" destOrd="0" presId="urn:microsoft.com/office/officeart/2005/8/layout/radial4"/>
    <dgm:cxn modelId="{C0041AAB-7DF6-4166-B615-87DBC17C0DC7}" type="presOf" srcId="{99C5E060-51F0-43CE-B90A-1D600F7B4A34}" destId="{01CA8CC3-295E-49ED-881D-F8633E850E4D}" srcOrd="0" destOrd="0" presId="urn:microsoft.com/office/officeart/2005/8/layout/radial4"/>
    <dgm:cxn modelId="{6C278EE7-18F9-44EA-96C9-B684D2F457B6}" type="presOf" srcId="{85672F14-1638-4065-8D11-611F26A704EA}" destId="{25A91872-3DA9-464D-AA57-2C9486AAB7E7}" srcOrd="0" destOrd="0" presId="urn:microsoft.com/office/officeart/2005/8/layout/radial4"/>
    <dgm:cxn modelId="{8008CAFB-E938-49C6-83F8-3FC5B703BAC1}" srcId="{94D72B9F-2596-4BD3-BA83-14BB134E619D}" destId="{66250498-2DFA-45B1-A39B-1460E66AB872}" srcOrd="0" destOrd="0" parTransId="{168E1C1A-3DBB-40EF-B8EB-374A1C0CEA40}" sibTransId="{EFF023A2-06CA-44C1-818E-1BB78881E38E}"/>
    <dgm:cxn modelId="{E2789D71-75F8-47AD-9399-461472DD905F}" type="presParOf" srcId="{2DA79411-87E7-4440-B04F-5344045CA687}" destId="{E92BAD63-0BF2-40CC-BB93-71F7D471EC96}" srcOrd="0" destOrd="0" presId="urn:microsoft.com/office/officeart/2005/8/layout/radial4"/>
    <dgm:cxn modelId="{993CA990-7308-4112-9AAC-3AE242C5339C}" type="presParOf" srcId="{2DA79411-87E7-4440-B04F-5344045CA687}" destId="{25A91872-3DA9-464D-AA57-2C9486AAB7E7}" srcOrd="1" destOrd="0" presId="urn:microsoft.com/office/officeart/2005/8/layout/radial4"/>
    <dgm:cxn modelId="{E68EEA03-2A2E-45EC-8654-B6EA39D06CAF}" type="presParOf" srcId="{2DA79411-87E7-4440-B04F-5344045CA687}" destId="{3C8E1C1F-5F27-4658-8C0B-E3D1EC9347AA}" srcOrd="2" destOrd="0" presId="urn:microsoft.com/office/officeart/2005/8/layout/radial4"/>
    <dgm:cxn modelId="{16C47EAC-49E4-40AA-8DE7-0ED8F6F8530F}" type="presParOf" srcId="{2DA79411-87E7-4440-B04F-5344045CA687}" destId="{B655F429-691F-4E7C-897A-D4AA6B873D12}" srcOrd="3" destOrd="0" presId="urn:microsoft.com/office/officeart/2005/8/layout/radial4"/>
    <dgm:cxn modelId="{53143861-5714-48DF-A48D-B21E0654D297}" type="presParOf" srcId="{2DA79411-87E7-4440-B04F-5344045CA687}" destId="{4F30A9E3-807E-4BAD-8E6F-A9AC73647285}" srcOrd="4" destOrd="0" presId="urn:microsoft.com/office/officeart/2005/8/layout/radial4"/>
    <dgm:cxn modelId="{A0B93559-B8F6-4DED-9BEB-7A292FB67BD9}" type="presParOf" srcId="{2DA79411-87E7-4440-B04F-5344045CA687}" destId="{05314D30-FFBF-4CAA-93CC-E77C11F33732}" srcOrd="5" destOrd="0" presId="urn:microsoft.com/office/officeart/2005/8/layout/radial4"/>
    <dgm:cxn modelId="{F38092BB-2788-450E-AC3D-E9D94DC4F94C}" type="presParOf" srcId="{2DA79411-87E7-4440-B04F-5344045CA687}" destId="{01CA8CC3-295E-49ED-881D-F8633E850E4D}"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D72B9F-2596-4BD3-BA83-14BB134E619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6250498-2DFA-45B1-A39B-1460E66AB872}">
      <dgm:prSet phldrT="[Text]"/>
      <dgm:spPr/>
      <dgm:t>
        <a:bodyPr/>
        <a:lstStyle/>
        <a:p>
          <a:r>
            <a:rPr lang="en-US" b="0" dirty="0">
              <a:solidFill>
                <a:schemeClr val="bg1"/>
              </a:solidFill>
              <a:latin typeface="+mn-lt"/>
              <a:ea typeface="+mn-ea"/>
              <a:cs typeface="+mn-cs"/>
            </a:rPr>
            <a:t>Take the Richmond Fed Business Survey</a:t>
          </a:r>
          <a:endParaRPr lang="en-US" dirty="0">
            <a:solidFill>
              <a:schemeClr val="bg1"/>
            </a:solidFill>
          </a:endParaRPr>
        </a:p>
      </dgm:t>
    </dgm:pt>
    <dgm:pt modelId="{168E1C1A-3DBB-40EF-B8EB-374A1C0CEA40}" type="parTrans" cxnId="{8008CAFB-E938-49C6-83F8-3FC5B703BAC1}">
      <dgm:prSet/>
      <dgm:spPr/>
      <dgm:t>
        <a:bodyPr/>
        <a:lstStyle/>
        <a:p>
          <a:endParaRPr lang="en-US">
            <a:solidFill>
              <a:schemeClr val="bg1"/>
            </a:solidFill>
          </a:endParaRPr>
        </a:p>
      </dgm:t>
    </dgm:pt>
    <dgm:pt modelId="{EFF023A2-06CA-44C1-818E-1BB78881E38E}" type="sibTrans" cxnId="{8008CAFB-E938-49C6-83F8-3FC5B703BAC1}">
      <dgm:prSet/>
      <dgm:spPr/>
      <dgm:t>
        <a:bodyPr/>
        <a:lstStyle/>
        <a:p>
          <a:endParaRPr lang="en-US">
            <a:solidFill>
              <a:schemeClr val="bg1"/>
            </a:solidFill>
          </a:endParaRPr>
        </a:p>
      </dgm:t>
    </dgm:pt>
    <dgm:pt modelId="{FE63488C-445C-4C30-9538-AACF82C700E1}">
      <dgm:prSet phldrT="[Text]"/>
      <dgm:spPr/>
      <dgm:t>
        <a:bodyPr/>
        <a:lstStyle/>
        <a:p>
          <a:r>
            <a:rPr lang="en-US" b="0" dirty="0">
              <a:solidFill>
                <a:schemeClr val="bg1"/>
              </a:solidFill>
              <a:latin typeface="+mn-lt"/>
              <a:ea typeface="+mn-ea"/>
              <a:cs typeface="+mn-cs"/>
            </a:rPr>
            <a:t>Access to data and other benefits</a:t>
          </a:r>
          <a:endParaRPr lang="en-US" dirty="0">
            <a:solidFill>
              <a:schemeClr val="bg1"/>
            </a:solidFill>
          </a:endParaRPr>
        </a:p>
      </dgm:t>
    </dgm:pt>
    <dgm:pt modelId="{85672F14-1638-4065-8D11-611F26A704EA}" type="parTrans" cxnId="{FFFD054D-0356-431D-B900-B6686FBA43DE}">
      <dgm:prSet/>
      <dgm:spPr/>
      <dgm:t>
        <a:bodyPr/>
        <a:lstStyle/>
        <a:p>
          <a:endParaRPr lang="en-US">
            <a:solidFill>
              <a:schemeClr val="bg1"/>
            </a:solidFill>
          </a:endParaRPr>
        </a:p>
      </dgm:t>
    </dgm:pt>
    <dgm:pt modelId="{E2AC347E-1EE2-41F6-905C-1B57032A83CC}" type="sibTrans" cxnId="{FFFD054D-0356-431D-B900-B6686FBA43DE}">
      <dgm:prSet/>
      <dgm:spPr/>
      <dgm:t>
        <a:bodyPr/>
        <a:lstStyle/>
        <a:p>
          <a:endParaRPr lang="en-US">
            <a:solidFill>
              <a:schemeClr val="bg1"/>
            </a:solidFill>
          </a:endParaRPr>
        </a:p>
      </dgm:t>
    </dgm:pt>
    <dgm:pt modelId="{D632A823-FBC7-4585-80A7-445726BE5505}">
      <dgm:prSet phldrT="[Text]"/>
      <dgm:spPr/>
      <dgm:t>
        <a:bodyPr/>
        <a:lstStyle/>
        <a:p>
          <a:r>
            <a:rPr lang="en-US" b="0" dirty="0">
              <a:solidFill>
                <a:schemeClr val="bg1"/>
              </a:solidFill>
              <a:latin typeface="+mn-lt"/>
              <a:ea typeface="+mn-ea"/>
              <a:cs typeface="+mn-cs"/>
            </a:rPr>
            <a:t>Influence economic policy</a:t>
          </a:r>
          <a:endParaRPr lang="en-US" dirty="0">
            <a:solidFill>
              <a:schemeClr val="bg1"/>
            </a:solidFill>
          </a:endParaRPr>
        </a:p>
      </dgm:t>
    </dgm:pt>
    <dgm:pt modelId="{27C50216-04CD-4AC3-9F53-421C858DBE3C}" type="parTrans" cxnId="{B6365A6D-F9D6-4B23-B594-5885C1FC48C6}">
      <dgm:prSet/>
      <dgm:spPr/>
      <dgm:t>
        <a:bodyPr/>
        <a:lstStyle/>
        <a:p>
          <a:endParaRPr lang="en-US">
            <a:solidFill>
              <a:schemeClr val="bg1"/>
            </a:solidFill>
          </a:endParaRPr>
        </a:p>
      </dgm:t>
    </dgm:pt>
    <dgm:pt modelId="{BF4068AB-5E2A-412A-B3CD-610941DE5D27}" type="sibTrans" cxnId="{B6365A6D-F9D6-4B23-B594-5885C1FC48C6}">
      <dgm:prSet/>
      <dgm:spPr/>
      <dgm:t>
        <a:bodyPr/>
        <a:lstStyle/>
        <a:p>
          <a:endParaRPr lang="en-US">
            <a:solidFill>
              <a:schemeClr val="bg1"/>
            </a:solidFill>
          </a:endParaRPr>
        </a:p>
      </dgm:t>
    </dgm:pt>
    <dgm:pt modelId="{99C5E060-51F0-43CE-B90A-1D600F7B4A34}">
      <dgm:prSet phldrT="[Text]"/>
      <dgm:spPr/>
      <dgm:t>
        <a:bodyPr/>
        <a:lstStyle/>
        <a:p>
          <a:r>
            <a:rPr lang="en-US" b="0" dirty="0">
              <a:solidFill>
                <a:schemeClr val="bg1"/>
              </a:solidFill>
              <a:latin typeface="+mn-lt"/>
              <a:ea typeface="+mn-ea"/>
              <a:cs typeface="+mn-cs"/>
            </a:rPr>
            <a:t>Make their communities better</a:t>
          </a:r>
          <a:endParaRPr lang="en-US" dirty="0">
            <a:solidFill>
              <a:schemeClr val="bg1"/>
            </a:solidFill>
          </a:endParaRPr>
        </a:p>
      </dgm:t>
    </dgm:pt>
    <dgm:pt modelId="{B4386DB6-BA8D-47FC-B0EA-D2D79706C31A}" type="parTrans" cxnId="{92C46351-7344-4572-BDE7-7379880C1730}">
      <dgm:prSet/>
      <dgm:spPr/>
      <dgm:t>
        <a:bodyPr/>
        <a:lstStyle/>
        <a:p>
          <a:endParaRPr lang="en-US">
            <a:solidFill>
              <a:schemeClr val="bg1"/>
            </a:solidFill>
          </a:endParaRPr>
        </a:p>
      </dgm:t>
    </dgm:pt>
    <dgm:pt modelId="{A13E2930-5EF6-4A70-915F-10903857BC26}" type="sibTrans" cxnId="{92C46351-7344-4572-BDE7-7379880C1730}">
      <dgm:prSet/>
      <dgm:spPr/>
      <dgm:t>
        <a:bodyPr/>
        <a:lstStyle/>
        <a:p>
          <a:endParaRPr lang="en-US">
            <a:solidFill>
              <a:schemeClr val="bg1"/>
            </a:solidFill>
          </a:endParaRPr>
        </a:p>
      </dgm:t>
    </dgm:pt>
    <dgm:pt modelId="{2DA79411-87E7-4440-B04F-5344045CA687}" type="pres">
      <dgm:prSet presAssocID="{94D72B9F-2596-4BD3-BA83-14BB134E619D}" presName="cycle" presStyleCnt="0">
        <dgm:presLayoutVars>
          <dgm:chMax val="1"/>
          <dgm:dir/>
          <dgm:animLvl val="ctr"/>
          <dgm:resizeHandles val="exact"/>
        </dgm:presLayoutVars>
      </dgm:prSet>
      <dgm:spPr/>
    </dgm:pt>
    <dgm:pt modelId="{E92BAD63-0BF2-40CC-BB93-71F7D471EC96}" type="pres">
      <dgm:prSet presAssocID="{66250498-2DFA-45B1-A39B-1460E66AB872}" presName="centerShape" presStyleLbl="node0" presStyleIdx="0" presStyleCnt="1"/>
      <dgm:spPr/>
    </dgm:pt>
    <dgm:pt modelId="{25A91872-3DA9-464D-AA57-2C9486AAB7E7}" type="pres">
      <dgm:prSet presAssocID="{85672F14-1638-4065-8D11-611F26A704EA}" presName="parTrans" presStyleLbl="bgSibTrans2D1" presStyleIdx="0" presStyleCnt="3"/>
      <dgm:spPr/>
    </dgm:pt>
    <dgm:pt modelId="{3C8E1C1F-5F27-4658-8C0B-E3D1EC9347AA}" type="pres">
      <dgm:prSet presAssocID="{FE63488C-445C-4C30-9538-AACF82C700E1}" presName="node" presStyleLbl="node1" presStyleIdx="0" presStyleCnt="3">
        <dgm:presLayoutVars>
          <dgm:bulletEnabled val="1"/>
        </dgm:presLayoutVars>
      </dgm:prSet>
      <dgm:spPr/>
    </dgm:pt>
    <dgm:pt modelId="{B655F429-691F-4E7C-897A-D4AA6B873D12}" type="pres">
      <dgm:prSet presAssocID="{27C50216-04CD-4AC3-9F53-421C858DBE3C}" presName="parTrans" presStyleLbl="bgSibTrans2D1" presStyleIdx="1" presStyleCnt="3"/>
      <dgm:spPr/>
    </dgm:pt>
    <dgm:pt modelId="{4F30A9E3-807E-4BAD-8E6F-A9AC73647285}" type="pres">
      <dgm:prSet presAssocID="{D632A823-FBC7-4585-80A7-445726BE5505}" presName="node" presStyleLbl="node1" presStyleIdx="1" presStyleCnt="3">
        <dgm:presLayoutVars>
          <dgm:bulletEnabled val="1"/>
        </dgm:presLayoutVars>
      </dgm:prSet>
      <dgm:spPr/>
    </dgm:pt>
    <dgm:pt modelId="{05314D30-FFBF-4CAA-93CC-E77C11F33732}" type="pres">
      <dgm:prSet presAssocID="{B4386DB6-BA8D-47FC-B0EA-D2D79706C31A}" presName="parTrans" presStyleLbl="bgSibTrans2D1" presStyleIdx="2" presStyleCnt="3"/>
      <dgm:spPr/>
    </dgm:pt>
    <dgm:pt modelId="{01CA8CC3-295E-49ED-881D-F8633E850E4D}" type="pres">
      <dgm:prSet presAssocID="{99C5E060-51F0-43CE-B90A-1D600F7B4A34}" presName="node" presStyleLbl="node1" presStyleIdx="2" presStyleCnt="3">
        <dgm:presLayoutVars>
          <dgm:bulletEnabled val="1"/>
        </dgm:presLayoutVars>
      </dgm:prSet>
      <dgm:spPr/>
    </dgm:pt>
  </dgm:ptLst>
  <dgm:cxnLst>
    <dgm:cxn modelId="{703E8E5F-D8EA-4207-873E-B339CC1F169C}" type="presOf" srcId="{FE63488C-445C-4C30-9538-AACF82C700E1}" destId="{3C8E1C1F-5F27-4658-8C0B-E3D1EC9347AA}" srcOrd="0" destOrd="0" presId="urn:microsoft.com/office/officeart/2005/8/layout/radial4"/>
    <dgm:cxn modelId="{C43F8365-1D03-4646-9F64-A7C1B06BBF88}" type="presOf" srcId="{94D72B9F-2596-4BD3-BA83-14BB134E619D}" destId="{2DA79411-87E7-4440-B04F-5344045CA687}" srcOrd="0" destOrd="0" presId="urn:microsoft.com/office/officeart/2005/8/layout/radial4"/>
    <dgm:cxn modelId="{FFFD054D-0356-431D-B900-B6686FBA43DE}" srcId="{66250498-2DFA-45B1-A39B-1460E66AB872}" destId="{FE63488C-445C-4C30-9538-AACF82C700E1}" srcOrd="0" destOrd="0" parTransId="{85672F14-1638-4065-8D11-611F26A704EA}" sibTransId="{E2AC347E-1EE2-41F6-905C-1B57032A83CC}"/>
    <dgm:cxn modelId="{B6365A6D-F9D6-4B23-B594-5885C1FC48C6}" srcId="{66250498-2DFA-45B1-A39B-1460E66AB872}" destId="{D632A823-FBC7-4585-80A7-445726BE5505}" srcOrd="1" destOrd="0" parTransId="{27C50216-04CD-4AC3-9F53-421C858DBE3C}" sibTransId="{BF4068AB-5E2A-412A-B3CD-610941DE5D27}"/>
    <dgm:cxn modelId="{92C46351-7344-4572-BDE7-7379880C1730}" srcId="{66250498-2DFA-45B1-A39B-1460E66AB872}" destId="{99C5E060-51F0-43CE-B90A-1D600F7B4A34}" srcOrd="2" destOrd="0" parTransId="{B4386DB6-BA8D-47FC-B0EA-D2D79706C31A}" sibTransId="{A13E2930-5EF6-4A70-915F-10903857BC26}"/>
    <dgm:cxn modelId="{56982376-A0CA-441D-B2F6-3F0454AE7C9E}" type="presOf" srcId="{D632A823-FBC7-4585-80A7-445726BE5505}" destId="{4F30A9E3-807E-4BAD-8E6F-A9AC73647285}" srcOrd="0" destOrd="0" presId="urn:microsoft.com/office/officeart/2005/8/layout/radial4"/>
    <dgm:cxn modelId="{9A2B9D99-CB5E-491C-A58E-C41E4A6FFC30}" type="presOf" srcId="{66250498-2DFA-45B1-A39B-1460E66AB872}" destId="{E92BAD63-0BF2-40CC-BB93-71F7D471EC96}" srcOrd="0" destOrd="0" presId="urn:microsoft.com/office/officeart/2005/8/layout/radial4"/>
    <dgm:cxn modelId="{1B0DF1A2-3A2A-451B-924F-3BD97C69F5B6}" type="presOf" srcId="{B4386DB6-BA8D-47FC-B0EA-D2D79706C31A}" destId="{05314D30-FFBF-4CAA-93CC-E77C11F33732}" srcOrd="0" destOrd="0" presId="urn:microsoft.com/office/officeart/2005/8/layout/radial4"/>
    <dgm:cxn modelId="{9F5439A9-4801-4BB7-86F9-8ED518164780}" type="presOf" srcId="{27C50216-04CD-4AC3-9F53-421C858DBE3C}" destId="{B655F429-691F-4E7C-897A-D4AA6B873D12}" srcOrd="0" destOrd="0" presId="urn:microsoft.com/office/officeart/2005/8/layout/radial4"/>
    <dgm:cxn modelId="{C0041AAB-7DF6-4166-B615-87DBC17C0DC7}" type="presOf" srcId="{99C5E060-51F0-43CE-B90A-1D600F7B4A34}" destId="{01CA8CC3-295E-49ED-881D-F8633E850E4D}" srcOrd="0" destOrd="0" presId="urn:microsoft.com/office/officeart/2005/8/layout/radial4"/>
    <dgm:cxn modelId="{6C278EE7-18F9-44EA-96C9-B684D2F457B6}" type="presOf" srcId="{85672F14-1638-4065-8D11-611F26A704EA}" destId="{25A91872-3DA9-464D-AA57-2C9486AAB7E7}" srcOrd="0" destOrd="0" presId="urn:microsoft.com/office/officeart/2005/8/layout/radial4"/>
    <dgm:cxn modelId="{8008CAFB-E938-49C6-83F8-3FC5B703BAC1}" srcId="{94D72B9F-2596-4BD3-BA83-14BB134E619D}" destId="{66250498-2DFA-45B1-A39B-1460E66AB872}" srcOrd="0" destOrd="0" parTransId="{168E1C1A-3DBB-40EF-B8EB-374A1C0CEA40}" sibTransId="{EFF023A2-06CA-44C1-818E-1BB78881E38E}"/>
    <dgm:cxn modelId="{E2789D71-75F8-47AD-9399-461472DD905F}" type="presParOf" srcId="{2DA79411-87E7-4440-B04F-5344045CA687}" destId="{E92BAD63-0BF2-40CC-BB93-71F7D471EC96}" srcOrd="0" destOrd="0" presId="urn:microsoft.com/office/officeart/2005/8/layout/radial4"/>
    <dgm:cxn modelId="{993CA990-7308-4112-9AAC-3AE242C5339C}" type="presParOf" srcId="{2DA79411-87E7-4440-B04F-5344045CA687}" destId="{25A91872-3DA9-464D-AA57-2C9486AAB7E7}" srcOrd="1" destOrd="0" presId="urn:microsoft.com/office/officeart/2005/8/layout/radial4"/>
    <dgm:cxn modelId="{E68EEA03-2A2E-45EC-8654-B6EA39D06CAF}" type="presParOf" srcId="{2DA79411-87E7-4440-B04F-5344045CA687}" destId="{3C8E1C1F-5F27-4658-8C0B-E3D1EC9347AA}" srcOrd="2" destOrd="0" presId="urn:microsoft.com/office/officeart/2005/8/layout/radial4"/>
    <dgm:cxn modelId="{16C47EAC-49E4-40AA-8DE7-0ED8F6F8530F}" type="presParOf" srcId="{2DA79411-87E7-4440-B04F-5344045CA687}" destId="{B655F429-691F-4E7C-897A-D4AA6B873D12}" srcOrd="3" destOrd="0" presId="urn:microsoft.com/office/officeart/2005/8/layout/radial4"/>
    <dgm:cxn modelId="{53143861-5714-48DF-A48D-B21E0654D297}" type="presParOf" srcId="{2DA79411-87E7-4440-B04F-5344045CA687}" destId="{4F30A9E3-807E-4BAD-8E6F-A9AC73647285}" srcOrd="4" destOrd="0" presId="urn:microsoft.com/office/officeart/2005/8/layout/radial4"/>
    <dgm:cxn modelId="{A0B93559-B8F6-4DED-9BEB-7A292FB67BD9}" type="presParOf" srcId="{2DA79411-87E7-4440-B04F-5344045CA687}" destId="{05314D30-FFBF-4CAA-93CC-E77C11F33732}" srcOrd="5" destOrd="0" presId="urn:microsoft.com/office/officeart/2005/8/layout/radial4"/>
    <dgm:cxn modelId="{F38092BB-2788-450E-AC3D-E9D94DC4F94C}" type="presParOf" srcId="{2DA79411-87E7-4440-B04F-5344045CA687}" destId="{01CA8CC3-295E-49ED-881D-F8633E850E4D}"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51142-BF45-45E3-8BD8-D518F812BA18}">
      <dsp:nvSpPr>
        <dsp:cNvPr id="0" name=""/>
        <dsp:cNvSpPr/>
      </dsp:nvSpPr>
      <dsp:spPr>
        <a:xfrm>
          <a:off x="0" y="564885"/>
          <a:ext cx="3032125" cy="1819275"/>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Mandatory</a:t>
          </a:r>
        </a:p>
      </dsp:txBody>
      <dsp:txXfrm>
        <a:off x="0" y="564885"/>
        <a:ext cx="3032125" cy="1819275"/>
      </dsp:txXfrm>
    </dsp:sp>
    <dsp:sp modelId="{6AC6AA95-275D-4C70-837E-56C2B9760603}">
      <dsp:nvSpPr>
        <dsp:cNvPr id="0" name=""/>
        <dsp:cNvSpPr/>
      </dsp:nvSpPr>
      <dsp:spPr>
        <a:xfrm>
          <a:off x="3335337" y="564885"/>
          <a:ext cx="3032125" cy="1819275"/>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Incentives</a:t>
          </a:r>
        </a:p>
      </dsp:txBody>
      <dsp:txXfrm>
        <a:off x="3335337" y="564885"/>
        <a:ext cx="3032125" cy="1819275"/>
      </dsp:txXfrm>
    </dsp:sp>
    <dsp:sp modelId="{63D7E873-8E80-48D2-B4F3-3CD5AB491C8A}">
      <dsp:nvSpPr>
        <dsp:cNvPr id="0" name=""/>
        <dsp:cNvSpPr/>
      </dsp:nvSpPr>
      <dsp:spPr>
        <a:xfrm>
          <a:off x="6670675" y="564885"/>
          <a:ext cx="3032125" cy="1819275"/>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Legitimate Survey Sponsor</a:t>
          </a:r>
        </a:p>
      </dsp:txBody>
      <dsp:txXfrm>
        <a:off x="6670675" y="564885"/>
        <a:ext cx="3032125" cy="1819275"/>
      </dsp:txXfrm>
    </dsp:sp>
    <dsp:sp modelId="{89212C8D-F25A-4BF9-BB5E-9FE808FB5C05}">
      <dsp:nvSpPr>
        <dsp:cNvPr id="0" name=""/>
        <dsp:cNvSpPr/>
      </dsp:nvSpPr>
      <dsp:spPr>
        <a:xfrm>
          <a:off x="1667668" y="2687372"/>
          <a:ext cx="3032125" cy="1819275"/>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Contribute to Something Important</a:t>
          </a:r>
        </a:p>
      </dsp:txBody>
      <dsp:txXfrm>
        <a:off x="1667668" y="2687372"/>
        <a:ext cx="3032125" cy="1819275"/>
      </dsp:txXfrm>
    </dsp:sp>
    <dsp:sp modelId="{D012017D-A8F7-4A14-B9FC-B11371634712}">
      <dsp:nvSpPr>
        <dsp:cNvPr id="0" name=""/>
        <dsp:cNvSpPr/>
      </dsp:nvSpPr>
      <dsp:spPr>
        <a:xfrm>
          <a:off x="5003006" y="2687372"/>
          <a:ext cx="3032125" cy="1819275"/>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Interesting Topics</a:t>
          </a:r>
        </a:p>
      </dsp:txBody>
      <dsp:txXfrm>
        <a:off x="5003006" y="2687372"/>
        <a:ext cx="3032125" cy="1819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51142-BF45-45E3-8BD8-D518F812BA18}">
      <dsp:nvSpPr>
        <dsp:cNvPr id="0" name=""/>
        <dsp:cNvSpPr/>
      </dsp:nvSpPr>
      <dsp:spPr>
        <a:xfrm>
          <a:off x="795932" y="1099"/>
          <a:ext cx="2534666" cy="1520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Cognitive Dissonance </a:t>
          </a:r>
        </a:p>
      </dsp:txBody>
      <dsp:txXfrm>
        <a:off x="795932" y="1099"/>
        <a:ext cx="2534666" cy="1520800"/>
      </dsp:txXfrm>
    </dsp:sp>
    <dsp:sp modelId="{6AC6AA95-275D-4C70-837E-56C2B9760603}">
      <dsp:nvSpPr>
        <dsp:cNvPr id="0" name=""/>
        <dsp:cNvSpPr/>
      </dsp:nvSpPr>
      <dsp:spPr>
        <a:xfrm>
          <a:off x="3584066" y="1099"/>
          <a:ext cx="2534666" cy="1520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Reasoned Action &amp; Planned Behavior</a:t>
          </a:r>
        </a:p>
      </dsp:txBody>
      <dsp:txXfrm>
        <a:off x="3584066" y="1099"/>
        <a:ext cx="2534666" cy="1520800"/>
      </dsp:txXfrm>
    </dsp:sp>
    <dsp:sp modelId="{63D7E873-8E80-48D2-B4F3-3CD5AB491C8A}">
      <dsp:nvSpPr>
        <dsp:cNvPr id="0" name=""/>
        <dsp:cNvSpPr/>
      </dsp:nvSpPr>
      <dsp:spPr>
        <a:xfrm>
          <a:off x="6372200" y="1099"/>
          <a:ext cx="2534666" cy="1520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Adult-to-Adult Communication </a:t>
          </a:r>
        </a:p>
      </dsp:txBody>
      <dsp:txXfrm>
        <a:off x="6372200" y="1099"/>
        <a:ext cx="2534666" cy="1520800"/>
      </dsp:txXfrm>
    </dsp:sp>
    <dsp:sp modelId="{89212C8D-F25A-4BF9-BB5E-9FE808FB5C05}">
      <dsp:nvSpPr>
        <dsp:cNvPr id="0" name=""/>
        <dsp:cNvSpPr/>
      </dsp:nvSpPr>
      <dsp:spPr>
        <a:xfrm>
          <a:off x="795932" y="1775366"/>
          <a:ext cx="2534666" cy="1520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Gamification</a:t>
          </a:r>
        </a:p>
      </dsp:txBody>
      <dsp:txXfrm>
        <a:off x="795932" y="1775366"/>
        <a:ext cx="2534666" cy="1520800"/>
      </dsp:txXfrm>
    </dsp:sp>
    <dsp:sp modelId="{D012017D-A8F7-4A14-B9FC-B11371634712}">
      <dsp:nvSpPr>
        <dsp:cNvPr id="0" name=""/>
        <dsp:cNvSpPr/>
      </dsp:nvSpPr>
      <dsp:spPr>
        <a:xfrm>
          <a:off x="3584066" y="1775366"/>
          <a:ext cx="2534666" cy="1520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Influence</a:t>
          </a:r>
        </a:p>
      </dsp:txBody>
      <dsp:txXfrm>
        <a:off x="3584066" y="1775366"/>
        <a:ext cx="2534666" cy="1520800"/>
      </dsp:txXfrm>
    </dsp:sp>
    <dsp:sp modelId="{97CEFE12-9D93-4A15-B78E-9693C85E8FB9}">
      <dsp:nvSpPr>
        <dsp:cNvPr id="0" name=""/>
        <dsp:cNvSpPr/>
      </dsp:nvSpPr>
      <dsp:spPr>
        <a:xfrm>
          <a:off x="6372200" y="1775366"/>
          <a:ext cx="2534666" cy="1520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Pre-Suasion</a:t>
          </a:r>
        </a:p>
      </dsp:txBody>
      <dsp:txXfrm>
        <a:off x="6372200" y="1775366"/>
        <a:ext cx="2534666" cy="1520800"/>
      </dsp:txXfrm>
    </dsp:sp>
    <dsp:sp modelId="{FFA861BE-BB1B-4E2B-A39F-CB2F5DD9E872}">
      <dsp:nvSpPr>
        <dsp:cNvPr id="0" name=""/>
        <dsp:cNvSpPr/>
      </dsp:nvSpPr>
      <dsp:spPr>
        <a:xfrm>
          <a:off x="795932" y="3549633"/>
          <a:ext cx="2534666" cy="1520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Leverage Salience </a:t>
          </a:r>
        </a:p>
      </dsp:txBody>
      <dsp:txXfrm>
        <a:off x="795932" y="3549633"/>
        <a:ext cx="2534666" cy="1520800"/>
      </dsp:txXfrm>
    </dsp:sp>
    <dsp:sp modelId="{36B0F617-6536-4655-8D87-B7E1AC317204}">
      <dsp:nvSpPr>
        <dsp:cNvPr id="0" name=""/>
        <dsp:cNvSpPr/>
      </dsp:nvSpPr>
      <dsp:spPr>
        <a:xfrm>
          <a:off x="3584066" y="3549633"/>
          <a:ext cx="2534666" cy="1520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Benefit-Cost</a:t>
          </a:r>
        </a:p>
      </dsp:txBody>
      <dsp:txXfrm>
        <a:off x="3584066" y="3549633"/>
        <a:ext cx="2534666" cy="1520800"/>
      </dsp:txXfrm>
    </dsp:sp>
    <dsp:sp modelId="{B70A6BBA-CA10-4CD3-A0C9-201E9441ABAE}">
      <dsp:nvSpPr>
        <dsp:cNvPr id="0" name=""/>
        <dsp:cNvSpPr/>
      </dsp:nvSpPr>
      <dsp:spPr>
        <a:xfrm>
          <a:off x="6372200" y="3549633"/>
          <a:ext cx="2534666" cy="1520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Social Exchange</a:t>
          </a:r>
        </a:p>
      </dsp:txBody>
      <dsp:txXfrm>
        <a:off x="6372200" y="3549633"/>
        <a:ext cx="2534666" cy="1520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BAD63-0BF2-40CC-BB93-71F7D471EC96}">
      <dsp:nvSpPr>
        <dsp:cNvPr id="0" name=""/>
        <dsp:cNvSpPr/>
      </dsp:nvSpPr>
      <dsp:spPr>
        <a:xfrm>
          <a:off x="3406735" y="2254913"/>
          <a:ext cx="2267484" cy="20982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bg1"/>
              </a:solidFill>
              <a:latin typeface="+mn-lt"/>
              <a:ea typeface="+mn-ea"/>
              <a:cs typeface="+mn-cs"/>
            </a:rPr>
            <a:t>Take the Richmond Fed Business Survey</a:t>
          </a:r>
          <a:endParaRPr lang="en-US" sz="2200" kern="1200" dirty="0">
            <a:solidFill>
              <a:schemeClr val="bg1"/>
            </a:solidFill>
          </a:endParaRPr>
        </a:p>
      </dsp:txBody>
      <dsp:txXfrm>
        <a:off x="3738800" y="2562189"/>
        <a:ext cx="1603354" cy="1483663"/>
      </dsp:txXfrm>
    </dsp:sp>
    <dsp:sp modelId="{25A91872-3DA9-464D-AA57-2C9486AAB7E7}">
      <dsp:nvSpPr>
        <dsp:cNvPr id="0" name=""/>
        <dsp:cNvSpPr/>
      </dsp:nvSpPr>
      <dsp:spPr>
        <a:xfrm rot="12304920">
          <a:off x="1596744" y="2094820"/>
          <a:ext cx="1921355" cy="56205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8E1C1F-5F27-4658-8C0B-E3D1EC9347AA}">
      <dsp:nvSpPr>
        <dsp:cNvPr id="0" name=""/>
        <dsp:cNvSpPr/>
      </dsp:nvSpPr>
      <dsp:spPr>
        <a:xfrm>
          <a:off x="368303" y="1219192"/>
          <a:ext cx="2638061" cy="14988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2044700">
            <a:lnSpc>
              <a:spcPct val="90000"/>
            </a:lnSpc>
            <a:spcBef>
              <a:spcPct val="0"/>
            </a:spcBef>
            <a:spcAft>
              <a:spcPct val="35000"/>
            </a:spcAft>
            <a:buNone/>
          </a:pPr>
          <a:r>
            <a:rPr lang="en-US" sz="4600" b="0" kern="1200" dirty="0">
              <a:solidFill>
                <a:schemeClr val="bg1"/>
              </a:solidFill>
              <a:latin typeface="+mn-lt"/>
              <a:ea typeface="+mn-ea"/>
              <a:cs typeface="+mn-cs"/>
            </a:rPr>
            <a:t>Appeal 1</a:t>
          </a:r>
          <a:endParaRPr lang="en-US" sz="4600" kern="1200" dirty="0">
            <a:solidFill>
              <a:schemeClr val="bg1"/>
            </a:solidFill>
          </a:endParaRPr>
        </a:p>
      </dsp:txBody>
      <dsp:txXfrm>
        <a:off x="412202" y="1263091"/>
        <a:ext cx="2550263" cy="1411026"/>
      </dsp:txXfrm>
    </dsp:sp>
    <dsp:sp modelId="{B655F429-691F-4E7C-897A-D4AA6B873D12}">
      <dsp:nvSpPr>
        <dsp:cNvPr id="0" name=""/>
        <dsp:cNvSpPr/>
      </dsp:nvSpPr>
      <dsp:spPr>
        <a:xfrm rot="16200000">
          <a:off x="3814772" y="1163704"/>
          <a:ext cx="1451410" cy="56205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30A9E3-807E-4BAD-8E6F-A9AC73647285}">
      <dsp:nvSpPr>
        <dsp:cNvPr id="0" name=""/>
        <dsp:cNvSpPr/>
      </dsp:nvSpPr>
      <dsp:spPr>
        <a:xfrm>
          <a:off x="3191957" y="-30383"/>
          <a:ext cx="2697040" cy="14988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2044700">
            <a:lnSpc>
              <a:spcPct val="90000"/>
            </a:lnSpc>
            <a:spcBef>
              <a:spcPct val="0"/>
            </a:spcBef>
            <a:spcAft>
              <a:spcPct val="35000"/>
            </a:spcAft>
            <a:buNone/>
          </a:pPr>
          <a:r>
            <a:rPr lang="en-US" sz="4600" b="0" kern="1200" dirty="0">
              <a:solidFill>
                <a:schemeClr val="bg1"/>
              </a:solidFill>
              <a:latin typeface="+mn-lt"/>
              <a:ea typeface="+mn-ea"/>
              <a:cs typeface="+mn-cs"/>
            </a:rPr>
            <a:t>Appeal 2</a:t>
          </a:r>
          <a:endParaRPr lang="en-US" sz="4600" kern="1200" dirty="0">
            <a:solidFill>
              <a:schemeClr val="bg1"/>
            </a:solidFill>
          </a:endParaRPr>
        </a:p>
      </dsp:txBody>
      <dsp:txXfrm>
        <a:off x="3235856" y="13516"/>
        <a:ext cx="2609242" cy="1411026"/>
      </dsp:txXfrm>
    </dsp:sp>
    <dsp:sp modelId="{05314D30-FFBF-4CAA-93CC-E77C11F33732}">
      <dsp:nvSpPr>
        <dsp:cNvPr id="0" name=""/>
        <dsp:cNvSpPr/>
      </dsp:nvSpPr>
      <dsp:spPr>
        <a:xfrm rot="20139612">
          <a:off x="5576251" y="2100859"/>
          <a:ext cx="2005493" cy="56205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CA8CC3-295E-49ED-881D-F8633E850E4D}">
      <dsp:nvSpPr>
        <dsp:cNvPr id="0" name=""/>
        <dsp:cNvSpPr/>
      </dsp:nvSpPr>
      <dsp:spPr>
        <a:xfrm>
          <a:off x="6199441" y="1219196"/>
          <a:ext cx="2586352" cy="14988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2044700">
            <a:lnSpc>
              <a:spcPct val="90000"/>
            </a:lnSpc>
            <a:spcBef>
              <a:spcPct val="0"/>
            </a:spcBef>
            <a:spcAft>
              <a:spcPct val="35000"/>
            </a:spcAft>
            <a:buNone/>
          </a:pPr>
          <a:r>
            <a:rPr lang="en-US" sz="4600" b="0" kern="1200" dirty="0">
              <a:solidFill>
                <a:schemeClr val="bg1"/>
              </a:solidFill>
              <a:latin typeface="+mn-lt"/>
              <a:ea typeface="+mn-ea"/>
              <a:cs typeface="+mn-cs"/>
            </a:rPr>
            <a:t>Appeal 3</a:t>
          </a:r>
          <a:endParaRPr lang="en-US" sz="4600" kern="1200" dirty="0">
            <a:solidFill>
              <a:schemeClr val="bg1"/>
            </a:solidFill>
          </a:endParaRPr>
        </a:p>
      </dsp:txBody>
      <dsp:txXfrm>
        <a:off x="6243340" y="1263095"/>
        <a:ext cx="2498554" cy="14110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BAD63-0BF2-40CC-BB93-71F7D471EC96}">
      <dsp:nvSpPr>
        <dsp:cNvPr id="0" name=""/>
        <dsp:cNvSpPr/>
      </dsp:nvSpPr>
      <dsp:spPr>
        <a:xfrm>
          <a:off x="2886892" y="2349078"/>
          <a:ext cx="1973215" cy="19732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bg1"/>
              </a:solidFill>
              <a:latin typeface="+mn-lt"/>
              <a:ea typeface="+mn-ea"/>
              <a:cs typeface="+mn-cs"/>
            </a:rPr>
            <a:t>Take the Richmond Fed Business Survey</a:t>
          </a:r>
          <a:endParaRPr lang="en-US" sz="2000" kern="1200" dirty="0">
            <a:solidFill>
              <a:schemeClr val="bg1"/>
            </a:solidFill>
          </a:endParaRPr>
        </a:p>
      </dsp:txBody>
      <dsp:txXfrm>
        <a:off x="3175863" y="2638049"/>
        <a:ext cx="1395273" cy="1395273"/>
      </dsp:txXfrm>
    </dsp:sp>
    <dsp:sp modelId="{25A91872-3DA9-464D-AA57-2C9486AAB7E7}">
      <dsp:nvSpPr>
        <dsp:cNvPr id="0" name=""/>
        <dsp:cNvSpPr/>
      </dsp:nvSpPr>
      <dsp:spPr>
        <a:xfrm rot="12900000">
          <a:off x="1619035" y="2004871"/>
          <a:ext cx="1510870" cy="56236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8E1C1F-5F27-4658-8C0B-E3D1EC9347AA}">
      <dsp:nvSpPr>
        <dsp:cNvPr id="0" name=""/>
        <dsp:cNvSpPr/>
      </dsp:nvSpPr>
      <dsp:spPr>
        <a:xfrm>
          <a:off x="818376" y="1102932"/>
          <a:ext cx="1874554" cy="14996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latin typeface="+mn-lt"/>
              <a:ea typeface="+mn-ea"/>
              <a:cs typeface="+mn-cs"/>
            </a:rPr>
            <a:t>Access to data and other benefits</a:t>
          </a:r>
          <a:endParaRPr lang="en-US" sz="2300" kern="1200" dirty="0">
            <a:solidFill>
              <a:schemeClr val="bg1"/>
            </a:solidFill>
          </a:endParaRPr>
        </a:p>
      </dsp:txBody>
      <dsp:txXfrm>
        <a:off x="862299" y="1146855"/>
        <a:ext cx="1786708" cy="1411797"/>
      </dsp:txXfrm>
    </dsp:sp>
    <dsp:sp modelId="{B655F429-691F-4E7C-897A-D4AA6B873D12}">
      <dsp:nvSpPr>
        <dsp:cNvPr id="0" name=""/>
        <dsp:cNvSpPr/>
      </dsp:nvSpPr>
      <dsp:spPr>
        <a:xfrm rot="16200000">
          <a:off x="3118064" y="1224525"/>
          <a:ext cx="1510870" cy="56236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30A9E3-807E-4BAD-8E6F-A9AC73647285}">
      <dsp:nvSpPr>
        <dsp:cNvPr id="0" name=""/>
        <dsp:cNvSpPr/>
      </dsp:nvSpPr>
      <dsp:spPr>
        <a:xfrm>
          <a:off x="2936222" y="451"/>
          <a:ext cx="1874554" cy="14996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latin typeface="+mn-lt"/>
              <a:ea typeface="+mn-ea"/>
              <a:cs typeface="+mn-cs"/>
            </a:rPr>
            <a:t>Influence economic policy</a:t>
          </a:r>
          <a:endParaRPr lang="en-US" sz="2300" kern="1200" dirty="0">
            <a:solidFill>
              <a:schemeClr val="bg1"/>
            </a:solidFill>
          </a:endParaRPr>
        </a:p>
      </dsp:txBody>
      <dsp:txXfrm>
        <a:off x="2980145" y="44374"/>
        <a:ext cx="1786708" cy="1411797"/>
      </dsp:txXfrm>
    </dsp:sp>
    <dsp:sp modelId="{05314D30-FFBF-4CAA-93CC-E77C11F33732}">
      <dsp:nvSpPr>
        <dsp:cNvPr id="0" name=""/>
        <dsp:cNvSpPr/>
      </dsp:nvSpPr>
      <dsp:spPr>
        <a:xfrm rot="19500000">
          <a:off x="4617094" y="2004871"/>
          <a:ext cx="1510870" cy="56236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CA8CC3-295E-49ED-881D-F8633E850E4D}">
      <dsp:nvSpPr>
        <dsp:cNvPr id="0" name=""/>
        <dsp:cNvSpPr/>
      </dsp:nvSpPr>
      <dsp:spPr>
        <a:xfrm>
          <a:off x="5054068" y="1102932"/>
          <a:ext cx="1874554" cy="14996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latin typeface="+mn-lt"/>
              <a:ea typeface="+mn-ea"/>
              <a:cs typeface="+mn-cs"/>
            </a:rPr>
            <a:t>Make their communities better</a:t>
          </a:r>
          <a:endParaRPr lang="en-US" sz="2300" kern="1200" dirty="0">
            <a:solidFill>
              <a:schemeClr val="bg1"/>
            </a:solidFill>
          </a:endParaRPr>
        </a:p>
      </dsp:txBody>
      <dsp:txXfrm>
        <a:off x="5097991" y="1146855"/>
        <a:ext cx="1786708" cy="141179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2329" cy="462119"/>
          </a:xfrm>
          <a:prstGeom prst="rect">
            <a:avLst/>
          </a:prstGeom>
        </p:spPr>
        <p:txBody>
          <a:bodyPr vert="horz" lIns="90706" tIns="45353" rIns="90706" bIns="45353" rtlCol="0"/>
          <a:lstStyle>
            <a:lvl1pPr algn="l">
              <a:defRPr sz="1200"/>
            </a:lvl1pPr>
          </a:lstStyle>
          <a:p>
            <a:endParaRPr lang="en-US" dirty="0"/>
          </a:p>
        </p:txBody>
      </p:sp>
      <p:sp>
        <p:nvSpPr>
          <p:cNvPr id="3" name="Date Placeholder 2"/>
          <p:cNvSpPr>
            <a:spLocks noGrp="1"/>
          </p:cNvSpPr>
          <p:nvPr>
            <p:ph type="dt" sz="quarter" idx="1"/>
          </p:nvPr>
        </p:nvSpPr>
        <p:spPr>
          <a:xfrm>
            <a:off x="3936177" y="0"/>
            <a:ext cx="3012329" cy="462119"/>
          </a:xfrm>
          <a:prstGeom prst="rect">
            <a:avLst/>
          </a:prstGeom>
        </p:spPr>
        <p:txBody>
          <a:bodyPr vert="horz" lIns="90706" tIns="45353" rIns="90706" bIns="45353" rtlCol="0"/>
          <a:lstStyle>
            <a:lvl1pPr algn="r">
              <a:defRPr sz="1200"/>
            </a:lvl1pPr>
          </a:lstStyle>
          <a:p>
            <a:fld id="{DA9FA7F8-F869-4246-B4B2-AAD9D90F1F68}" type="datetimeFigureOut">
              <a:rPr lang="en-US" smtClean="0"/>
              <a:pPr/>
              <a:t>3/27/2025</a:t>
            </a:fld>
            <a:endParaRPr lang="en-US" dirty="0"/>
          </a:p>
        </p:txBody>
      </p:sp>
      <p:sp>
        <p:nvSpPr>
          <p:cNvPr id="4" name="Footer Placeholder 3"/>
          <p:cNvSpPr>
            <a:spLocks noGrp="1"/>
          </p:cNvSpPr>
          <p:nvPr>
            <p:ph type="ftr" sz="quarter" idx="2"/>
          </p:nvPr>
        </p:nvSpPr>
        <p:spPr>
          <a:xfrm>
            <a:off x="3" y="8772379"/>
            <a:ext cx="3012329" cy="462119"/>
          </a:xfrm>
          <a:prstGeom prst="rect">
            <a:avLst/>
          </a:prstGeom>
        </p:spPr>
        <p:txBody>
          <a:bodyPr vert="horz" lIns="90706" tIns="45353" rIns="90706" bIns="4535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177" y="8772379"/>
            <a:ext cx="3012329" cy="462119"/>
          </a:xfrm>
          <a:prstGeom prst="rect">
            <a:avLst/>
          </a:prstGeom>
        </p:spPr>
        <p:txBody>
          <a:bodyPr vert="horz" lIns="90706" tIns="45353" rIns="90706" bIns="45353" rtlCol="0" anchor="b"/>
          <a:lstStyle>
            <a:lvl1pPr algn="r">
              <a:defRPr sz="1200"/>
            </a:lvl1pPr>
          </a:lstStyle>
          <a:p>
            <a:fld id="{5A2B7AEB-022A-4E61-B5DA-0382CBB6FCCC}" type="slidenum">
              <a:rPr lang="en-US" smtClean="0"/>
              <a:pPr/>
              <a:t>‹#›</a:t>
            </a:fld>
            <a:endParaRPr lang="en-US" dirty="0"/>
          </a:p>
        </p:txBody>
      </p:sp>
    </p:spTree>
    <p:extLst>
      <p:ext uri="{BB962C8B-B14F-4D97-AF65-F5344CB8AC3E}">
        <p14:creationId xmlns:p14="http://schemas.microsoft.com/office/powerpoint/2010/main" val="16236523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2329" cy="462119"/>
          </a:xfrm>
          <a:prstGeom prst="rect">
            <a:avLst/>
          </a:prstGeom>
        </p:spPr>
        <p:txBody>
          <a:bodyPr vert="horz" lIns="90706" tIns="45353" rIns="90706" bIns="45353" rtlCol="0"/>
          <a:lstStyle>
            <a:lvl1pPr algn="l">
              <a:defRPr sz="1200"/>
            </a:lvl1pPr>
          </a:lstStyle>
          <a:p>
            <a:endParaRPr lang="en-US" dirty="0"/>
          </a:p>
        </p:txBody>
      </p:sp>
      <p:sp>
        <p:nvSpPr>
          <p:cNvPr id="3" name="Date Placeholder 2"/>
          <p:cNvSpPr>
            <a:spLocks noGrp="1"/>
          </p:cNvSpPr>
          <p:nvPr>
            <p:ph type="dt" idx="1"/>
          </p:nvPr>
        </p:nvSpPr>
        <p:spPr>
          <a:xfrm>
            <a:off x="3936177" y="0"/>
            <a:ext cx="3012329" cy="462119"/>
          </a:xfrm>
          <a:prstGeom prst="rect">
            <a:avLst/>
          </a:prstGeom>
        </p:spPr>
        <p:txBody>
          <a:bodyPr vert="horz" lIns="90706" tIns="45353" rIns="90706" bIns="45353" rtlCol="0"/>
          <a:lstStyle>
            <a:lvl1pPr algn="r">
              <a:defRPr sz="1200"/>
            </a:lvl1pPr>
          </a:lstStyle>
          <a:p>
            <a:fld id="{0F733DD3-5DB0-42DB-8E6E-3389095FF530}" type="datetimeFigureOut">
              <a:rPr lang="en-US" smtClean="0"/>
              <a:pPr/>
              <a:t>3/27/2025</a:t>
            </a:fld>
            <a:endParaRPr lang="en-US" dirty="0"/>
          </a:p>
        </p:txBody>
      </p:sp>
      <p:sp>
        <p:nvSpPr>
          <p:cNvPr id="4" name="Slide Image Placeholder 3"/>
          <p:cNvSpPr>
            <a:spLocks noGrp="1" noRot="1" noChangeAspect="1"/>
          </p:cNvSpPr>
          <p:nvPr>
            <p:ph type="sldImg" idx="2"/>
          </p:nvPr>
        </p:nvSpPr>
        <p:spPr>
          <a:xfrm>
            <a:off x="396875" y="690563"/>
            <a:ext cx="6156325" cy="3463925"/>
          </a:xfrm>
          <a:prstGeom prst="rect">
            <a:avLst/>
          </a:prstGeom>
          <a:noFill/>
          <a:ln w="12700">
            <a:solidFill>
              <a:prstClr val="black"/>
            </a:solidFill>
          </a:ln>
        </p:spPr>
        <p:txBody>
          <a:bodyPr vert="horz" lIns="90706" tIns="45353" rIns="90706" bIns="45353" rtlCol="0" anchor="ctr"/>
          <a:lstStyle/>
          <a:p>
            <a:endParaRPr lang="en-US" dirty="0"/>
          </a:p>
        </p:txBody>
      </p:sp>
      <p:sp>
        <p:nvSpPr>
          <p:cNvPr id="5" name="Notes Placeholder 4"/>
          <p:cNvSpPr>
            <a:spLocks noGrp="1"/>
          </p:cNvSpPr>
          <p:nvPr>
            <p:ph type="body" sz="quarter" idx="3"/>
          </p:nvPr>
        </p:nvSpPr>
        <p:spPr>
          <a:xfrm>
            <a:off x="695641" y="4387770"/>
            <a:ext cx="5558801" cy="4155920"/>
          </a:xfrm>
          <a:prstGeom prst="rect">
            <a:avLst/>
          </a:prstGeom>
        </p:spPr>
        <p:txBody>
          <a:bodyPr vert="horz" lIns="90706" tIns="45353" rIns="90706" bIns="453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379"/>
            <a:ext cx="3012329" cy="462119"/>
          </a:xfrm>
          <a:prstGeom prst="rect">
            <a:avLst/>
          </a:prstGeom>
        </p:spPr>
        <p:txBody>
          <a:bodyPr vert="horz" lIns="90706" tIns="45353" rIns="90706" bIns="453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177" y="8772379"/>
            <a:ext cx="3012329" cy="462119"/>
          </a:xfrm>
          <a:prstGeom prst="rect">
            <a:avLst/>
          </a:prstGeom>
        </p:spPr>
        <p:txBody>
          <a:bodyPr vert="horz" lIns="90706" tIns="45353" rIns="90706" bIns="45353" rtlCol="0" anchor="b"/>
          <a:lstStyle>
            <a:lvl1pPr algn="r">
              <a:defRPr sz="1200"/>
            </a:lvl1pPr>
          </a:lstStyle>
          <a:p>
            <a:fld id="{C08AB368-2971-4F10-9081-FFF5D20F3077}" type="slidenum">
              <a:rPr lang="en-US" smtClean="0"/>
              <a:pPr/>
              <a:t>‹#›</a:t>
            </a:fld>
            <a:endParaRPr lang="en-US" dirty="0"/>
          </a:p>
        </p:txBody>
      </p:sp>
    </p:spTree>
    <p:extLst>
      <p:ext uri="{BB962C8B-B14F-4D97-AF65-F5344CB8AC3E}">
        <p14:creationId xmlns:p14="http://schemas.microsoft.com/office/powerpoint/2010/main" val="490643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6325" cy="3463925"/>
          </a:xfrm>
        </p:spPr>
      </p:sp>
      <p:sp>
        <p:nvSpPr>
          <p:cNvPr id="3" name="Notes Placeholder 2"/>
          <p:cNvSpPr>
            <a:spLocks noGrp="1"/>
          </p:cNvSpPr>
          <p:nvPr>
            <p:ph type="body" idx="1"/>
          </p:nvPr>
        </p:nvSpPr>
        <p:spPr/>
        <p:txBody>
          <a:bodyPr/>
          <a:lstStyle/>
          <a:p>
            <a:pPr marL="164043" indent="-164043" defTabSz="874898">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C08AB368-2971-4F10-9081-FFF5D20F3077}" type="slidenum">
              <a:rPr lang="en-US" smtClean="0"/>
              <a:pPr/>
              <a:t>1</a:t>
            </a:fld>
            <a:endParaRPr lang="en-US" dirty="0"/>
          </a:p>
        </p:txBody>
      </p:sp>
    </p:spTree>
    <p:extLst>
      <p:ext uri="{BB962C8B-B14F-4D97-AF65-F5344CB8AC3E}">
        <p14:creationId xmlns:p14="http://schemas.microsoft.com/office/powerpoint/2010/main" val="449209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47257-9ABA-3734-51FE-DC06A84386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0597E-EA2E-4CFB-D68E-2A7FA1DB9978}"/>
              </a:ext>
            </a:extLst>
          </p:cNvPr>
          <p:cNvSpPr>
            <a:spLocks noGrp="1" noRot="1" noChangeAspect="1"/>
          </p:cNvSpPr>
          <p:nvPr>
            <p:ph type="sldImg"/>
          </p:nvPr>
        </p:nvSpPr>
        <p:spPr>
          <a:xfrm>
            <a:off x="396875" y="690563"/>
            <a:ext cx="6156325" cy="3463925"/>
          </a:xfrm>
        </p:spPr>
      </p:sp>
      <p:sp>
        <p:nvSpPr>
          <p:cNvPr id="4" name="Slide Number Placeholder 3">
            <a:extLst>
              <a:ext uri="{FF2B5EF4-FFF2-40B4-BE49-F238E27FC236}">
                <a16:creationId xmlns:a16="http://schemas.microsoft.com/office/drawing/2014/main" id="{C5ADA168-6F15-E78B-AA16-2B2E31644FEF}"/>
              </a:ext>
            </a:extLst>
          </p:cNvPr>
          <p:cNvSpPr>
            <a:spLocks noGrp="1"/>
          </p:cNvSpPr>
          <p:nvPr>
            <p:ph type="sldNum" sz="quarter" idx="10"/>
          </p:nvPr>
        </p:nvSpPr>
        <p:spPr/>
        <p:txBody>
          <a:bodyPr/>
          <a:lstStyle/>
          <a:p>
            <a:fld id="{C08AB368-2971-4F10-9081-FFF5D20F3077}" type="slidenum">
              <a:rPr lang="en-US" smtClean="0"/>
              <a:pPr/>
              <a:t>10</a:t>
            </a:fld>
            <a:endParaRPr lang="en-US" dirty="0"/>
          </a:p>
        </p:txBody>
      </p:sp>
      <p:sp>
        <p:nvSpPr>
          <p:cNvPr id="5" name="Notes Placeholder 4">
            <a:extLst>
              <a:ext uri="{FF2B5EF4-FFF2-40B4-BE49-F238E27FC236}">
                <a16:creationId xmlns:a16="http://schemas.microsoft.com/office/drawing/2014/main" id="{8FD0FBFA-5CB6-0401-D201-5C0F54218F1D}"/>
              </a:ext>
            </a:extLst>
          </p:cNvPr>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236500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6325" cy="3463925"/>
          </a:xfrm>
        </p:spPr>
      </p:sp>
      <p:sp>
        <p:nvSpPr>
          <p:cNvPr id="4" name="Slide Number Placeholder 3"/>
          <p:cNvSpPr>
            <a:spLocks noGrp="1"/>
          </p:cNvSpPr>
          <p:nvPr>
            <p:ph type="sldNum" sz="quarter" idx="10"/>
          </p:nvPr>
        </p:nvSpPr>
        <p:spPr/>
        <p:txBody>
          <a:bodyPr/>
          <a:lstStyle/>
          <a:p>
            <a:fld id="{C08AB368-2971-4F10-9081-FFF5D20F3077}" type="slidenum">
              <a:rPr lang="en-US" smtClean="0"/>
              <a:pPr/>
              <a:t>11</a:t>
            </a:fld>
            <a:endParaRPr lang="en-US" dirty="0"/>
          </a:p>
        </p:txBody>
      </p:sp>
      <p:sp>
        <p:nvSpPr>
          <p:cNvPr id="5" name="Notes Placeholder 4"/>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1480567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6325" cy="3463925"/>
          </a:xfrm>
        </p:spPr>
      </p:sp>
      <p:sp>
        <p:nvSpPr>
          <p:cNvPr id="4" name="Slide Number Placeholder 3"/>
          <p:cNvSpPr>
            <a:spLocks noGrp="1"/>
          </p:cNvSpPr>
          <p:nvPr>
            <p:ph type="sldNum" sz="quarter" idx="10"/>
          </p:nvPr>
        </p:nvSpPr>
        <p:spPr/>
        <p:txBody>
          <a:bodyPr/>
          <a:lstStyle/>
          <a:p>
            <a:fld id="{C08AB368-2971-4F10-9081-FFF5D20F3077}" type="slidenum">
              <a:rPr lang="en-US" smtClean="0"/>
              <a:pPr/>
              <a:t>12</a:t>
            </a:fld>
            <a:endParaRPr lang="en-US" dirty="0"/>
          </a:p>
        </p:txBody>
      </p:sp>
      <p:sp>
        <p:nvSpPr>
          <p:cNvPr id="5" name="Notes Placeholder 4"/>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4109577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8AB368-2971-4F10-9081-FFF5D20F3077}" type="slidenum">
              <a:rPr lang="en-US" smtClean="0"/>
              <a:pPr/>
              <a:t>13</a:t>
            </a:fld>
            <a:endParaRPr lang="en-US" dirty="0"/>
          </a:p>
        </p:txBody>
      </p:sp>
    </p:spTree>
    <p:extLst>
      <p:ext uri="{BB962C8B-B14F-4D97-AF65-F5344CB8AC3E}">
        <p14:creationId xmlns:p14="http://schemas.microsoft.com/office/powerpoint/2010/main" val="499934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6325" cy="3463925"/>
          </a:xfrm>
        </p:spPr>
      </p:sp>
      <p:sp>
        <p:nvSpPr>
          <p:cNvPr id="4" name="Slide Number Placeholder 3"/>
          <p:cNvSpPr>
            <a:spLocks noGrp="1"/>
          </p:cNvSpPr>
          <p:nvPr>
            <p:ph type="sldNum" sz="quarter" idx="10"/>
          </p:nvPr>
        </p:nvSpPr>
        <p:spPr/>
        <p:txBody>
          <a:bodyPr/>
          <a:lstStyle/>
          <a:p>
            <a:fld id="{C08AB368-2971-4F10-9081-FFF5D20F3077}" type="slidenum">
              <a:rPr lang="en-US" smtClean="0"/>
              <a:pPr/>
              <a:t>14</a:t>
            </a:fld>
            <a:endParaRPr lang="en-US" dirty="0"/>
          </a:p>
        </p:txBody>
      </p:sp>
      <p:sp>
        <p:nvSpPr>
          <p:cNvPr id="5" name="Notes Placeholder 4"/>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3006959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F5AF2-F982-7B66-9EB3-5E2922D731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8F826D-CD30-A7DF-CBD3-FA53EB3F3FA6}"/>
              </a:ext>
            </a:extLst>
          </p:cNvPr>
          <p:cNvSpPr>
            <a:spLocks noGrp="1" noRot="1" noChangeAspect="1"/>
          </p:cNvSpPr>
          <p:nvPr>
            <p:ph type="sldImg"/>
          </p:nvPr>
        </p:nvSpPr>
        <p:spPr>
          <a:xfrm>
            <a:off x="457200" y="717550"/>
            <a:ext cx="6400800" cy="3600450"/>
          </a:xfrm>
        </p:spPr>
      </p:sp>
      <p:sp>
        <p:nvSpPr>
          <p:cNvPr id="4" name="Slide Number Placeholder 3">
            <a:extLst>
              <a:ext uri="{FF2B5EF4-FFF2-40B4-BE49-F238E27FC236}">
                <a16:creationId xmlns:a16="http://schemas.microsoft.com/office/drawing/2014/main" id="{8851D4D2-85B7-B086-D12C-887F0B028DB6}"/>
              </a:ext>
            </a:extLst>
          </p:cNvPr>
          <p:cNvSpPr>
            <a:spLocks noGrp="1"/>
          </p:cNvSpPr>
          <p:nvPr>
            <p:ph type="sldNum" sz="quarter" idx="10"/>
          </p:nvPr>
        </p:nvSpPr>
        <p:spPr/>
        <p:txBody>
          <a:bodyPr/>
          <a:lstStyle/>
          <a:p>
            <a:fld id="{C08AB368-2971-4F10-9081-FFF5D20F3077}" type="slidenum">
              <a:rPr lang="en-US" smtClean="0"/>
              <a:pPr/>
              <a:t>15</a:t>
            </a:fld>
            <a:endParaRPr lang="en-US" dirty="0"/>
          </a:p>
        </p:txBody>
      </p:sp>
      <p:sp>
        <p:nvSpPr>
          <p:cNvPr id="5" name="Notes Placeholder 4">
            <a:extLst>
              <a:ext uri="{FF2B5EF4-FFF2-40B4-BE49-F238E27FC236}">
                <a16:creationId xmlns:a16="http://schemas.microsoft.com/office/drawing/2014/main" id="{5C06C114-9917-59A0-3150-41B7762ADFD6}"/>
              </a:ext>
            </a:extLst>
          </p:cNvPr>
          <p:cNvSpPr>
            <a:spLocks noGrp="1"/>
          </p:cNvSpPr>
          <p:nvPr>
            <p:ph type="body" sz="quarter" idx="1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endParaRPr lang="en-US" dirty="0"/>
          </a:p>
        </p:txBody>
      </p:sp>
    </p:spTree>
    <p:extLst>
      <p:ext uri="{BB962C8B-B14F-4D97-AF65-F5344CB8AC3E}">
        <p14:creationId xmlns:p14="http://schemas.microsoft.com/office/powerpoint/2010/main" val="1296198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006A1-91B4-E193-467C-7CAEA3AED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3D1B16-96FD-D585-AD0B-1E5F4BF63B95}"/>
              </a:ext>
            </a:extLst>
          </p:cNvPr>
          <p:cNvSpPr>
            <a:spLocks noGrp="1" noRot="1" noChangeAspect="1"/>
          </p:cNvSpPr>
          <p:nvPr>
            <p:ph type="sldImg"/>
          </p:nvPr>
        </p:nvSpPr>
        <p:spPr>
          <a:xfrm>
            <a:off x="457200" y="717550"/>
            <a:ext cx="6400800" cy="3600450"/>
          </a:xfrm>
        </p:spPr>
      </p:sp>
      <p:sp>
        <p:nvSpPr>
          <p:cNvPr id="4" name="Slide Number Placeholder 3">
            <a:extLst>
              <a:ext uri="{FF2B5EF4-FFF2-40B4-BE49-F238E27FC236}">
                <a16:creationId xmlns:a16="http://schemas.microsoft.com/office/drawing/2014/main" id="{68258F1B-BBE0-0876-484E-58B824A3BA56}"/>
              </a:ext>
            </a:extLst>
          </p:cNvPr>
          <p:cNvSpPr>
            <a:spLocks noGrp="1"/>
          </p:cNvSpPr>
          <p:nvPr>
            <p:ph type="sldNum" sz="quarter" idx="10"/>
          </p:nvPr>
        </p:nvSpPr>
        <p:spPr/>
        <p:txBody>
          <a:bodyPr/>
          <a:lstStyle/>
          <a:p>
            <a:fld id="{C08AB368-2971-4F10-9081-FFF5D20F3077}" type="slidenum">
              <a:rPr lang="en-US" smtClean="0"/>
              <a:pPr/>
              <a:t>16</a:t>
            </a:fld>
            <a:endParaRPr lang="en-US" dirty="0"/>
          </a:p>
        </p:txBody>
      </p:sp>
      <p:sp>
        <p:nvSpPr>
          <p:cNvPr id="5" name="Notes Placeholder 4">
            <a:extLst>
              <a:ext uri="{FF2B5EF4-FFF2-40B4-BE49-F238E27FC236}">
                <a16:creationId xmlns:a16="http://schemas.microsoft.com/office/drawing/2014/main" id="{A17AFF26-E80F-761B-089E-3A7CAA4DAE95}"/>
              </a:ext>
            </a:extLst>
          </p:cNvPr>
          <p:cNvSpPr>
            <a:spLocks noGrp="1"/>
          </p:cNvSpPr>
          <p:nvPr>
            <p:ph type="body" sz="quarter" idx="1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endParaRPr lang="en-US" dirty="0"/>
          </a:p>
        </p:txBody>
      </p:sp>
    </p:spTree>
    <p:extLst>
      <p:ext uri="{BB962C8B-B14F-4D97-AF65-F5344CB8AC3E}">
        <p14:creationId xmlns:p14="http://schemas.microsoft.com/office/powerpoint/2010/main" val="2189152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86D07-C048-CBDE-EA71-7E6EB02E7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F325F-5977-2B76-73FF-8AABC4A8DA1C}"/>
              </a:ext>
            </a:extLst>
          </p:cNvPr>
          <p:cNvSpPr>
            <a:spLocks noGrp="1" noRot="1" noChangeAspect="1"/>
          </p:cNvSpPr>
          <p:nvPr>
            <p:ph type="sldImg"/>
          </p:nvPr>
        </p:nvSpPr>
        <p:spPr>
          <a:xfrm>
            <a:off x="457200" y="717550"/>
            <a:ext cx="6400800" cy="3600450"/>
          </a:xfrm>
        </p:spPr>
      </p:sp>
      <p:sp>
        <p:nvSpPr>
          <p:cNvPr id="4" name="Slide Number Placeholder 3">
            <a:extLst>
              <a:ext uri="{FF2B5EF4-FFF2-40B4-BE49-F238E27FC236}">
                <a16:creationId xmlns:a16="http://schemas.microsoft.com/office/drawing/2014/main" id="{CFAA7BD6-D36D-4406-93E4-4F90C3CB0183}"/>
              </a:ext>
            </a:extLst>
          </p:cNvPr>
          <p:cNvSpPr>
            <a:spLocks noGrp="1"/>
          </p:cNvSpPr>
          <p:nvPr>
            <p:ph type="sldNum" sz="quarter" idx="10"/>
          </p:nvPr>
        </p:nvSpPr>
        <p:spPr/>
        <p:txBody>
          <a:bodyPr/>
          <a:lstStyle/>
          <a:p>
            <a:fld id="{C08AB368-2971-4F10-9081-FFF5D20F3077}" type="slidenum">
              <a:rPr lang="en-US" smtClean="0"/>
              <a:pPr/>
              <a:t>17</a:t>
            </a:fld>
            <a:endParaRPr lang="en-US" dirty="0"/>
          </a:p>
        </p:txBody>
      </p:sp>
      <p:sp>
        <p:nvSpPr>
          <p:cNvPr id="5" name="Notes Placeholder 4">
            <a:extLst>
              <a:ext uri="{FF2B5EF4-FFF2-40B4-BE49-F238E27FC236}">
                <a16:creationId xmlns:a16="http://schemas.microsoft.com/office/drawing/2014/main" id="{4209AB6D-B76D-8EA3-B6E9-0B5C84DE488E}"/>
              </a:ext>
            </a:extLst>
          </p:cNvPr>
          <p:cNvSpPr>
            <a:spLocks noGrp="1"/>
          </p:cNvSpPr>
          <p:nvPr>
            <p:ph type="body" sz="quarter" idx="1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endParaRPr lang="en-US" dirty="0"/>
          </a:p>
        </p:txBody>
      </p:sp>
    </p:spTree>
    <p:extLst>
      <p:ext uri="{BB962C8B-B14F-4D97-AF65-F5344CB8AC3E}">
        <p14:creationId xmlns:p14="http://schemas.microsoft.com/office/powerpoint/2010/main" val="3994388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6325" cy="3463925"/>
          </a:xfrm>
        </p:spPr>
      </p:sp>
      <p:sp>
        <p:nvSpPr>
          <p:cNvPr id="4" name="Slide Number Placeholder 3"/>
          <p:cNvSpPr>
            <a:spLocks noGrp="1"/>
          </p:cNvSpPr>
          <p:nvPr>
            <p:ph type="sldNum" sz="quarter" idx="10"/>
          </p:nvPr>
        </p:nvSpPr>
        <p:spPr/>
        <p:txBody>
          <a:bodyPr/>
          <a:lstStyle/>
          <a:p>
            <a:fld id="{C08AB368-2971-4F10-9081-FFF5D20F3077}" type="slidenum">
              <a:rPr lang="en-US" smtClean="0"/>
              <a:pPr/>
              <a:t>18</a:t>
            </a:fld>
            <a:endParaRPr lang="en-US" dirty="0"/>
          </a:p>
        </p:txBody>
      </p:sp>
      <p:sp>
        <p:nvSpPr>
          <p:cNvPr id="5" name="Notes Placeholder 4"/>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3256221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8AB368-2971-4F10-9081-FFF5D20F3077}" type="slidenum">
              <a:rPr lang="en-US" smtClean="0"/>
              <a:pPr/>
              <a:t>19</a:t>
            </a:fld>
            <a:endParaRPr lang="en-US" dirty="0"/>
          </a:p>
        </p:txBody>
      </p:sp>
    </p:spTree>
    <p:extLst>
      <p:ext uri="{BB962C8B-B14F-4D97-AF65-F5344CB8AC3E}">
        <p14:creationId xmlns:p14="http://schemas.microsoft.com/office/powerpoint/2010/main" val="869014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6325" cy="3463925"/>
          </a:xfrm>
        </p:spPr>
      </p:sp>
      <p:sp>
        <p:nvSpPr>
          <p:cNvPr id="4" name="Slide Number Placeholder 3"/>
          <p:cNvSpPr>
            <a:spLocks noGrp="1"/>
          </p:cNvSpPr>
          <p:nvPr>
            <p:ph type="sldNum" sz="quarter" idx="10"/>
          </p:nvPr>
        </p:nvSpPr>
        <p:spPr/>
        <p:txBody>
          <a:bodyPr/>
          <a:lstStyle/>
          <a:p>
            <a:fld id="{C08AB368-2971-4F10-9081-FFF5D20F3077}" type="slidenum">
              <a:rPr lang="en-US" smtClean="0"/>
              <a:pPr/>
              <a:t>2</a:t>
            </a:fld>
            <a:endParaRPr lang="en-US" dirty="0"/>
          </a:p>
        </p:txBody>
      </p:sp>
      <p:sp>
        <p:nvSpPr>
          <p:cNvPr id="5" name="Notes Placeholder 4"/>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3261228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6325" cy="3463925"/>
          </a:xfrm>
        </p:spPr>
      </p:sp>
      <p:sp>
        <p:nvSpPr>
          <p:cNvPr id="4" name="Slide Number Placeholder 3"/>
          <p:cNvSpPr>
            <a:spLocks noGrp="1"/>
          </p:cNvSpPr>
          <p:nvPr>
            <p:ph type="sldNum" sz="quarter" idx="10"/>
          </p:nvPr>
        </p:nvSpPr>
        <p:spPr/>
        <p:txBody>
          <a:bodyPr/>
          <a:lstStyle/>
          <a:p>
            <a:fld id="{C08AB368-2971-4F10-9081-FFF5D20F3077}" type="slidenum">
              <a:rPr lang="en-US" smtClean="0"/>
              <a:pPr/>
              <a:t>20</a:t>
            </a:fld>
            <a:endParaRPr lang="en-US" dirty="0"/>
          </a:p>
        </p:txBody>
      </p:sp>
      <p:sp>
        <p:nvSpPr>
          <p:cNvPr id="5" name="Notes Placeholder 4"/>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736732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6325" cy="3463925"/>
          </a:xfrm>
        </p:spPr>
      </p:sp>
      <p:sp>
        <p:nvSpPr>
          <p:cNvPr id="4" name="Slide Number Placeholder 3"/>
          <p:cNvSpPr>
            <a:spLocks noGrp="1"/>
          </p:cNvSpPr>
          <p:nvPr>
            <p:ph type="sldNum" sz="quarter" idx="10"/>
          </p:nvPr>
        </p:nvSpPr>
        <p:spPr/>
        <p:txBody>
          <a:bodyPr/>
          <a:lstStyle/>
          <a:p>
            <a:fld id="{C08AB368-2971-4F10-9081-FFF5D20F3077}" type="slidenum">
              <a:rPr lang="en-US" smtClean="0"/>
              <a:pPr/>
              <a:t>21</a:t>
            </a:fld>
            <a:endParaRPr lang="en-US" dirty="0"/>
          </a:p>
        </p:txBody>
      </p:sp>
      <p:sp>
        <p:nvSpPr>
          <p:cNvPr id="5" name="Notes Placeholder 4"/>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2990119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6325" cy="3463925"/>
          </a:xfrm>
        </p:spPr>
      </p:sp>
      <p:sp>
        <p:nvSpPr>
          <p:cNvPr id="4" name="Slide Number Placeholder 3"/>
          <p:cNvSpPr>
            <a:spLocks noGrp="1"/>
          </p:cNvSpPr>
          <p:nvPr>
            <p:ph type="sldNum" sz="quarter" idx="10"/>
          </p:nvPr>
        </p:nvSpPr>
        <p:spPr/>
        <p:txBody>
          <a:bodyPr/>
          <a:lstStyle/>
          <a:p>
            <a:fld id="{C08AB368-2971-4F10-9081-FFF5D20F3077}" type="slidenum">
              <a:rPr lang="en-US" smtClean="0"/>
              <a:pPr/>
              <a:t>22</a:t>
            </a:fld>
            <a:endParaRPr lang="en-US" dirty="0"/>
          </a:p>
        </p:txBody>
      </p:sp>
      <p:sp>
        <p:nvSpPr>
          <p:cNvPr id="5" name="Notes Placeholder 4"/>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3107601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6325" cy="3463925"/>
          </a:xfrm>
        </p:spPr>
      </p:sp>
      <p:sp>
        <p:nvSpPr>
          <p:cNvPr id="4" name="Slide Number Placeholder 3"/>
          <p:cNvSpPr>
            <a:spLocks noGrp="1"/>
          </p:cNvSpPr>
          <p:nvPr>
            <p:ph type="sldNum" sz="quarter" idx="10"/>
          </p:nvPr>
        </p:nvSpPr>
        <p:spPr/>
        <p:txBody>
          <a:bodyPr/>
          <a:lstStyle/>
          <a:p>
            <a:fld id="{C08AB368-2971-4F10-9081-FFF5D20F3077}" type="slidenum">
              <a:rPr lang="en-US" smtClean="0"/>
              <a:pPr/>
              <a:t>23</a:t>
            </a:fld>
            <a:endParaRPr lang="en-US" dirty="0"/>
          </a:p>
        </p:txBody>
      </p:sp>
      <p:sp>
        <p:nvSpPr>
          <p:cNvPr id="5" name="Notes Placeholder 4"/>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4126411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6325" cy="3463925"/>
          </a:xfrm>
        </p:spPr>
      </p:sp>
      <p:sp>
        <p:nvSpPr>
          <p:cNvPr id="4" name="Slide Number Placeholder 3"/>
          <p:cNvSpPr>
            <a:spLocks noGrp="1"/>
          </p:cNvSpPr>
          <p:nvPr>
            <p:ph type="sldNum" sz="quarter" idx="10"/>
          </p:nvPr>
        </p:nvSpPr>
        <p:spPr/>
        <p:txBody>
          <a:bodyPr/>
          <a:lstStyle/>
          <a:p>
            <a:fld id="{C08AB368-2971-4F10-9081-FFF5D20F3077}" type="slidenum">
              <a:rPr lang="en-US" smtClean="0"/>
              <a:pPr/>
              <a:t>24</a:t>
            </a:fld>
            <a:endParaRPr lang="en-US" dirty="0"/>
          </a:p>
        </p:txBody>
      </p:sp>
      <p:sp>
        <p:nvSpPr>
          <p:cNvPr id="5" name="Notes Placeholder 4"/>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28286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6325" cy="3463925"/>
          </a:xfrm>
        </p:spPr>
      </p:sp>
      <p:sp>
        <p:nvSpPr>
          <p:cNvPr id="4" name="Slide Number Placeholder 3"/>
          <p:cNvSpPr>
            <a:spLocks noGrp="1"/>
          </p:cNvSpPr>
          <p:nvPr>
            <p:ph type="sldNum" sz="quarter" idx="10"/>
          </p:nvPr>
        </p:nvSpPr>
        <p:spPr/>
        <p:txBody>
          <a:bodyPr/>
          <a:lstStyle/>
          <a:p>
            <a:fld id="{C08AB368-2971-4F10-9081-FFF5D20F3077}" type="slidenum">
              <a:rPr lang="en-US" smtClean="0"/>
              <a:pPr/>
              <a:t>25</a:t>
            </a:fld>
            <a:endParaRPr lang="en-US" dirty="0"/>
          </a:p>
        </p:txBody>
      </p:sp>
      <p:sp>
        <p:nvSpPr>
          <p:cNvPr id="5" name="Notes Placeholder 4"/>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1662459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6325" cy="3463925"/>
          </a:xfrm>
        </p:spPr>
      </p:sp>
      <p:sp>
        <p:nvSpPr>
          <p:cNvPr id="4" name="Slide Number Placeholder 3"/>
          <p:cNvSpPr>
            <a:spLocks noGrp="1"/>
          </p:cNvSpPr>
          <p:nvPr>
            <p:ph type="sldNum" sz="quarter" idx="10"/>
          </p:nvPr>
        </p:nvSpPr>
        <p:spPr/>
        <p:txBody>
          <a:bodyPr/>
          <a:lstStyle/>
          <a:p>
            <a:fld id="{C08AB368-2971-4F10-9081-FFF5D20F3077}" type="slidenum">
              <a:rPr lang="en-US" smtClean="0"/>
              <a:pPr/>
              <a:t>26</a:t>
            </a:fld>
            <a:endParaRPr lang="en-US" dirty="0"/>
          </a:p>
        </p:txBody>
      </p:sp>
      <p:sp>
        <p:nvSpPr>
          <p:cNvPr id="5" name="Notes Placeholder 4"/>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896683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6325" cy="3463925"/>
          </a:xfrm>
        </p:spPr>
      </p:sp>
      <p:sp>
        <p:nvSpPr>
          <p:cNvPr id="4" name="Slide Number Placeholder 3"/>
          <p:cNvSpPr>
            <a:spLocks noGrp="1"/>
          </p:cNvSpPr>
          <p:nvPr>
            <p:ph type="sldNum" sz="quarter" idx="10"/>
          </p:nvPr>
        </p:nvSpPr>
        <p:spPr/>
        <p:txBody>
          <a:bodyPr/>
          <a:lstStyle/>
          <a:p>
            <a:fld id="{C08AB368-2971-4F10-9081-FFF5D20F3077}" type="slidenum">
              <a:rPr lang="en-US" smtClean="0"/>
              <a:pPr/>
              <a:t>27</a:t>
            </a:fld>
            <a:endParaRPr lang="en-US" dirty="0"/>
          </a:p>
        </p:txBody>
      </p:sp>
      <p:sp>
        <p:nvSpPr>
          <p:cNvPr id="5" name="Notes Placeholder 4"/>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3820685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6325" cy="3463925"/>
          </a:xfrm>
        </p:spPr>
      </p:sp>
      <p:sp>
        <p:nvSpPr>
          <p:cNvPr id="4" name="Slide Number Placeholder 3"/>
          <p:cNvSpPr>
            <a:spLocks noGrp="1"/>
          </p:cNvSpPr>
          <p:nvPr>
            <p:ph type="sldNum" sz="quarter" idx="10"/>
          </p:nvPr>
        </p:nvSpPr>
        <p:spPr/>
        <p:txBody>
          <a:bodyPr/>
          <a:lstStyle/>
          <a:p>
            <a:fld id="{C08AB368-2971-4F10-9081-FFF5D20F3077}" type="slidenum">
              <a:rPr lang="en-US" smtClean="0"/>
              <a:pPr/>
              <a:t>28</a:t>
            </a:fld>
            <a:endParaRPr lang="en-US" dirty="0"/>
          </a:p>
        </p:txBody>
      </p:sp>
      <p:sp>
        <p:nvSpPr>
          <p:cNvPr id="5" name="Notes Placeholder 4"/>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1634133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D23FB-FEBA-E086-2E36-545B8E7C1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877D6-5345-783D-E5DB-A773A10FF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7306B-F40A-691B-3CE0-38F222E4B1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12B292-A1AB-0D6B-E315-C7BEC946F705}"/>
              </a:ext>
            </a:extLst>
          </p:cNvPr>
          <p:cNvSpPr>
            <a:spLocks noGrp="1"/>
          </p:cNvSpPr>
          <p:nvPr>
            <p:ph type="sldNum" sz="quarter" idx="5"/>
          </p:nvPr>
        </p:nvSpPr>
        <p:spPr/>
        <p:txBody>
          <a:bodyPr/>
          <a:lstStyle/>
          <a:p>
            <a:fld id="{C08AB368-2971-4F10-9081-FFF5D20F3077}" type="slidenum">
              <a:rPr lang="en-US" smtClean="0"/>
              <a:pPr/>
              <a:t>29</a:t>
            </a:fld>
            <a:endParaRPr lang="en-US" dirty="0"/>
          </a:p>
        </p:txBody>
      </p:sp>
    </p:spTree>
    <p:extLst>
      <p:ext uri="{BB962C8B-B14F-4D97-AF65-F5344CB8AC3E}">
        <p14:creationId xmlns:p14="http://schemas.microsoft.com/office/powerpoint/2010/main" val="2069164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439DC-8D97-DA0B-DE8D-00C9E426D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41C049-EA1A-046F-3301-5CB07CEAEAB6}"/>
              </a:ext>
            </a:extLst>
          </p:cNvPr>
          <p:cNvSpPr>
            <a:spLocks noGrp="1" noRot="1" noChangeAspect="1"/>
          </p:cNvSpPr>
          <p:nvPr>
            <p:ph type="sldImg"/>
          </p:nvPr>
        </p:nvSpPr>
        <p:spPr>
          <a:xfrm>
            <a:off x="396875" y="690563"/>
            <a:ext cx="6156325" cy="3463925"/>
          </a:xfrm>
        </p:spPr>
      </p:sp>
      <p:sp>
        <p:nvSpPr>
          <p:cNvPr id="4" name="Slide Number Placeholder 3">
            <a:extLst>
              <a:ext uri="{FF2B5EF4-FFF2-40B4-BE49-F238E27FC236}">
                <a16:creationId xmlns:a16="http://schemas.microsoft.com/office/drawing/2014/main" id="{E0C46B78-E07E-598F-2DEB-C7C7F48ED6CB}"/>
              </a:ext>
            </a:extLst>
          </p:cNvPr>
          <p:cNvSpPr>
            <a:spLocks noGrp="1"/>
          </p:cNvSpPr>
          <p:nvPr>
            <p:ph type="sldNum" sz="quarter" idx="10"/>
          </p:nvPr>
        </p:nvSpPr>
        <p:spPr/>
        <p:txBody>
          <a:bodyPr/>
          <a:lstStyle/>
          <a:p>
            <a:fld id="{C08AB368-2971-4F10-9081-FFF5D20F3077}" type="slidenum">
              <a:rPr lang="en-US" smtClean="0"/>
              <a:pPr/>
              <a:t>3</a:t>
            </a:fld>
            <a:endParaRPr lang="en-US" dirty="0"/>
          </a:p>
        </p:txBody>
      </p:sp>
      <p:sp>
        <p:nvSpPr>
          <p:cNvPr id="5" name="Notes Placeholder 4">
            <a:extLst>
              <a:ext uri="{FF2B5EF4-FFF2-40B4-BE49-F238E27FC236}">
                <a16:creationId xmlns:a16="http://schemas.microsoft.com/office/drawing/2014/main" id="{F1EB6CE7-A82A-75BB-5FB9-1A10DC1A1D0A}"/>
              </a:ext>
            </a:extLst>
          </p:cNvPr>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841120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6325" cy="3463925"/>
          </a:xfrm>
        </p:spPr>
      </p:sp>
      <p:sp>
        <p:nvSpPr>
          <p:cNvPr id="4" name="Slide Number Placeholder 3"/>
          <p:cNvSpPr>
            <a:spLocks noGrp="1"/>
          </p:cNvSpPr>
          <p:nvPr>
            <p:ph type="sldNum" sz="quarter" idx="10"/>
          </p:nvPr>
        </p:nvSpPr>
        <p:spPr/>
        <p:txBody>
          <a:bodyPr/>
          <a:lstStyle/>
          <a:p>
            <a:fld id="{C08AB368-2971-4F10-9081-FFF5D20F3077}" type="slidenum">
              <a:rPr lang="en-US" smtClean="0"/>
              <a:pPr/>
              <a:t>30</a:t>
            </a:fld>
            <a:endParaRPr lang="en-US" dirty="0"/>
          </a:p>
        </p:txBody>
      </p:sp>
      <p:sp>
        <p:nvSpPr>
          <p:cNvPr id="5" name="Notes Placeholder 4"/>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1841336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6325" cy="3463925"/>
          </a:xfrm>
        </p:spPr>
      </p:sp>
      <p:sp>
        <p:nvSpPr>
          <p:cNvPr id="4" name="Slide Number Placeholder 3"/>
          <p:cNvSpPr>
            <a:spLocks noGrp="1"/>
          </p:cNvSpPr>
          <p:nvPr>
            <p:ph type="sldNum" sz="quarter" idx="10"/>
          </p:nvPr>
        </p:nvSpPr>
        <p:spPr/>
        <p:txBody>
          <a:bodyPr/>
          <a:lstStyle/>
          <a:p>
            <a:fld id="{C08AB368-2971-4F10-9081-FFF5D20F3077}" type="slidenum">
              <a:rPr lang="en-US" smtClean="0"/>
              <a:pPr/>
              <a:t>31</a:t>
            </a:fld>
            <a:endParaRPr lang="en-US" dirty="0"/>
          </a:p>
        </p:txBody>
      </p:sp>
      <p:sp>
        <p:nvSpPr>
          <p:cNvPr id="5" name="Notes Placeholder 4"/>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1390331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AB368-2971-4F10-9081-FFF5D20F3077}" type="slidenum">
              <a:rPr lang="en-US" smtClean="0"/>
              <a:pPr/>
              <a:t>32</a:t>
            </a:fld>
            <a:endParaRPr lang="en-US" dirty="0"/>
          </a:p>
        </p:txBody>
      </p:sp>
    </p:spTree>
    <p:extLst>
      <p:ext uri="{BB962C8B-B14F-4D97-AF65-F5344CB8AC3E}">
        <p14:creationId xmlns:p14="http://schemas.microsoft.com/office/powerpoint/2010/main" val="3185530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DD35C-82BF-754E-0433-AF9957DAB0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3F062F-69D5-A351-4DFC-F9A0DE7F1B8A}"/>
              </a:ext>
            </a:extLst>
          </p:cNvPr>
          <p:cNvSpPr>
            <a:spLocks noGrp="1" noRot="1" noChangeAspect="1"/>
          </p:cNvSpPr>
          <p:nvPr>
            <p:ph type="sldImg"/>
          </p:nvPr>
        </p:nvSpPr>
        <p:spPr>
          <a:xfrm>
            <a:off x="396875" y="690563"/>
            <a:ext cx="6156325" cy="3463925"/>
          </a:xfrm>
        </p:spPr>
      </p:sp>
      <p:sp>
        <p:nvSpPr>
          <p:cNvPr id="4" name="Slide Number Placeholder 3">
            <a:extLst>
              <a:ext uri="{FF2B5EF4-FFF2-40B4-BE49-F238E27FC236}">
                <a16:creationId xmlns:a16="http://schemas.microsoft.com/office/drawing/2014/main" id="{BD2F0A41-4E8F-AB90-7590-3BC7A0770474}"/>
              </a:ext>
            </a:extLst>
          </p:cNvPr>
          <p:cNvSpPr>
            <a:spLocks noGrp="1"/>
          </p:cNvSpPr>
          <p:nvPr>
            <p:ph type="sldNum" sz="quarter" idx="10"/>
          </p:nvPr>
        </p:nvSpPr>
        <p:spPr/>
        <p:txBody>
          <a:bodyPr/>
          <a:lstStyle/>
          <a:p>
            <a:fld id="{C08AB368-2971-4F10-9081-FFF5D20F3077}" type="slidenum">
              <a:rPr lang="en-US" smtClean="0"/>
              <a:pPr/>
              <a:t>33</a:t>
            </a:fld>
            <a:endParaRPr lang="en-US" dirty="0"/>
          </a:p>
        </p:txBody>
      </p:sp>
      <p:sp>
        <p:nvSpPr>
          <p:cNvPr id="5" name="Notes Placeholder 4">
            <a:extLst>
              <a:ext uri="{FF2B5EF4-FFF2-40B4-BE49-F238E27FC236}">
                <a16:creationId xmlns:a16="http://schemas.microsoft.com/office/drawing/2014/main" id="{1C512F45-6693-013E-BCA0-262D17665C46}"/>
              </a:ext>
            </a:extLst>
          </p:cNvPr>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675996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6325" cy="3463925"/>
          </a:xfrm>
        </p:spPr>
      </p:sp>
      <p:sp>
        <p:nvSpPr>
          <p:cNvPr id="4" name="Slide Number Placeholder 3"/>
          <p:cNvSpPr>
            <a:spLocks noGrp="1"/>
          </p:cNvSpPr>
          <p:nvPr>
            <p:ph type="sldNum" sz="quarter" idx="10"/>
          </p:nvPr>
        </p:nvSpPr>
        <p:spPr/>
        <p:txBody>
          <a:bodyPr/>
          <a:lstStyle/>
          <a:p>
            <a:fld id="{C08AB368-2971-4F10-9081-FFF5D20F3077}" type="slidenum">
              <a:rPr lang="en-US" smtClean="0"/>
              <a:pPr/>
              <a:t>4</a:t>
            </a:fld>
            <a:endParaRPr lang="en-US" dirty="0"/>
          </a:p>
        </p:txBody>
      </p:sp>
      <p:sp>
        <p:nvSpPr>
          <p:cNvPr id="5" name="Notes Placeholder 4"/>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2007928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32815-D6BE-2896-E040-CA84E4ECF1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AE0C01-34C8-1052-7259-1301B9F953A9}"/>
              </a:ext>
            </a:extLst>
          </p:cNvPr>
          <p:cNvSpPr>
            <a:spLocks noGrp="1" noRot="1" noChangeAspect="1"/>
          </p:cNvSpPr>
          <p:nvPr>
            <p:ph type="sldImg"/>
          </p:nvPr>
        </p:nvSpPr>
        <p:spPr>
          <a:xfrm>
            <a:off x="396875" y="690563"/>
            <a:ext cx="6156325" cy="3463925"/>
          </a:xfrm>
        </p:spPr>
      </p:sp>
      <p:sp>
        <p:nvSpPr>
          <p:cNvPr id="4" name="Slide Number Placeholder 3">
            <a:extLst>
              <a:ext uri="{FF2B5EF4-FFF2-40B4-BE49-F238E27FC236}">
                <a16:creationId xmlns:a16="http://schemas.microsoft.com/office/drawing/2014/main" id="{2C1993B1-097C-6C71-F8A3-CA2209F6170B}"/>
              </a:ext>
            </a:extLst>
          </p:cNvPr>
          <p:cNvSpPr>
            <a:spLocks noGrp="1"/>
          </p:cNvSpPr>
          <p:nvPr>
            <p:ph type="sldNum" sz="quarter" idx="10"/>
          </p:nvPr>
        </p:nvSpPr>
        <p:spPr/>
        <p:txBody>
          <a:bodyPr/>
          <a:lstStyle/>
          <a:p>
            <a:fld id="{C08AB368-2971-4F10-9081-FFF5D20F3077}" type="slidenum">
              <a:rPr lang="en-US" smtClean="0"/>
              <a:pPr/>
              <a:t>5</a:t>
            </a:fld>
            <a:endParaRPr lang="en-US" dirty="0"/>
          </a:p>
        </p:txBody>
      </p:sp>
      <p:sp>
        <p:nvSpPr>
          <p:cNvPr id="5" name="Notes Placeholder 4">
            <a:extLst>
              <a:ext uri="{FF2B5EF4-FFF2-40B4-BE49-F238E27FC236}">
                <a16:creationId xmlns:a16="http://schemas.microsoft.com/office/drawing/2014/main" id="{65D19880-359D-70B6-72A3-254B4510D54A}"/>
              </a:ext>
            </a:extLst>
          </p:cNvPr>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796383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6325" cy="3463925"/>
          </a:xfrm>
        </p:spPr>
      </p:sp>
      <p:sp>
        <p:nvSpPr>
          <p:cNvPr id="4" name="Slide Number Placeholder 3"/>
          <p:cNvSpPr>
            <a:spLocks noGrp="1"/>
          </p:cNvSpPr>
          <p:nvPr>
            <p:ph type="sldNum" sz="quarter" idx="10"/>
          </p:nvPr>
        </p:nvSpPr>
        <p:spPr/>
        <p:txBody>
          <a:bodyPr/>
          <a:lstStyle/>
          <a:p>
            <a:fld id="{C08AB368-2971-4F10-9081-FFF5D20F3077}" type="slidenum">
              <a:rPr lang="en-US" smtClean="0"/>
              <a:pPr/>
              <a:t>6</a:t>
            </a:fld>
            <a:endParaRPr lang="en-US" dirty="0"/>
          </a:p>
        </p:txBody>
      </p:sp>
      <p:sp>
        <p:nvSpPr>
          <p:cNvPr id="5" name="Notes Placeholder 4"/>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r>
              <a:rPr lang="en-US" dirty="0"/>
              <a:t>We all have been trained on the structure an invitation to participate in a survey should follow: </a:t>
            </a:r>
          </a:p>
          <a:p>
            <a:pPr marL="328087" indent="-328087">
              <a:lnSpc>
                <a:spcPct val="107000"/>
              </a:lnSpc>
              <a:buFont typeface="Symbol" panose="05050102010706020507" pitchFamily="18" charset="2"/>
              <a:buChar char=""/>
            </a:pPr>
            <a:r>
              <a:rPr lang="en-US" dirty="0"/>
              <a:t>But response rates are declining, so do we need to rethink our approach?</a:t>
            </a:r>
          </a:p>
        </p:txBody>
      </p:sp>
    </p:spTree>
    <p:extLst>
      <p:ext uri="{BB962C8B-B14F-4D97-AF65-F5344CB8AC3E}">
        <p14:creationId xmlns:p14="http://schemas.microsoft.com/office/powerpoint/2010/main" val="3084679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22E67-810C-E565-FBA0-72C79B2D56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1ADE2F-21D1-24CF-5178-78CE25AD01A4}"/>
              </a:ext>
            </a:extLst>
          </p:cNvPr>
          <p:cNvSpPr>
            <a:spLocks noGrp="1" noRot="1" noChangeAspect="1"/>
          </p:cNvSpPr>
          <p:nvPr>
            <p:ph type="sldImg"/>
          </p:nvPr>
        </p:nvSpPr>
        <p:spPr>
          <a:xfrm>
            <a:off x="396875" y="690563"/>
            <a:ext cx="6156325" cy="3463925"/>
          </a:xfrm>
        </p:spPr>
      </p:sp>
      <p:sp>
        <p:nvSpPr>
          <p:cNvPr id="4" name="Slide Number Placeholder 3">
            <a:extLst>
              <a:ext uri="{FF2B5EF4-FFF2-40B4-BE49-F238E27FC236}">
                <a16:creationId xmlns:a16="http://schemas.microsoft.com/office/drawing/2014/main" id="{EC410C89-7AF8-D1E8-116E-FF3B662455C7}"/>
              </a:ext>
            </a:extLst>
          </p:cNvPr>
          <p:cNvSpPr>
            <a:spLocks noGrp="1"/>
          </p:cNvSpPr>
          <p:nvPr>
            <p:ph type="sldNum" sz="quarter" idx="10"/>
          </p:nvPr>
        </p:nvSpPr>
        <p:spPr/>
        <p:txBody>
          <a:bodyPr/>
          <a:lstStyle/>
          <a:p>
            <a:fld id="{C08AB368-2971-4F10-9081-FFF5D20F3077}" type="slidenum">
              <a:rPr lang="en-US" smtClean="0"/>
              <a:pPr/>
              <a:t>7</a:t>
            </a:fld>
            <a:endParaRPr lang="en-US" dirty="0"/>
          </a:p>
        </p:txBody>
      </p:sp>
      <p:sp>
        <p:nvSpPr>
          <p:cNvPr id="5" name="Notes Placeholder 4">
            <a:extLst>
              <a:ext uri="{FF2B5EF4-FFF2-40B4-BE49-F238E27FC236}">
                <a16:creationId xmlns:a16="http://schemas.microsoft.com/office/drawing/2014/main" id="{B963AAE8-65F5-2CB4-F7A9-43C8C37D6E60}"/>
              </a:ext>
            </a:extLst>
          </p:cNvPr>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r>
              <a:rPr lang="en-US" dirty="0"/>
              <a:t>We all have been trained on the structure an invitation to participate in a survey should follow: </a:t>
            </a:r>
          </a:p>
          <a:p>
            <a:pPr marL="328087" indent="-328087">
              <a:lnSpc>
                <a:spcPct val="107000"/>
              </a:lnSpc>
              <a:buFont typeface="Symbol" panose="05050102010706020507" pitchFamily="18" charset="2"/>
              <a:buChar char=""/>
            </a:pPr>
            <a:r>
              <a:rPr lang="en-US" dirty="0"/>
              <a:t>But response rates are declining, so do we need to rethink our approach?</a:t>
            </a:r>
          </a:p>
        </p:txBody>
      </p:sp>
    </p:spTree>
    <p:extLst>
      <p:ext uri="{BB962C8B-B14F-4D97-AF65-F5344CB8AC3E}">
        <p14:creationId xmlns:p14="http://schemas.microsoft.com/office/powerpoint/2010/main" val="370867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0FC00-E8FB-C913-9DB2-08FBC0CB5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9C391-3CDB-7521-CA0E-0D2DF6B19A61}"/>
              </a:ext>
            </a:extLst>
          </p:cNvPr>
          <p:cNvSpPr>
            <a:spLocks noGrp="1" noRot="1" noChangeAspect="1"/>
          </p:cNvSpPr>
          <p:nvPr>
            <p:ph type="sldImg"/>
          </p:nvPr>
        </p:nvSpPr>
        <p:spPr>
          <a:xfrm>
            <a:off x="396875" y="690563"/>
            <a:ext cx="6156325" cy="3463925"/>
          </a:xfrm>
        </p:spPr>
      </p:sp>
      <p:sp>
        <p:nvSpPr>
          <p:cNvPr id="4" name="Slide Number Placeholder 3">
            <a:extLst>
              <a:ext uri="{FF2B5EF4-FFF2-40B4-BE49-F238E27FC236}">
                <a16:creationId xmlns:a16="http://schemas.microsoft.com/office/drawing/2014/main" id="{A2529C04-777E-D8B7-F8E1-77C4EC7AB7A2}"/>
              </a:ext>
            </a:extLst>
          </p:cNvPr>
          <p:cNvSpPr>
            <a:spLocks noGrp="1"/>
          </p:cNvSpPr>
          <p:nvPr>
            <p:ph type="sldNum" sz="quarter" idx="10"/>
          </p:nvPr>
        </p:nvSpPr>
        <p:spPr/>
        <p:txBody>
          <a:bodyPr/>
          <a:lstStyle/>
          <a:p>
            <a:fld id="{C08AB368-2971-4F10-9081-FFF5D20F3077}" type="slidenum">
              <a:rPr lang="en-US" smtClean="0"/>
              <a:pPr/>
              <a:t>8</a:t>
            </a:fld>
            <a:endParaRPr lang="en-US" dirty="0"/>
          </a:p>
        </p:txBody>
      </p:sp>
      <p:sp>
        <p:nvSpPr>
          <p:cNvPr id="5" name="Notes Placeholder 4">
            <a:extLst>
              <a:ext uri="{FF2B5EF4-FFF2-40B4-BE49-F238E27FC236}">
                <a16:creationId xmlns:a16="http://schemas.microsoft.com/office/drawing/2014/main" id="{10AAFB3E-FE66-F589-705E-7B185948A0CC}"/>
              </a:ext>
            </a:extLst>
          </p:cNvPr>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r>
              <a:rPr lang="en-US" dirty="0"/>
              <a:t>We all have been trained on the structure an invitation to participate in a survey should follow: </a:t>
            </a:r>
          </a:p>
          <a:p>
            <a:pPr marL="328087" indent="-328087">
              <a:lnSpc>
                <a:spcPct val="107000"/>
              </a:lnSpc>
              <a:buFont typeface="Symbol" panose="05050102010706020507" pitchFamily="18" charset="2"/>
              <a:buChar char=""/>
            </a:pPr>
            <a:r>
              <a:rPr lang="en-US" dirty="0"/>
              <a:t>But response rates are declining, so do we need to rethink our approach?</a:t>
            </a:r>
          </a:p>
        </p:txBody>
      </p:sp>
    </p:spTree>
    <p:extLst>
      <p:ext uri="{BB962C8B-B14F-4D97-AF65-F5344CB8AC3E}">
        <p14:creationId xmlns:p14="http://schemas.microsoft.com/office/powerpoint/2010/main" val="108045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CAE31-C07E-0AAF-41A7-635EAD3484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1952F2-66CC-3C63-4E73-5C7423445E18}"/>
              </a:ext>
            </a:extLst>
          </p:cNvPr>
          <p:cNvSpPr>
            <a:spLocks noGrp="1" noRot="1" noChangeAspect="1"/>
          </p:cNvSpPr>
          <p:nvPr>
            <p:ph type="sldImg"/>
          </p:nvPr>
        </p:nvSpPr>
        <p:spPr>
          <a:xfrm>
            <a:off x="396875" y="690563"/>
            <a:ext cx="6156325" cy="3463925"/>
          </a:xfrm>
        </p:spPr>
      </p:sp>
      <p:sp>
        <p:nvSpPr>
          <p:cNvPr id="4" name="Slide Number Placeholder 3">
            <a:extLst>
              <a:ext uri="{FF2B5EF4-FFF2-40B4-BE49-F238E27FC236}">
                <a16:creationId xmlns:a16="http://schemas.microsoft.com/office/drawing/2014/main" id="{0119FA39-51C6-7D04-9DC4-A2F02A7F68BC}"/>
              </a:ext>
            </a:extLst>
          </p:cNvPr>
          <p:cNvSpPr>
            <a:spLocks noGrp="1"/>
          </p:cNvSpPr>
          <p:nvPr>
            <p:ph type="sldNum" sz="quarter" idx="10"/>
          </p:nvPr>
        </p:nvSpPr>
        <p:spPr/>
        <p:txBody>
          <a:bodyPr/>
          <a:lstStyle/>
          <a:p>
            <a:fld id="{C08AB368-2971-4F10-9081-FFF5D20F3077}" type="slidenum">
              <a:rPr lang="en-US" smtClean="0"/>
              <a:pPr/>
              <a:t>9</a:t>
            </a:fld>
            <a:endParaRPr lang="en-US" dirty="0"/>
          </a:p>
        </p:txBody>
      </p:sp>
      <p:sp>
        <p:nvSpPr>
          <p:cNvPr id="5" name="Notes Placeholder 4">
            <a:extLst>
              <a:ext uri="{FF2B5EF4-FFF2-40B4-BE49-F238E27FC236}">
                <a16:creationId xmlns:a16="http://schemas.microsoft.com/office/drawing/2014/main" id="{DFFD194D-A76C-7302-6D74-472FB0EFA9E1}"/>
              </a:ext>
            </a:extLst>
          </p:cNvPr>
          <p:cNvSpPr>
            <a:spLocks noGrp="1"/>
          </p:cNvSpPr>
          <p:nvPr>
            <p:ph type="body" sz="quarter" idx="11"/>
          </p:nvPr>
        </p:nvSpPr>
        <p:spPr/>
        <p:txBody>
          <a:bodyPr>
            <a:normAutofit/>
          </a:bodyPr>
          <a:lstStyle/>
          <a:p>
            <a:pPr marL="328087" indent="-328087">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2818404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8.tiff"/><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8.tiff"/><Relationship Id="rId4" Type="http://schemas.openxmlformats.org/officeDocument/2006/relationships/image" Target="../media/image3.jpg"/></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8.tiff"/><Relationship Id="rId4" Type="http://schemas.openxmlformats.org/officeDocument/2006/relationships/image" Target="../media/image3.jpg"/></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9.xml"/><Relationship Id="rId5" Type="http://schemas.openxmlformats.org/officeDocument/2006/relationships/image" Target="../media/image8.tiff"/><Relationship Id="rId4" Type="http://schemas.openxmlformats.org/officeDocument/2006/relationships/image" Target="../media/image3.jpg"/></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8.tiff"/><Relationship Id="rId4" Type="http://schemas.openxmlformats.org/officeDocument/2006/relationships/image" Target="../media/image3.jp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8.tiff"/><Relationship Id="rId4" Type="http://schemas.openxmlformats.org/officeDocument/2006/relationships/image" Target="../media/image3.jp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8.tiff"/><Relationship Id="rId4" Type="http://schemas.openxmlformats.org/officeDocument/2006/relationships/image" Target="../media/image3.jp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47202" y="3581399"/>
            <a:ext cx="2844799" cy="98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2" t="7579" r="11407" b="16902"/>
          <a:stretch/>
        </p:blipFill>
        <p:spPr>
          <a:xfrm>
            <a:off x="0" y="-168730"/>
            <a:ext cx="6148760" cy="3064330"/>
          </a:xfrm>
          <a:prstGeom prst="rect">
            <a:avLst/>
          </a:prstGeom>
        </p:spPr>
      </p:pic>
      <p:sp>
        <p:nvSpPr>
          <p:cNvPr id="9" name="Rectangle 8"/>
          <p:cNvSpPr/>
          <p:nvPr userDrawn="1"/>
        </p:nvSpPr>
        <p:spPr>
          <a:xfrm>
            <a:off x="0" y="2362199"/>
            <a:ext cx="12192000" cy="1219200"/>
          </a:xfrm>
          <a:prstGeom prst="rect">
            <a:avLst/>
          </a:prstGeom>
          <a:solidFill>
            <a:srgbClr val="046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800" dirty="0"/>
          </a:p>
        </p:txBody>
      </p:sp>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b="16599"/>
          <a:stretch/>
        </p:blipFill>
        <p:spPr>
          <a:xfrm>
            <a:off x="6148762" y="-168730"/>
            <a:ext cx="6043239" cy="2530929"/>
          </a:xfrm>
          <a:prstGeom prst="rect">
            <a:avLst/>
          </a:prstGeom>
        </p:spPr>
      </p:pic>
      <p:sp>
        <p:nvSpPr>
          <p:cNvPr id="11" name="Rectangle 10"/>
          <p:cNvSpPr/>
          <p:nvPr userDrawn="1"/>
        </p:nvSpPr>
        <p:spPr>
          <a:xfrm>
            <a:off x="6148762" y="3581400"/>
            <a:ext cx="3198439" cy="990601"/>
          </a:xfrm>
          <a:prstGeom prst="rect">
            <a:avLst/>
          </a:prstGeom>
          <a:solidFill>
            <a:srgbClr val="00A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1" y="3581400"/>
            <a:ext cx="6148761" cy="990601"/>
          </a:xfrm>
          <a:prstGeom prst="rect">
            <a:avLst/>
          </a:prstGeom>
          <a:solidFill>
            <a:srgbClr val="002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0" y="2362200"/>
            <a:ext cx="12192000" cy="1219200"/>
          </a:xfrm>
          <a:prstGeom prst="rect">
            <a:avLst/>
          </a:prstGeom>
        </p:spPr>
        <p:txBody>
          <a:bodyPr anchor="ctr"/>
          <a:lstStyle>
            <a:lvl1pPr algn="l">
              <a:defRPr sz="4000">
                <a:solidFill>
                  <a:schemeClr val="bg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24386" y="3581399"/>
            <a:ext cx="6173147" cy="987552"/>
          </a:xfrm>
          <a:prstGeom prst="rect">
            <a:avLst/>
          </a:prstGeom>
        </p:spPr>
        <p:txBody>
          <a:bodyPr anchor="ctr"/>
          <a:lstStyle>
            <a:lvl1pPr marL="0" indent="0" algn="l">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a:extLst>
              <a:ext uri="{FF2B5EF4-FFF2-40B4-BE49-F238E27FC236}">
                <a16:creationId xmlns:a16="http://schemas.microsoft.com/office/drawing/2014/main" id="{C40A9F5A-68DB-A701-4662-81322DF910FE}"/>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0453" y="6051438"/>
            <a:ext cx="2001784" cy="698723"/>
          </a:xfrm>
          <a:prstGeom prst="rect">
            <a:avLst/>
          </a:prstGeom>
        </p:spPr>
      </p:pic>
    </p:spTree>
    <p:extLst>
      <p:ext uri="{BB962C8B-B14F-4D97-AF65-F5344CB8AC3E}">
        <p14:creationId xmlns:p14="http://schemas.microsoft.com/office/powerpoint/2010/main" val="389296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Grey_Conten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4" name="Content Placeholder 3"/>
          <p:cNvSpPr>
            <a:spLocks noGrp="1"/>
          </p:cNvSpPr>
          <p:nvPr>
            <p:ph sz="quarter" idx="13"/>
          </p:nvPr>
        </p:nvSpPr>
        <p:spPr>
          <a:xfrm>
            <a:off x="609600" y="1234440"/>
            <a:ext cx="4673600" cy="4846320"/>
          </a:xfrm>
          <a:prstGeom prst="rect">
            <a:avLst/>
          </a:prstGeom>
        </p:spPr>
        <p:txBody>
          <a:bodyPr/>
          <a:lstStyle>
            <a:lvl1pPr marL="342900" indent="-342900">
              <a:buSzPct val="75000"/>
              <a:buFont typeface="Arial" pitchFamily="34" charset="0"/>
              <a:buChar char="•"/>
              <a:defRPr sz="2000">
                <a:solidFill>
                  <a:srgbClr val="002A59"/>
                </a:solidFill>
              </a:defRPr>
            </a:lvl1pPr>
            <a:lvl2pPr marL="742950" indent="-285750">
              <a:buSzPct val="75000"/>
              <a:buFont typeface="Arial" pitchFamily="34" charset="0"/>
              <a:buChar char="•"/>
              <a:defRPr sz="1800">
                <a:solidFill>
                  <a:srgbClr val="002A59"/>
                </a:solidFill>
              </a:defRPr>
            </a:lvl2pPr>
            <a:lvl3pPr marL="1143000" indent="-228600">
              <a:buSzPct val="75000"/>
              <a:buFont typeface="Arial" pitchFamily="34" charset="0"/>
              <a:buChar char="•"/>
              <a:defRPr sz="1600">
                <a:solidFill>
                  <a:srgbClr val="002A59"/>
                </a:solidFill>
              </a:defRPr>
            </a:lvl3pPr>
            <a:lvl4pPr marL="1600200" indent="-228600">
              <a:buSzPct val="75000"/>
              <a:buFont typeface="Arial" pitchFamily="34" charset="0"/>
              <a:buChar char="•"/>
              <a:defRPr sz="1400">
                <a:solidFill>
                  <a:srgbClr val="002A59"/>
                </a:solidFill>
              </a:defRPr>
            </a:lvl4pPr>
            <a:lvl5pPr marL="2057400" indent="-228600">
              <a:buSzPct val="75000"/>
              <a:buFont typeface="Arial" pitchFamily="34" charset="0"/>
              <a:buChar char="•"/>
              <a:defRPr sz="14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979201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wirl_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Content Placeholder 10"/>
          <p:cNvSpPr>
            <a:spLocks noGrp="1"/>
          </p:cNvSpPr>
          <p:nvPr>
            <p:ph sz="quarter" idx="13"/>
          </p:nvPr>
        </p:nvSpPr>
        <p:spPr>
          <a:xfrm>
            <a:off x="735584" y="1219200"/>
            <a:ext cx="10728960" cy="4846320"/>
          </a:xfrm>
          <a:prstGeom prst="rect">
            <a:avLst/>
          </a:prstGeom>
        </p:spPr>
        <p:txBody>
          <a:bodyPr/>
          <a:lstStyle>
            <a:lvl1pPr marL="342900" indent="-342900">
              <a:buSzPct val="80000"/>
              <a:buFont typeface="Arial" pitchFamily="34" charset="0"/>
              <a:buChar char="•"/>
              <a:defRPr sz="2800">
                <a:solidFill>
                  <a:srgbClr val="002A59"/>
                </a:solidFill>
              </a:defRPr>
            </a:lvl1pPr>
            <a:lvl2pPr marL="742950" indent="-285750">
              <a:buSzPct val="80000"/>
              <a:buFont typeface="Arial" pitchFamily="34" charset="0"/>
              <a:buChar char="•"/>
              <a:defRPr sz="2400">
                <a:solidFill>
                  <a:srgbClr val="002A59"/>
                </a:solidFill>
              </a:defRPr>
            </a:lvl2pPr>
            <a:lvl3pPr marL="1143000" indent="-228600">
              <a:buSzPct val="80000"/>
              <a:buFont typeface="Arial" pitchFamily="34" charset="0"/>
              <a:buChar char="•"/>
              <a:defRPr sz="2000">
                <a:solidFill>
                  <a:srgbClr val="002A59"/>
                </a:solidFill>
              </a:defRPr>
            </a:lvl3pPr>
            <a:lvl4pPr marL="1600200" indent="-228600">
              <a:buSzPct val="80000"/>
              <a:buFont typeface="Arial" pitchFamily="34" charset="0"/>
              <a:buChar char="•"/>
              <a:defRPr sz="1800">
                <a:solidFill>
                  <a:srgbClr val="002A59"/>
                </a:solidFill>
              </a:defRPr>
            </a:lvl4pPr>
            <a:lvl5pPr marL="2057400" indent="-228600">
              <a:buSzPct val="80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96944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wirl_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sp>
        <p:nvSpPr>
          <p:cNvPr id="11" name="Content Placeholder 10"/>
          <p:cNvSpPr>
            <a:spLocks noGrp="1"/>
          </p:cNvSpPr>
          <p:nvPr>
            <p:ph sz="quarter" idx="13"/>
          </p:nvPr>
        </p:nvSpPr>
        <p:spPr>
          <a:xfrm>
            <a:off x="609600" y="1295400"/>
            <a:ext cx="10972800" cy="4572000"/>
          </a:xfrm>
          <a:prstGeom prst="rect">
            <a:avLst/>
          </a:prstGeom>
        </p:spPr>
        <p:txBody>
          <a:bodyPr/>
          <a:lstStyle>
            <a:lvl1pPr marL="342900" indent="-342900">
              <a:buSzPct val="80000"/>
              <a:buFont typeface="Arial" pitchFamily="34" charset="0"/>
              <a:buChar char="•"/>
              <a:defRPr sz="2800">
                <a:solidFill>
                  <a:srgbClr val="002A59"/>
                </a:solidFill>
              </a:defRPr>
            </a:lvl1pPr>
            <a:lvl2pPr marL="742950" indent="-285750">
              <a:buSzPct val="80000"/>
              <a:buFont typeface="Arial" pitchFamily="34" charset="0"/>
              <a:buChar char="•"/>
              <a:defRPr sz="2400">
                <a:solidFill>
                  <a:srgbClr val="002A59"/>
                </a:solidFill>
              </a:defRPr>
            </a:lvl2pPr>
            <a:lvl3pPr marL="1143000" indent="-228600">
              <a:buSzPct val="80000"/>
              <a:buFont typeface="Arial" pitchFamily="34" charset="0"/>
              <a:buChar char="•"/>
              <a:defRPr sz="2000">
                <a:solidFill>
                  <a:srgbClr val="002A59"/>
                </a:solidFill>
              </a:defRPr>
            </a:lvl3pPr>
            <a:lvl4pPr marL="1600200" indent="-228600">
              <a:buSzPct val="80000"/>
              <a:buFont typeface="Arial" pitchFamily="34" charset="0"/>
              <a:buChar char="•"/>
              <a:defRPr sz="1800">
                <a:solidFill>
                  <a:srgbClr val="002A59"/>
                </a:solidFill>
              </a:defRPr>
            </a:lvl4pPr>
            <a:lvl5pPr marL="2057400" indent="-228600">
              <a:buSzPct val="80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2463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ransition_Green">
    <p:bg>
      <p:bgPr>
        <a:solidFill>
          <a:srgbClr val="93C847"/>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7"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339017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ransition_Blue">
    <p:bg>
      <p:bgPr>
        <a:solidFill>
          <a:srgbClr val="00A9E7"/>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4"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091878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ransition_Purple">
    <p:bg>
      <p:bgPr>
        <a:solidFill>
          <a:srgbClr val="B06FAE"/>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4"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216726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ransition_Orange">
    <p:bg>
      <p:bgPr>
        <a:solidFill>
          <a:srgbClr val="FCB53D"/>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4"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787554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1"/>
            <a:ext cx="12192000" cy="1066800"/>
          </a:xfrm>
          <a:prstGeom prst="rect">
            <a:avLst/>
          </a:prstGeo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
        <p:nvSpPr>
          <p:cNvPr id="5" name="Rectangle 34"/>
          <p:cNvSpPr>
            <a:spLocks noChangeArrowheads="1"/>
          </p:cNvSpPr>
          <p:nvPr userDrawn="1"/>
        </p:nvSpPr>
        <p:spPr bwMode="ltGray">
          <a:xfrm>
            <a:off x="11709401" y="6502401"/>
            <a:ext cx="243417" cy="182563"/>
          </a:xfrm>
          <a:prstGeom prst="rect">
            <a:avLst/>
          </a:prstGeom>
          <a:noFill/>
          <a:ln w="9525" algn="ctr">
            <a:solidFill>
              <a:srgbClr val="B5B8B9"/>
            </a:solidFill>
            <a:miter lim="800000"/>
            <a:headEnd/>
            <a:tailEnd/>
          </a:ln>
          <a:effectLst/>
        </p:spPr>
        <p:txBody>
          <a:bodyPr wrap="none" anchor="ctr"/>
          <a:lstStyle/>
          <a:p>
            <a:pPr>
              <a:defRPr/>
            </a:pPr>
            <a:endParaRPr lang="en-US" sz="1800" dirty="0">
              <a:solidFill>
                <a:srgbClr val="000000"/>
              </a:solidFill>
            </a:endParaRPr>
          </a:p>
        </p:txBody>
      </p:sp>
    </p:spTree>
    <p:extLst>
      <p:ext uri="{BB962C8B-B14F-4D97-AF65-F5344CB8AC3E}">
        <p14:creationId xmlns:p14="http://schemas.microsoft.com/office/powerpoint/2010/main" val="4286353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14400"/>
          </a:xfrm>
          <a:prstGeom prst="rect">
            <a:avLst/>
          </a:prstGeom>
        </p:spPr>
        <p:txBody>
          <a:bodyPr>
            <a:normAutofit/>
          </a:bodyPr>
          <a:lstStyle>
            <a:lvl1pPr>
              <a:defRPr sz="3600"/>
            </a:lvl1pPr>
          </a:lstStyle>
          <a:p>
            <a:r>
              <a:rPr lang="en-US"/>
              <a:t>Click to edit Master title style</a:t>
            </a:r>
          </a:p>
        </p:txBody>
      </p:sp>
      <p:sp>
        <p:nvSpPr>
          <p:cNvPr id="3" name="Slide Number Placeholder 2"/>
          <p:cNvSpPr>
            <a:spLocks noGrp="1"/>
          </p:cNvSpPr>
          <p:nvPr>
            <p:ph type="sldNum" sz="quarter" idx="10"/>
          </p:nvPr>
        </p:nvSpPr>
        <p:spPr/>
        <p:txBody>
          <a:bodyPr/>
          <a:lstStyle/>
          <a:p>
            <a:fld id="{EE71FBCB-8956-4A6B-A458-C7ECA3196A9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669560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a:prstGeom prst="rect">
            <a:avLst/>
          </a:prstGeom>
        </p:spPr>
        <p:txBody>
          <a:bodyPr anchor="ctr"/>
          <a:lstStyle/>
          <a:p>
            <a:r>
              <a:rPr kumimoji="0" lang="en-US" dirty="0"/>
              <a:t>Click to edit Master title style</a:t>
            </a:r>
          </a:p>
        </p:txBody>
      </p:sp>
      <p:sp>
        <p:nvSpPr>
          <p:cNvPr id="3" name="Date Placeholder 2"/>
          <p:cNvSpPr>
            <a:spLocks noGrp="1"/>
          </p:cNvSpPr>
          <p:nvPr>
            <p:ph type="dt" sz="half" idx="10"/>
          </p:nvPr>
        </p:nvSpPr>
        <p:spPr>
          <a:xfrm>
            <a:off x="4775200" y="6305550"/>
            <a:ext cx="2844800" cy="476250"/>
          </a:xfrm>
          <a:prstGeom prst="rect">
            <a:avLst/>
          </a:prstGeom>
        </p:spPr>
        <p:txBody>
          <a:bodyPr/>
          <a:lstStyle/>
          <a:p>
            <a:endParaRPr lang="en-US" dirty="0">
              <a:solidFill>
                <a:srgbClr val="002A59"/>
              </a:solidFill>
            </a:endParaRPr>
          </a:p>
        </p:txBody>
      </p:sp>
      <p:sp>
        <p:nvSpPr>
          <p:cNvPr id="4" name="Footer Placeholder 3"/>
          <p:cNvSpPr>
            <a:spLocks noGrp="1"/>
          </p:cNvSpPr>
          <p:nvPr>
            <p:ph type="ftr" sz="quarter" idx="11"/>
          </p:nvPr>
        </p:nvSpPr>
        <p:spPr/>
        <p:txBody>
          <a:bodyPr/>
          <a:lstStyle/>
          <a:p>
            <a:r>
              <a:rPr lang="en-US" dirty="0">
                <a:solidFill>
                  <a:prstClr val="white"/>
                </a:solidFill>
              </a:rPr>
              <a:t>Source: Bureau of Labor Statistics/Haver Analytics</a:t>
            </a:r>
          </a:p>
        </p:txBody>
      </p:sp>
      <p:sp>
        <p:nvSpPr>
          <p:cNvPr id="5" name="Slide Number Placeholder 4"/>
          <p:cNvSpPr>
            <a:spLocks noGrp="1"/>
          </p:cNvSpPr>
          <p:nvPr>
            <p:ph type="sldNum" sz="quarter" idx="12"/>
          </p:nvPr>
        </p:nvSpPr>
        <p:spPr/>
        <p:txBody>
          <a:bodyPr/>
          <a:lstStyle/>
          <a:p>
            <a:fld id="{67F162C8-608D-4F84-B41F-6C68310705A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201033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6980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wirl_Char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025932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Blue_Char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13698329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Blue_Chart&amp;Tex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a:xfrm>
            <a:off x="609600" y="1295400"/>
            <a:ext cx="4632960" cy="4572000"/>
          </a:xfrm>
          <a:prstGeom prst="rect">
            <a:avLst/>
          </a:prstGeom>
        </p:spPr>
        <p:txBody>
          <a:bodyPr/>
          <a:lstStyle>
            <a:lvl1pPr marL="342900" indent="-342900">
              <a:buSzPct val="75000"/>
              <a:buFont typeface="Arial" pitchFamily="34" charset="0"/>
              <a:buChar char="•"/>
              <a:defRPr sz="1800">
                <a:solidFill>
                  <a:schemeClr val="bg1"/>
                </a:solidFill>
              </a:defRPr>
            </a:lvl1pPr>
            <a:lvl2pPr marL="742950" indent="-285750">
              <a:buSzPct val="75000"/>
              <a:buFont typeface="Arial" pitchFamily="34" charset="0"/>
              <a:buChar char="•"/>
              <a:defRPr sz="1600">
                <a:solidFill>
                  <a:schemeClr val="bg1"/>
                </a:solidFill>
              </a:defRPr>
            </a:lvl2pPr>
            <a:lvl3pPr marL="1143000" indent="-228600">
              <a:buSzPct val="75000"/>
              <a:buFont typeface="Arial" pitchFamily="34" charset="0"/>
              <a:buChar char="•"/>
              <a:defRPr sz="1400">
                <a:solidFill>
                  <a:schemeClr val="bg1"/>
                </a:solidFill>
              </a:defRPr>
            </a:lvl3pPr>
            <a:lvl4pPr marL="1600200" indent="-228600">
              <a:buSzPct val="75000"/>
              <a:buFont typeface="Arial" pitchFamily="34" charset="0"/>
              <a:buChar char="•"/>
              <a:defRPr sz="1200">
                <a:solidFill>
                  <a:schemeClr val="bg1"/>
                </a:solidFill>
              </a:defRPr>
            </a:lvl4pPr>
            <a:lvl5pPr marL="2057400" indent="-228600">
              <a:buSzPct val="75000"/>
              <a:buFont typeface="Arial"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22890251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Blue_Content">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defRPr>
            </a:lvl1pPr>
          </a:lstStyle>
          <a:p>
            <a:endParaRPr lang="en-US" dirty="0"/>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900" indent="-342900">
              <a:buSzPct val="75000"/>
              <a:buFont typeface="Arial" pitchFamily="34" charset="0"/>
              <a:buChar char="•"/>
              <a:defRPr sz="2800">
                <a:solidFill>
                  <a:srgbClr val="002A59"/>
                </a:solidFill>
              </a:defRPr>
            </a:lvl1pPr>
            <a:lvl2pPr marL="742950" indent="-285750">
              <a:buSzPct val="75000"/>
              <a:buFont typeface="Arial" pitchFamily="34" charset="0"/>
              <a:buChar char="•"/>
              <a:defRPr sz="2400">
                <a:solidFill>
                  <a:srgbClr val="002A59"/>
                </a:solidFill>
              </a:defRPr>
            </a:lvl2pPr>
            <a:lvl3pPr marL="1143000" indent="-228600">
              <a:buSzPct val="75000"/>
              <a:buFont typeface="Arial" pitchFamily="34" charset="0"/>
              <a:buChar char="•"/>
              <a:defRPr sz="2000">
                <a:solidFill>
                  <a:srgbClr val="002A59"/>
                </a:solidFill>
              </a:defRPr>
            </a:lvl3pPr>
            <a:lvl4pPr marL="1600200" indent="-228600">
              <a:buSzPct val="75000"/>
              <a:buFont typeface="Arial" pitchFamily="34" charset="0"/>
              <a:buChar char="•"/>
              <a:defRPr sz="1800">
                <a:solidFill>
                  <a:srgbClr val="002A59"/>
                </a:solidFill>
              </a:defRPr>
            </a:lvl4pPr>
            <a:lvl5pPr marL="2057400" indent="-228600">
              <a:buSzPct val="75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5611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Blue_Table">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Myriad Pro"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935491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7" name="Rectangle 6"/>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6141582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50838"/>
            <a:ext cx="10972800" cy="944562"/>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6135379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0151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7590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Banner Outline">
    <p:spTree>
      <p:nvGrpSpPr>
        <p:cNvPr id="1" name=""/>
        <p:cNvGrpSpPr/>
        <p:nvPr/>
      </p:nvGrpSpPr>
      <p:grpSpPr>
        <a:xfrm>
          <a:off x="0" y="0"/>
          <a:ext cx="0" cy="0"/>
          <a:chOff x="0" y="0"/>
          <a:chExt cx="0" cy="0"/>
        </a:xfrm>
      </p:grpSpPr>
      <p:grpSp>
        <p:nvGrpSpPr>
          <p:cNvPr id="12" name="Group 11"/>
          <p:cNvGrpSpPr/>
          <p:nvPr userDrawn="1"/>
        </p:nvGrpSpPr>
        <p:grpSpPr>
          <a:xfrm>
            <a:off x="438785" y="228601"/>
            <a:ext cx="11200059" cy="581287"/>
            <a:chOff x="329089" y="228600"/>
            <a:chExt cx="8400044" cy="581287"/>
          </a:xfrm>
        </p:grpSpPr>
        <p:sp>
          <p:nvSpPr>
            <p:cNvPr id="4" name="Rectangle 3"/>
            <p:cNvSpPr/>
            <p:nvPr userDrawn="1"/>
          </p:nvSpPr>
          <p:spPr>
            <a:xfrm>
              <a:off x="329089" y="228600"/>
              <a:ext cx="6957242" cy="581287"/>
            </a:xfrm>
            <a:prstGeom prst="rect">
              <a:avLst/>
            </a:prstGeom>
            <a:solidFill>
              <a:srgbClr val="1B5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0000"/>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2037" t="29403" r="7806" b="24779"/>
            <a:stretch/>
          </p:blipFill>
          <p:spPr>
            <a:xfrm>
              <a:off x="7286331" y="228600"/>
              <a:ext cx="1442802" cy="581287"/>
            </a:xfrm>
            <a:prstGeom prst="rect">
              <a:avLst/>
            </a:prstGeom>
          </p:spPr>
        </p:pic>
      </p:grpSp>
      <p:sp>
        <p:nvSpPr>
          <p:cNvPr id="6" name="Title 1"/>
          <p:cNvSpPr>
            <a:spLocks noGrp="1"/>
          </p:cNvSpPr>
          <p:nvPr>
            <p:ph type="title"/>
          </p:nvPr>
        </p:nvSpPr>
        <p:spPr>
          <a:xfrm>
            <a:off x="406399" y="228600"/>
            <a:ext cx="9308708" cy="599320"/>
          </a:xfrm>
          <a:prstGeom prst="rect">
            <a:avLst/>
          </a:prstGeom>
        </p:spPr>
        <p:txBody>
          <a:bodyPr anchor="ctr"/>
          <a:lstStyle>
            <a:lvl1pPr algn="l">
              <a:defRPr sz="2800" b="0">
                <a:solidFill>
                  <a:schemeClr val="bg1"/>
                </a:solidFill>
              </a:defRPr>
            </a:lvl1pPr>
          </a:lstStyle>
          <a:p>
            <a:r>
              <a:rPr lang="en-US" dirty="0"/>
              <a:t>Click to edit Master title style</a:t>
            </a:r>
          </a:p>
        </p:txBody>
      </p:sp>
      <p:sp>
        <p:nvSpPr>
          <p:cNvPr id="13" name="Footer Placeholder 4"/>
          <p:cNvSpPr>
            <a:spLocks noGrp="1"/>
          </p:cNvSpPr>
          <p:nvPr>
            <p:ph type="ftr" sz="quarter" idx="11"/>
          </p:nvPr>
        </p:nvSpPr>
        <p:spPr>
          <a:xfrm>
            <a:off x="5080000" y="6096001"/>
            <a:ext cx="6908800" cy="288925"/>
          </a:xfrm>
        </p:spPr>
        <p:txBody>
          <a:bodyPr/>
          <a:lstStyle>
            <a:lvl1pPr>
              <a:defRPr>
                <a:solidFill>
                  <a:srgbClr val="002A59"/>
                </a:solidFill>
              </a:defRPr>
            </a:lvl1pPr>
          </a:lstStyle>
          <a:p>
            <a:r>
              <a:rPr lang="en-US" dirty="0"/>
              <a:t>Source: Bureau of Labor Statistics/Haver Analytics</a:t>
            </a:r>
          </a:p>
        </p:txBody>
      </p:sp>
      <p:sp>
        <p:nvSpPr>
          <p:cNvPr id="14" name="Slide Number Placeholder 5"/>
          <p:cNvSpPr>
            <a:spLocks noGrp="1"/>
          </p:cNvSpPr>
          <p:nvPr>
            <p:ph type="sldNum" sz="quarter" idx="12"/>
          </p:nvPr>
        </p:nvSpPr>
        <p:spPr>
          <a:xfrm>
            <a:off x="11379200" y="6400800"/>
            <a:ext cx="609600" cy="304801"/>
          </a:xfrm>
        </p:spPr>
        <p:txBody>
          <a:bodyPr/>
          <a:lstStyle>
            <a:lvl1pPr>
              <a:defRPr>
                <a:solidFill>
                  <a:srgbClr val="002A59"/>
                </a:solidFill>
              </a:defRPr>
            </a:lvl1pPr>
          </a:lstStyle>
          <a:p>
            <a:fld id="{98E2D5F2-7666-4778-BB3F-F160B0BEF61E}" type="slidenum">
              <a:rPr lang="en-US" smtClean="0"/>
              <a:pPr/>
              <a:t>‹#›</a:t>
            </a:fld>
            <a:endParaRPr lang="en-US" dirty="0"/>
          </a:p>
        </p:txBody>
      </p:sp>
      <p:pic>
        <p:nvPicPr>
          <p:cNvPr id="15" name="Picture 1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Tree>
    <p:extLst>
      <p:ext uri="{BB962C8B-B14F-4D97-AF65-F5344CB8AC3E}">
        <p14:creationId xmlns:p14="http://schemas.microsoft.com/office/powerpoint/2010/main" val="36583790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47202" y="3581399"/>
            <a:ext cx="2844799" cy="98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2" t="7579" r="11407" b="16902"/>
          <a:stretch/>
        </p:blipFill>
        <p:spPr>
          <a:xfrm>
            <a:off x="0" y="-168730"/>
            <a:ext cx="6148760" cy="3064330"/>
          </a:xfrm>
          <a:prstGeom prst="rect">
            <a:avLst/>
          </a:prstGeom>
        </p:spPr>
      </p:pic>
      <p:sp>
        <p:nvSpPr>
          <p:cNvPr id="9" name="Rectangle 8"/>
          <p:cNvSpPr/>
          <p:nvPr userDrawn="1"/>
        </p:nvSpPr>
        <p:spPr>
          <a:xfrm>
            <a:off x="0" y="2362199"/>
            <a:ext cx="12192000" cy="1219200"/>
          </a:xfrm>
          <a:prstGeom prst="rect">
            <a:avLst/>
          </a:prstGeom>
          <a:solidFill>
            <a:srgbClr val="046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914400"/>
            <a:endParaRPr lang="en-US" sz="1800" dirty="0">
              <a:solidFill>
                <a:prstClr val="white"/>
              </a:solidFill>
            </a:endParaRPr>
          </a:p>
        </p:txBody>
      </p:sp>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b="16599"/>
          <a:stretch/>
        </p:blipFill>
        <p:spPr>
          <a:xfrm>
            <a:off x="6148762" y="-168730"/>
            <a:ext cx="6043239" cy="2530929"/>
          </a:xfrm>
          <a:prstGeom prst="rect">
            <a:avLst/>
          </a:prstGeom>
        </p:spPr>
      </p:pic>
      <p:sp>
        <p:nvSpPr>
          <p:cNvPr id="11" name="Rectangle 10"/>
          <p:cNvSpPr/>
          <p:nvPr userDrawn="1"/>
        </p:nvSpPr>
        <p:spPr>
          <a:xfrm>
            <a:off x="6148762" y="3581400"/>
            <a:ext cx="3198439" cy="990601"/>
          </a:xfrm>
          <a:prstGeom prst="rect">
            <a:avLst/>
          </a:prstGeom>
          <a:solidFill>
            <a:srgbClr val="00A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12" name="Rectangle 11"/>
          <p:cNvSpPr/>
          <p:nvPr userDrawn="1"/>
        </p:nvSpPr>
        <p:spPr>
          <a:xfrm>
            <a:off x="-1" y="3581400"/>
            <a:ext cx="6148761" cy="990601"/>
          </a:xfrm>
          <a:prstGeom prst="rect">
            <a:avLst/>
          </a:prstGeom>
          <a:solidFill>
            <a:srgbClr val="002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6000" y="5522748"/>
            <a:ext cx="2438400" cy="851124"/>
          </a:xfrm>
          <a:prstGeom prst="rect">
            <a:avLst/>
          </a:prstGeom>
        </p:spPr>
      </p:pic>
      <p:sp>
        <p:nvSpPr>
          <p:cNvPr id="2" name="Title 1"/>
          <p:cNvSpPr>
            <a:spLocks noGrp="1"/>
          </p:cNvSpPr>
          <p:nvPr>
            <p:ph type="ctrTitle"/>
          </p:nvPr>
        </p:nvSpPr>
        <p:spPr>
          <a:xfrm>
            <a:off x="0" y="2362200"/>
            <a:ext cx="12192000" cy="1219200"/>
          </a:xfrm>
          <a:prstGeom prst="rect">
            <a:avLst/>
          </a:prstGeom>
        </p:spPr>
        <p:txBody>
          <a:bodyPr anchor="ctr"/>
          <a:lstStyle>
            <a:lvl1pPr algn="l">
              <a:defRPr sz="4000">
                <a:solidFill>
                  <a:schemeClr val="bg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24386" y="3581399"/>
            <a:ext cx="6173147" cy="987552"/>
          </a:xfrm>
          <a:prstGeom prst="rect">
            <a:avLst/>
          </a:prstGeom>
        </p:spPr>
        <p:txBody>
          <a:bodyPr anchor="ctr"/>
          <a:lstStyle>
            <a:lvl1pPr marL="0" indent="0" algn="l">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293108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wirl_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Content Placeholder 10"/>
          <p:cNvSpPr>
            <a:spLocks noGrp="1"/>
          </p:cNvSpPr>
          <p:nvPr>
            <p:ph sz="quarter" idx="13"/>
          </p:nvPr>
        </p:nvSpPr>
        <p:spPr>
          <a:xfrm>
            <a:off x="735584" y="1219200"/>
            <a:ext cx="10728960" cy="4846320"/>
          </a:xfrm>
          <a:prstGeom prst="rect">
            <a:avLst/>
          </a:prstGeom>
        </p:spPr>
        <p:txBody>
          <a:bodyPr/>
          <a:lstStyle>
            <a:lvl1pPr marL="342900" indent="-342900">
              <a:buSzPct val="80000"/>
              <a:buFont typeface="Arial" pitchFamily="34" charset="0"/>
              <a:buChar char="•"/>
              <a:defRPr sz="2800">
                <a:solidFill>
                  <a:srgbClr val="002A59"/>
                </a:solidFill>
              </a:defRPr>
            </a:lvl1pPr>
            <a:lvl2pPr marL="742950" indent="-285750">
              <a:buSzPct val="80000"/>
              <a:buFont typeface="Arial" pitchFamily="34" charset="0"/>
              <a:buChar char="•"/>
              <a:defRPr sz="2400">
                <a:solidFill>
                  <a:srgbClr val="002A59"/>
                </a:solidFill>
              </a:defRPr>
            </a:lvl2pPr>
            <a:lvl3pPr marL="1143000" indent="-228600">
              <a:buSzPct val="80000"/>
              <a:buFont typeface="Arial" pitchFamily="34" charset="0"/>
              <a:buChar char="•"/>
              <a:defRPr sz="2000">
                <a:solidFill>
                  <a:srgbClr val="002A59"/>
                </a:solidFill>
              </a:defRPr>
            </a:lvl3pPr>
            <a:lvl4pPr marL="1600200" indent="-228600">
              <a:buSzPct val="80000"/>
              <a:buFont typeface="Arial" pitchFamily="34" charset="0"/>
              <a:buChar char="•"/>
              <a:defRPr sz="1800">
                <a:solidFill>
                  <a:srgbClr val="002A59"/>
                </a:solidFill>
              </a:defRPr>
            </a:lvl4pPr>
            <a:lvl5pPr marL="2057400" indent="-228600">
              <a:buSzPct val="80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189397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ue_Char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40472576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ue_Chart&amp;Tex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a:xfrm>
            <a:off x="609600" y="1295400"/>
            <a:ext cx="4632960" cy="4572000"/>
          </a:xfrm>
          <a:prstGeom prst="rect">
            <a:avLst/>
          </a:prstGeom>
        </p:spPr>
        <p:txBody>
          <a:bodyPr/>
          <a:lstStyle>
            <a:lvl1pPr marL="342900" indent="-342900">
              <a:buSzPct val="75000"/>
              <a:buFont typeface="Arial" pitchFamily="34" charset="0"/>
              <a:buChar char="•"/>
              <a:defRPr sz="1800">
                <a:solidFill>
                  <a:schemeClr val="bg1"/>
                </a:solidFill>
                <a:latin typeface="Arial" pitchFamily="34" charset="0"/>
                <a:cs typeface="Arial" pitchFamily="34" charset="0"/>
              </a:defRPr>
            </a:lvl1pPr>
            <a:lvl2pPr marL="742950" indent="-285750">
              <a:buSzPct val="75000"/>
              <a:buFont typeface="Arial" pitchFamily="34" charset="0"/>
              <a:buChar char="•"/>
              <a:defRPr sz="1600">
                <a:solidFill>
                  <a:schemeClr val="bg1"/>
                </a:solidFill>
                <a:latin typeface="Arial" pitchFamily="34" charset="0"/>
                <a:cs typeface="Arial" pitchFamily="34" charset="0"/>
              </a:defRPr>
            </a:lvl2pPr>
            <a:lvl3pPr marL="1143000" indent="-228600">
              <a:buSzPct val="75000"/>
              <a:buFont typeface="Arial" pitchFamily="34" charset="0"/>
              <a:buChar char="•"/>
              <a:defRPr sz="1400">
                <a:solidFill>
                  <a:schemeClr val="bg1"/>
                </a:solidFill>
                <a:latin typeface="Arial" pitchFamily="34" charset="0"/>
                <a:cs typeface="Arial" pitchFamily="34" charset="0"/>
              </a:defRPr>
            </a:lvl3pPr>
            <a:lvl4pPr marL="1600200" indent="-228600">
              <a:buSzPct val="75000"/>
              <a:buFont typeface="Arial" pitchFamily="34" charset="0"/>
              <a:buChar char="•"/>
              <a:defRPr sz="1200">
                <a:solidFill>
                  <a:schemeClr val="bg1"/>
                </a:solidFill>
                <a:latin typeface="Arial" pitchFamily="34" charset="0"/>
                <a:cs typeface="Arial" pitchFamily="34" charset="0"/>
              </a:defRPr>
            </a:lvl4pPr>
            <a:lvl5pPr marL="2057400" indent="-228600">
              <a:buSzPct val="75000"/>
              <a:buFont typeface="Arial" pitchFamily="34" charset="0"/>
              <a:buChar char="•"/>
              <a:defRPr sz="1200">
                <a:solidFill>
                  <a:schemeClr val="bg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33828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ue_Content">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900" indent="-342900">
              <a:buSzPct val="75000"/>
              <a:buFont typeface="Arial" pitchFamily="34" charset="0"/>
              <a:buChar char="•"/>
              <a:defRPr sz="2800">
                <a:solidFill>
                  <a:srgbClr val="002A59"/>
                </a:solidFill>
                <a:latin typeface="Arial" pitchFamily="34" charset="0"/>
                <a:cs typeface="Arial" pitchFamily="34" charset="0"/>
              </a:defRPr>
            </a:lvl1pPr>
            <a:lvl2pPr marL="742950" indent="-285750">
              <a:buSzPct val="75000"/>
              <a:buFont typeface="Arial" pitchFamily="34" charset="0"/>
              <a:buChar char="•"/>
              <a:defRPr sz="2400">
                <a:solidFill>
                  <a:srgbClr val="002A59"/>
                </a:solidFill>
                <a:latin typeface="Arial" pitchFamily="34" charset="0"/>
                <a:cs typeface="Arial" pitchFamily="34" charset="0"/>
              </a:defRPr>
            </a:lvl2pPr>
            <a:lvl3pPr marL="1143000" indent="-228600">
              <a:buSzPct val="75000"/>
              <a:buFont typeface="Arial" pitchFamily="34" charset="0"/>
              <a:buChar char="•"/>
              <a:defRPr sz="2000">
                <a:solidFill>
                  <a:srgbClr val="002A59"/>
                </a:solidFill>
                <a:latin typeface="Arial" pitchFamily="34" charset="0"/>
                <a:cs typeface="Arial" pitchFamily="34" charset="0"/>
              </a:defRPr>
            </a:lvl3pPr>
            <a:lvl4pPr marL="1600200" indent="-228600">
              <a:buSzPct val="75000"/>
              <a:buFont typeface="Arial" pitchFamily="34" charset="0"/>
              <a:buChar char="•"/>
              <a:defRPr sz="1800">
                <a:solidFill>
                  <a:srgbClr val="002A59"/>
                </a:solidFill>
                <a:latin typeface="Arial" pitchFamily="34" charset="0"/>
                <a:cs typeface="Arial" pitchFamily="34" charset="0"/>
              </a:defRPr>
            </a:lvl4pPr>
            <a:lvl5pPr marL="2057400" indent="-228600">
              <a:buSzPct val="75000"/>
              <a:buFont typeface="Arial" pitchFamily="34" charset="0"/>
              <a:buChar char="•"/>
              <a:defRPr sz="1800">
                <a:solidFill>
                  <a:srgbClr val="002A59"/>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12236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ue_Table">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216836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Blue_Table">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Myriad Pro"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690369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a:prstGeom prst="rect">
            <a:avLst/>
          </a:prstGeom>
        </p:spPr>
        <p:txBody>
          <a:bodyPr anchor="ctr"/>
          <a:lstStyle>
            <a:lvl1pPr algn="l">
              <a:defRPr sz="32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7" name="Rectangle 6"/>
          <p:cNvSpPr/>
          <p:nvPr userDrawn="1"/>
        </p:nvSpPr>
        <p:spPr>
          <a:xfrm>
            <a:off x="731520" y="990600"/>
            <a:ext cx="1072896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3020296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09868"/>
            <a:ext cx="10972800" cy="715962"/>
          </a:xfrm>
          <a:prstGeom prst="rect">
            <a:avLst/>
          </a:prstGeom>
        </p:spPr>
        <p:txBody>
          <a:bodyPr anchor="ctr"/>
          <a:lstStyle>
            <a:lvl1pPr algn="l">
              <a:defRPr sz="2800" b="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sz="1100" b="0">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sz="1100" b="0">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3" name="Rounded Rectangle 2"/>
          <p:cNvSpPr/>
          <p:nvPr userDrawn="1"/>
        </p:nvSpPr>
        <p:spPr>
          <a:xfrm>
            <a:off x="711200" y="882502"/>
            <a:ext cx="10871200" cy="5137298"/>
          </a:xfrm>
          <a:prstGeom prst="roundRect">
            <a:avLst>
              <a:gd name="adj" fmla="val 3581"/>
            </a:avLst>
          </a:prstGeom>
          <a:solidFill>
            <a:schemeClr val="bg1"/>
          </a:solidFill>
          <a:ln>
            <a:solidFill>
              <a:srgbClr val="002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25022959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Tree>
    <p:extLst>
      <p:ext uri="{BB962C8B-B14F-4D97-AF65-F5344CB8AC3E}">
        <p14:creationId xmlns:p14="http://schemas.microsoft.com/office/powerpoint/2010/main" val="125979823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Grey_Content">
    <p:bg>
      <p:bgPr>
        <a:solidFill>
          <a:srgbClr val="D7DCDD"/>
        </a:solidFill>
        <a:effectLst/>
      </p:bgPr>
    </p:bg>
    <p:spTree>
      <p:nvGrpSpPr>
        <p:cNvPr id="1" name=""/>
        <p:cNvGrpSpPr/>
        <p:nvPr/>
      </p:nvGrpSpPr>
      <p:grpSpPr>
        <a:xfrm>
          <a:off x="0" y="0"/>
          <a:ext cx="0" cy="0"/>
          <a:chOff x="0" y="0"/>
          <a:chExt cx="0" cy="0"/>
        </a:xfrm>
      </p:grpSpPr>
      <p:sp>
        <p:nvSpPr>
          <p:cNvPr id="10" name="Rectangle 9"/>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900" indent="-342900">
              <a:buSzPct val="75000"/>
              <a:buFont typeface="Arial" pitchFamily="34" charset="0"/>
              <a:buChar char="•"/>
              <a:defRPr sz="2800">
                <a:solidFill>
                  <a:srgbClr val="002A59"/>
                </a:solidFill>
              </a:defRPr>
            </a:lvl1pPr>
            <a:lvl2pPr marL="742950" indent="-285750">
              <a:buSzPct val="75000"/>
              <a:buFont typeface="Arial" pitchFamily="34" charset="0"/>
              <a:buChar char="•"/>
              <a:defRPr sz="2400">
                <a:solidFill>
                  <a:srgbClr val="002A59"/>
                </a:solidFill>
              </a:defRPr>
            </a:lvl2pPr>
            <a:lvl3pPr marL="1143000" indent="-228600">
              <a:buSzPct val="75000"/>
              <a:buFont typeface="Arial" pitchFamily="34" charset="0"/>
              <a:buChar char="•"/>
              <a:defRPr sz="2000">
                <a:solidFill>
                  <a:srgbClr val="002A59"/>
                </a:solidFill>
              </a:defRPr>
            </a:lvl3pPr>
            <a:lvl4pPr marL="1600200" indent="-228600">
              <a:buSzPct val="75000"/>
              <a:buFont typeface="Arial" pitchFamily="34" charset="0"/>
              <a:buChar char="•"/>
              <a:defRPr sz="1800">
                <a:solidFill>
                  <a:srgbClr val="002A59"/>
                </a:solidFill>
              </a:defRPr>
            </a:lvl4pPr>
            <a:lvl5pPr marL="2057400" indent="-228600">
              <a:buSzPct val="75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25882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Grey_Conten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4" name="Content Placeholder 3"/>
          <p:cNvSpPr>
            <a:spLocks noGrp="1"/>
          </p:cNvSpPr>
          <p:nvPr>
            <p:ph sz="quarter" idx="13"/>
          </p:nvPr>
        </p:nvSpPr>
        <p:spPr>
          <a:xfrm>
            <a:off x="609600" y="1234440"/>
            <a:ext cx="4673600" cy="4846320"/>
          </a:xfrm>
          <a:prstGeom prst="rect">
            <a:avLst/>
          </a:prstGeom>
        </p:spPr>
        <p:txBody>
          <a:bodyPr/>
          <a:lstStyle>
            <a:lvl1pPr marL="342900" indent="-342900">
              <a:buSzPct val="75000"/>
              <a:buFont typeface="Arial" pitchFamily="34" charset="0"/>
              <a:buChar char="•"/>
              <a:defRPr sz="2000">
                <a:solidFill>
                  <a:srgbClr val="002A59"/>
                </a:solidFill>
              </a:defRPr>
            </a:lvl1pPr>
            <a:lvl2pPr marL="742950" indent="-285750">
              <a:buSzPct val="75000"/>
              <a:buFont typeface="Arial" pitchFamily="34" charset="0"/>
              <a:buChar char="•"/>
              <a:defRPr sz="1800">
                <a:solidFill>
                  <a:srgbClr val="002A59"/>
                </a:solidFill>
              </a:defRPr>
            </a:lvl2pPr>
            <a:lvl3pPr marL="1143000" indent="-228600">
              <a:buSzPct val="75000"/>
              <a:buFont typeface="Arial" pitchFamily="34" charset="0"/>
              <a:buChar char="•"/>
              <a:defRPr sz="1600">
                <a:solidFill>
                  <a:srgbClr val="002A59"/>
                </a:solidFill>
              </a:defRPr>
            </a:lvl3pPr>
            <a:lvl4pPr marL="1600200" indent="-228600">
              <a:buSzPct val="75000"/>
              <a:buFont typeface="Arial" pitchFamily="34" charset="0"/>
              <a:buChar char="•"/>
              <a:defRPr sz="1400">
                <a:solidFill>
                  <a:srgbClr val="002A59"/>
                </a:solidFill>
              </a:defRPr>
            </a:lvl4pPr>
            <a:lvl5pPr marL="2057400" indent="-228600">
              <a:buSzPct val="75000"/>
              <a:buFont typeface="Arial" pitchFamily="34" charset="0"/>
              <a:buChar char="•"/>
              <a:defRPr sz="14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2646616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wirl_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sp>
        <p:nvSpPr>
          <p:cNvPr id="11" name="Content Placeholder 10"/>
          <p:cNvSpPr>
            <a:spLocks noGrp="1"/>
          </p:cNvSpPr>
          <p:nvPr>
            <p:ph sz="quarter" idx="13"/>
          </p:nvPr>
        </p:nvSpPr>
        <p:spPr>
          <a:xfrm>
            <a:off x="609600" y="1295400"/>
            <a:ext cx="10972800" cy="4572000"/>
          </a:xfrm>
          <a:prstGeom prst="rect">
            <a:avLst/>
          </a:prstGeom>
        </p:spPr>
        <p:txBody>
          <a:bodyPr/>
          <a:lstStyle>
            <a:lvl1pPr marL="342900" indent="-342900">
              <a:buSzPct val="80000"/>
              <a:buFont typeface="Arial" pitchFamily="34" charset="0"/>
              <a:buChar char="•"/>
              <a:defRPr sz="2800">
                <a:solidFill>
                  <a:srgbClr val="002A59"/>
                </a:solidFill>
              </a:defRPr>
            </a:lvl1pPr>
            <a:lvl2pPr marL="742950" indent="-285750">
              <a:buSzPct val="80000"/>
              <a:buFont typeface="Arial" pitchFamily="34" charset="0"/>
              <a:buChar char="•"/>
              <a:defRPr sz="2400">
                <a:solidFill>
                  <a:srgbClr val="002A59"/>
                </a:solidFill>
              </a:defRPr>
            </a:lvl2pPr>
            <a:lvl3pPr marL="1143000" indent="-228600">
              <a:buSzPct val="80000"/>
              <a:buFont typeface="Arial" pitchFamily="34" charset="0"/>
              <a:buChar char="•"/>
              <a:defRPr sz="2000">
                <a:solidFill>
                  <a:srgbClr val="002A59"/>
                </a:solidFill>
              </a:defRPr>
            </a:lvl3pPr>
            <a:lvl4pPr marL="1600200" indent="-228600">
              <a:buSzPct val="80000"/>
              <a:buFont typeface="Arial" pitchFamily="34" charset="0"/>
              <a:buChar char="•"/>
              <a:defRPr sz="1800">
                <a:solidFill>
                  <a:srgbClr val="002A59"/>
                </a:solidFill>
              </a:defRPr>
            </a:lvl4pPr>
            <a:lvl5pPr marL="2057400" indent="-228600">
              <a:buSzPct val="80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3919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wirl_Char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26569490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wirl_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11" name="Content Placeholder 10"/>
          <p:cNvSpPr>
            <a:spLocks noGrp="1"/>
          </p:cNvSpPr>
          <p:nvPr>
            <p:ph sz="quarter" idx="13"/>
          </p:nvPr>
        </p:nvSpPr>
        <p:spPr>
          <a:xfrm>
            <a:off x="735584" y="1219200"/>
            <a:ext cx="10728960" cy="4846320"/>
          </a:xfrm>
          <a:prstGeom prst="rect">
            <a:avLst/>
          </a:prstGeom>
        </p:spPr>
        <p:txBody>
          <a:bodyPr/>
          <a:lstStyle>
            <a:lvl1pPr marL="342900" indent="-342900">
              <a:buSzPct val="80000"/>
              <a:buFont typeface="Arial" pitchFamily="34" charset="0"/>
              <a:buChar char="•"/>
              <a:defRPr sz="2800">
                <a:solidFill>
                  <a:srgbClr val="002A59"/>
                </a:solidFill>
              </a:defRPr>
            </a:lvl1pPr>
            <a:lvl2pPr marL="742950" indent="-285750">
              <a:buSzPct val="80000"/>
              <a:buFont typeface="Arial" pitchFamily="34" charset="0"/>
              <a:buChar char="•"/>
              <a:defRPr sz="2400">
                <a:solidFill>
                  <a:srgbClr val="002A59"/>
                </a:solidFill>
              </a:defRPr>
            </a:lvl2pPr>
            <a:lvl3pPr marL="1143000" indent="-228600">
              <a:buSzPct val="80000"/>
              <a:buFont typeface="Arial" pitchFamily="34" charset="0"/>
              <a:buChar char="•"/>
              <a:defRPr sz="2000">
                <a:solidFill>
                  <a:srgbClr val="002A59"/>
                </a:solidFill>
              </a:defRPr>
            </a:lvl3pPr>
            <a:lvl4pPr marL="1600200" indent="-228600">
              <a:buSzPct val="80000"/>
              <a:buFont typeface="Arial" pitchFamily="34" charset="0"/>
              <a:buChar char="•"/>
              <a:defRPr sz="1800">
                <a:solidFill>
                  <a:srgbClr val="002A59"/>
                </a:solidFill>
              </a:defRPr>
            </a:lvl4pPr>
            <a:lvl5pPr marL="2057400" indent="-228600">
              <a:buSzPct val="80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2296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Swirl_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sp>
        <p:nvSpPr>
          <p:cNvPr id="11" name="Content Placeholder 10"/>
          <p:cNvSpPr>
            <a:spLocks noGrp="1"/>
          </p:cNvSpPr>
          <p:nvPr>
            <p:ph sz="quarter" idx="13"/>
          </p:nvPr>
        </p:nvSpPr>
        <p:spPr>
          <a:xfrm>
            <a:off x="609600" y="1295400"/>
            <a:ext cx="10972800" cy="4572000"/>
          </a:xfrm>
          <a:prstGeom prst="rect">
            <a:avLst/>
          </a:prstGeom>
        </p:spPr>
        <p:txBody>
          <a:bodyPr/>
          <a:lstStyle>
            <a:lvl1pPr marL="342900" indent="-342900">
              <a:buSzPct val="80000"/>
              <a:buFont typeface="Arial" pitchFamily="34" charset="0"/>
              <a:buChar char="•"/>
              <a:defRPr sz="2800">
                <a:solidFill>
                  <a:srgbClr val="002A59"/>
                </a:solidFill>
              </a:defRPr>
            </a:lvl1pPr>
            <a:lvl2pPr marL="742950" indent="-285750">
              <a:buSzPct val="80000"/>
              <a:buFont typeface="Arial" pitchFamily="34" charset="0"/>
              <a:buChar char="•"/>
              <a:defRPr sz="2400">
                <a:solidFill>
                  <a:srgbClr val="002A59"/>
                </a:solidFill>
              </a:defRPr>
            </a:lvl2pPr>
            <a:lvl3pPr marL="1143000" indent="-228600">
              <a:buSzPct val="80000"/>
              <a:buFont typeface="Arial" pitchFamily="34" charset="0"/>
              <a:buChar char="•"/>
              <a:defRPr sz="2000">
                <a:solidFill>
                  <a:srgbClr val="002A59"/>
                </a:solidFill>
              </a:defRPr>
            </a:lvl3pPr>
            <a:lvl4pPr marL="1600200" indent="-228600">
              <a:buSzPct val="80000"/>
              <a:buFont typeface="Arial" pitchFamily="34" charset="0"/>
              <a:buChar char="•"/>
              <a:defRPr sz="1800">
                <a:solidFill>
                  <a:srgbClr val="002A59"/>
                </a:solidFill>
              </a:defRPr>
            </a:lvl4pPr>
            <a:lvl5pPr marL="2057400" indent="-228600">
              <a:buSzPct val="80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0933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ransition_Green">
    <p:bg>
      <p:bgPr>
        <a:solidFill>
          <a:srgbClr val="93C847"/>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7"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772206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ransition_Blue">
    <p:bg>
      <p:bgPr>
        <a:solidFill>
          <a:srgbClr val="00A9E7"/>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4"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8104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ransition_Purple">
    <p:bg>
      <p:bgPr>
        <a:solidFill>
          <a:srgbClr val="B06FAE"/>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4"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567268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ransition_Orange">
    <p:bg>
      <p:bgPr>
        <a:solidFill>
          <a:srgbClr val="FCB53D"/>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4"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828836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1"/>
            <a:ext cx="12192000" cy="1066800"/>
          </a:xfrm>
          <a:prstGeom prst="rect">
            <a:avLst/>
          </a:prstGeo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
        <p:nvSpPr>
          <p:cNvPr id="5" name="Rectangle 34"/>
          <p:cNvSpPr>
            <a:spLocks noChangeArrowheads="1"/>
          </p:cNvSpPr>
          <p:nvPr userDrawn="1"/>
        </p:nvSpPr>
        <p:spPr bwMode="ltGray">
          <a:xfrm>
            <a:off x="11709401" y="6502401"/>
            <a:ext cx="243417" cy="182563"/>
          </a:xfrm>
          <a:prstGeom prst="rect">
            <a:avLst/>
          </a:prstGeom>
          <a:noFill/>
          <a:ln w="9525" algn="ctr">
            <a:solidFill>
              <a:srgbClr val="B5B8B9"/>
            </a:solidFill>
            <a:miter lim="800000"/>
            <a:headEnd/>
            <a:tailEnd/>
          </a:ln>
          <a:effectLst/>
        </p:spPr>
        <p:txBody>
          <a:bodyPr wrap="none" anchor="ctr"/>
          <a:lstStyle/>
          <a:p>
            <a:pPr defTabSz="914400">
              <a:defRPr/>
            </a:pPr>
            <a:endParaRPr lang="en-US" sz="1800" dirty="0">
              <a:solidFill>
                <a:srgbClr val="000000"/>
              </a:solidFill>
            </a:endParaRPr>
          </a:p>
        </p:txBody>
      </p:sp>
    </p:spTree>
    <p:extLst>
      <p:ext uri="{BB962C8B-B14F-4D97-AF65-F5344CB8AC3E}">
        <p14:creationId xmlns:p14="http://schemas.microsoft.com/office/powerpoint/2010/main" val="275912944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14400"/>
          </a:xfrm>
          <a:prstGeom prst="rect">
            <a:avLst/>
          </a:prstGeom>
        </p:spPr>
        <p:txBody>
          <a:bodyPr>
            <a:normAutofit/>
          </a:bodyPr>
          <a:lstStyle>
            <a:lvl1pPr>
              <a:defRPr sz="3600"/>
            </a:lvl1pPr>
          </a:lstStyle>
          <a:p>
            <a:r>
              <a:rPr lang="en-US"/>
              <a:t>Click to edit Master title style</a:t>
            </a:r>
          </a:p>
        </p:txBody>
      </p:sp>
      <p:sp>
        <p:nvSpPr>
          <p:cNvPr id="3" name="Slide Number Placeholder 2"/>
          <p:cNvSpPr>
            <a:spLocks noGrp="1"/>
          </p:cNvSpPr>
          <p:nvPr>
            <p:ph type="sldNum" sz="quarter" idx="10"/>
          </p:nvPr>
        </p:nvSpPr>
        <p:spPr/>
        <p:txBody>
          <a:bodyPr/>
          <a:lstStyle/>
          <a:p>
            <a:fld id="{EE71FBCB-8956-4A6B-A458-C7ECA3196A9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47569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a:prstGeom prst="rect">
            <a:avLst/>
          </a:prstGeom>
        </p:spPr>
        <p:txBody>
          <a:bodyPr anchor="ctr"/>
          <a:lstStyle/>
          <a:p>
            <a:r>
              <a:rPr kumimoji="0" lang="en-US" dirty="0"/>
              <a:t>Click to edit Master title style</a:t>
            </a:r>
          </a:p>
        </p:txBody>
      </p:sp>
      <p:sp>
        <p:nvSpPr>
          <p:cNvPr id="3" name="Date Placeholder 2"/>
          <p:cNvSpPr>
            <a:spLocks noGrp="1"/>
          </p:cNvSpPr>
          <p:nvPr>
            <p:ph type="dt" sz="half" idx="10"/>
          </p:nvPr>
        </p:nvSpPr>
        <p:spPr>
          <a:xfrm>
            <a:off x="4775200" y="6305550"/>
            <a:ext cx="2844800" cy="476250"/>
          </a:xfrm>
          <a:prstGeom prst="rect">
            <a:avLst/>
          </a:prstGeom>
        </p:spPr>
        <p:txBody>
          <a:bodyPr/>
          <a:lstStyle/>
          <a:p>
            <a:endParaRPr lang="en-US" dirty="0">
              <a:solidFill>
                <a:srgbClr val="002A59"/>
              </a:solidFill>
            </a:endParaRPr>
          </a:p>
        </p:txBody>
      </p:sp>
      <p:sp>
        <p:nvSpPr>
          <p:cNvPr id="4" name="Footer Placeholder 3"/>
          <p:cNvSpPr>
            <a:spLocks noGrp="1"/>
          </p:cNvSpPr>
          <p:nvPr>
            <p:ph type="ftr" sz="quarter" idx="11"/>
          </p:nvPr>
        </p:nvSpPr>
        <p:spPr/>
        <p:txBody>
          <a:bodyPr/>
          <a:lstStyle/>
          <a:p>
            <a:r>
              <a:rPr lang="en-US" dirty="0">
                <a:solidFill>
                  <a:prstClr val="white"/>
                </a:solidFill>
              </a:rPr>
              <a:t>Source: Bureau of Labor Statistics/Haver Analytics</a:t>
            </a:r>
          </a:p>
        </p:txBody>
      </p:sp>
      <p:sp>
        <p:nvSpPr>
          <p:cNvPr id="5" name="Slide Number Placeholder 4"/>
          <p:cNvSpPr>
            <a:spLocks noGrp="1"/>
          </p:cNvSpPr>
          <p:nvPr>
            <p:ph type="sldNum" sz="quarter" idx="12"/>
          </p:nvPr>
        </p:nvSpPr>
        <p:spPr/>
        <p:txBody>
          <a:bodyPr/>
          <a:lstStyle/>
          <a:p>
            <a:fld id="{67F162C8-608D-4F84-B41F-6C68310705A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89991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_Green">
    <p:bg>
      <p:bgPr>
        <a:solidFill>
          <a:srgbClr val="93C847"/>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11"/>
          </p:nvPr>
        </p:nvSpPr>
        <p:spPr>
          <a:xfrm>
            <a:off x="5080000" y="6096001"/>
            <a:ext cx="6908800" cy="288925"/>
          </a:xfrm>
        </p:spPr>
        <p:txBody>
          <a:bodyPr/>
          <a:lstStyle/>
          <a:p>
            <a:r>
              <a:rPr lang="en-US" dirty="0"/>
              <a:t>Source: Bureau of Labor Statistics/Haver Analytics</a:t>
            </a:r>
          </a:p>
        </p:txBody>
      </p:sp>
      <p:sp>
        <p:nvSpPr>
          <p:cNvPr id="7"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t>‹#›</a:t>
            </a:fld>
            <a:endParaRPr lang="en-US" dirty="0"/>
          </a:p>
        </p:txBody>
      </p:sp>
    </p:spTree>
    <p:extLst>
      <p:ext uri="{BB962C8B-B14F-4D97-AF65-F5344CB8AC3E}">
        <p14:creationId xmlns:p14="http://schemas.microsoft.com/office/powerpoint/2010/main" val="169116708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2121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Blue_Char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8495874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Blue_Chart&amp;Tex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a:xfrm>
            <a:off x="609600" y="1295400"/>
            <a:ext cx="4632960" cy="4572000"/>
          </a:xfrm>
          <a:prstGeom prst="rect">
            <a:avLst/>
          </a:prstGeom>
        </p:spPr>
        <p:txBody>
          <a:bodyPr/>
          <a:lstStyle>
            <a:lvl1pPr marL="342900" indent="-342900">
              <a:buSzPct val="75000"/>
              <a:buFont typeface="Arial" pitchFamily="34" charset="0"/>
              <a:buChar char="•"/>
              <a:defRPr sz="1800">
                <a:solidFill>
                  <a:schemeClr val="bg1"/>
                </a:solidFill>
              </a:defRPr>
            </a:lvl1pPr>
            <a:lvl2pPr marL="742950" indent="-285750">
              <a:buSzPct val="75000"/>
              <a:buFont typeface="Arial" pitchFamily="34" charset="0"/>
              <a:buChar char="•"/>
              <a:defRPr sz="1600">
                <a:solidFill>
                  <a:schemeClr val="bg1"/>
                </a:solidFill>
              </a:defRPr>
            </a:lvl2pPr>
            <a:lvl3pPr marL="1143000" indent="-228600">
              <a:buSzPct val="75000"/>
              <a:buFont typeface="Arial" pitchFamily="34" charset="0"/>
              <a:buChar char="•"/>
              <a:defRPr sz="1400">
                <a:solidFill>
                  <a:schemeClr val="bg1"/>
                </a:solidFill>
              </a:defRPr>
            </a:lvl3pPr>
            <a:lvl4pPr marL="1600200" indent="-228600">
              <a:buSzPct val="75000"/>
              <a:buFont typeface="Arial" pitchFamily="34" charset="0"/>
              <a:buChar char="•"/>
              <a:defRPr sz="1200">
                <a:solidFill>
                  <a:schemeClr val="bg1"/>
                </a:solidFill>
              </a:defRPr>
            </a:lvl4pPr>
            <a:lvl5pPr marL="2057400" indent="-228600">
              <a:buSzPct val="75000"/>
              <a:buFont typeface="Arial"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415249017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Blue_Content">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defRPr>
            </a:lvl1pPr>
          </a:lstStyle>
          <a:p>
            <a:endParaRPr lang="en-US" dirty="0"/>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900" indent="-342900">
              <a:buSzPct val="75000"/>
              <a:buFont typeface="Arial" pitchFamily="34" charset="0"/>
              <a:buChar char="•"/>
              <a:defRPr sz="2800">
                <a:solidFill>
                  <a:srgbClr val="002A59"/>
                </a:solidFill>
              </a:defRPr>
            </a:lvl1pPr>
            <a:lvl2pPr marL="742950" indent="-285750">
              <a:buSzPct val="75000"/>
              <a:buFont typeface="Arial" pitchFamily="34" charset="0"/>
              <a:buChar char="•"/>
              <a:defRPr sz="2400">
                <a:solidFill>
                  <a:srgbClr val="002A59"/>
                </a:solidFill>
              </a:defRPr>
            </a:lvl2pPr>
            <a:lvl3pPr marL="1143000" indent="-228600">
              <a:buSzPct val="75000"/>
              <a:buFont typeface="Arial" pitchFamily="34" charset="0"/>
              <a:buChar char="•"/>
              <a:defRPr sz="2000">
                <a:solidFill>
                  <a:srgbClr val="002A59"/>
                </a:solidFill>
              </a:defRPr>
            </a:lvl3pPr>
            <a:lvl4pPr marL="1600200" indent="-228600">
              <a:buSzPct val="75000"/>
              <a:buFont typeface="Arial" pitchFamily="34" charset="0"/>
              <a:buChar char="•"/>
              <a:defRPr sz="1800">
                <a:solidFill>
                  <a:srgbClr val="002A59"/>
                </a:solidFill>
              </a:defRPr>
            </a:lvl4pPr>
            <a:lvl5pPr marL="2057400" indent="-228600">
              <a:buSzPct val="75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831919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Blue_Table">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Myriad Pro"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361822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7" name="Rectangle 6"/>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7192434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50838"/>
            <a:ext cx="10972800" cy="944562"/>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783990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21288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59005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Blue_Chart&amp;Tex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4632960" cy="944562"/>
          </a:xfrm>
          <a:prstGeom prst="rect">
            <a:avLst/>
          </a:prstGeom>
        </p:spPr>
        <p:txBody>
          <a:bodyPr anchor="ctr"/>
          <a:lstStyle>
            <a:lvl1pPr algn="l">
              <a:defRPr sz="32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userDrawn="1"/>
        </p:nvSpPr>
        <p:spPr>
          <a:xfrm>
            <a:off x="5547360" y="162792"/>
            <a:ext cx="6339840" cy="3190009"/>
          </a:xfrm>
          <a:prstGeom prst="roundRect">
            <a:avLst>
              <a:gd name="adj" fmla="val 4961"/>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4" name="Text Placeholder 3"/>
          <p:cNvSpPr>
            <a:spLocks noGrp="1"/>
          </p:cNvSpPr>
          <p:nvPr>
            <p:ph type="body" sz="quarter" idx="13"/>
          </p:nvPr>
        </p:nvSpPr>
        <p:spPr>
          <a:xfrm>
            <a:off x="609600" y="1295400"/>
            <a:ext cx="4632960" cy="4572000"/>
          </a:xfrm>
          <a:prstGeom prst="rect">
            <a:avLst/>
          </a:prstGeom>
        </p:spPr>
        <p:txBody>
          <a:bodyPr/>
          <a:lstStyle>
            <a:lvl1pPr marL="342900" indent="-342900">
              <a:buSzPct val="75000"/>
              <a:buFont typeface="Arial" pitchFamily="34" charset="0"/>
              <a:buChar char="•"/>
              <a:defRPr sz="1800">
                <a:solidFill>
                  <a:schemeClr val="bg1"/>
                </a:solidFill>
              </a:defRPr>
            </a:lvl1pPr>
            <a:lvl2pPr marL="742950" indent="-285750">
              <a:buSzPct val="75000"/>
              <a:buFont typeface="Arial" pitchFamily="34" charset="0"/>
              <a:buChar char="•"/>
              <a:defRPr sz="1600">
                <a:solidFill>
                  <a:schemeClr val="bg1"/>
                </a:solidFill>
              </a:defRPr>
            </a:lvl2pPr>
            <a:lvl3pPr marL="1143000" indent="-228600">
              <a:buSzPct val="75000"/>
              <a:buFont typeface="Arial" pitchFamily="34" charset="0"/>
              <a:buChar char="•"/>
              <a:defRPr sz="1400">
                <a:solidFill>
                  <a:schemeClr val="bg1"/>
                </a:solidFill>
              </a:defRPr>
            </a:lvl3pPr>
            <a:lvl4pPr marL="1600200" indent="-228600">
              <a:buSzPct val="75000"/>
              <a:buFont typeface="Arial" pitchFamily="34" charset="0"/>
              <a:buChar char="•"/>
              <a:defRPr sz="1200">
                <a:solidFill>
                  <a:schemeClr val="bg1"/>
                </a:solidFill>
              </a:defRPr>
            </a:lvl4pPr>
            <a:lvl5pPr marL="2057400" indent="-228600">
              <a:buSzPct val="75000"/>
              <a:buFont typeface="Arial"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ounded Rectangle 8"/>
          <p:cNvSpPr/>
          <p:nvPr userDrawn="1"/>
        </p:nvSpPr>
        <p:spPr>
          <a:xfrm>
            <a:off x="5547360" y="3515592"/>
            <a:ext cx="6339840" cy="3190009"/>
          </a:xfrm>
          <a:prstGeom prst="roundRect">
            <a:avLst>
              <a:gd name="adj" fmla="val 4961"/>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983285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_Blue">
    <p:bg>
      <p:bgPr>
        <a:solidFill>
          <a:srgbClr val="00A9E7"/>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t>Source: Bureau of Labor Statistics/Haver Analytics</a:t>
            </a:r>
          </a:p>
        </p:txBody>
      </p:sp>
      <p:sp>
        <p:nvSpPr>
          <p:cNvPr id="4"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t>‹#›</a:t>
            </a:fld>
            <a:endParaRPr lang="en-US" dirty="0"/>
          </a:p>
        </p:txBody>
      </p:sp>
    </p:spTree>
    <p:extLst>
      <p:ext uri="{BB962C8B-B14F-4D97-AF65-F5344CB8AC3E}">
        <p14:creationId xmlns:p14="http://schemas.microsoft.com/office/powerpoint/2010/main" val="154063026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_Grey_Conten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Tree>
    <p:extLst>
      <p:ext uri="{BB962C8B-B14F-4D97-AF65-F5344CB8AC3E}">
        <p14:creationId xmlns:p14="http://schemas.microsoft.com/office/powerpoint/2010/main" val="40486360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924658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47202" y="3581399"/>
            <a:ext cx="2844799" cy="98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2" t="7579" r="11407" b="16902"/>
          <a:stretch/>
        </p:blipFill>
        <p:spPr>
          <a:xfrm>
            <a:off x="0" y="-168730"/>
            <a:ext cx="6148760" cy="3064330"/>
          </a:xfrm>
          <a:prstGeom prst="rect">
            <a:avLst/>
          </a:prstGeom>
        </p:spPr>
      </p:pic>
      <p:sp>
        <p:nvSpPr>
          <p:cNvPr id="9" name="Rectangle 8"/>
          <p:cNvSpPr/>
          <p:nvPr userDrawn="1"/>
        </p:nvSpPr>
        <p:spPr>
          <a:xfrm>
            <a:off x="0" y="2362199"/>
            <a:ext cx="12192000" cy="1219200"/>
          </a:xfrm>
          <a:prstGeom prst="rect">
            <a:avLst/>
          </a:prstGeom>
          <a:solidFill>
            <a:srgbClr val="046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914400"/>
            <a:endParaRPr lang="en-US" sz="1800" dirty="0">
              <a:solidFill>
                <a:prstClr val="white"/>
              </a:solidFill>
            </a:endParaRPr>
          </a:p>
        </p:txBody>
      </p:sp>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b="16599"/>
          <a:stretch/>
        </p:blipFill>
        <p:spPr>
          <a:xfrm>
            <a:off x="6148762" y="-168730"/>
            <a:ext cx="6043239" cy="2530929"/>
          </a:xfrm>
          <a:prstGeom prst="rect">
            <a:avLst/>
          </a:prstGeom>
        </p:spPr>
      </p:pic>
      <p:sp>
        <p:nvSpPr>
          <p:cNvPr id="11" name="Rectangle 10"/>
          <p:cNvSpPr/>
          <p:nvPr userDrawn="1"/>
        </p:nvSpPr>
        <p:spPr>
          <a:xfrm>
            <a:off x="6148762" y="3581400"/>
            <a:ext cx="3198439" cy="990601"/>
          </a:xfrm>
          <a:prstGeom prst="rect">
            <a:avLst/>
          </a:prstGeom>
          <a:solidFill>
            <a:srgbClr val="00A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12" name="Rectangle 11"/>
          <p:cNvSpPr/>
          <p:nvPr userDrawn="1"/>
        </p:nvSpPr>
        <p:spPr>
          <a:xfrm>
            <a:off x="-1" y="3581400"/>
            <a:ext cx="6148761" cy="990601"/>
          </a:xfrm>
          <a:prstGeom prst="rect">
            <a:avLst/>
          </a:prstGeom>
          <a:solidFill>
            <a:srgbClr val="002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6000" y="5522748"/>
            <a:ext cx="2438400" cy="851124"/>
          </a:xfrm>
          <a:prstGeom prst="rect">
            <a:avLst/>
          </a:prstGeom>
        </p:spPr>
      </p:pic>
      <p:sp>
        <p:nvSpPr>
          <p:cNvPr id="2" name="Title 1"/>
          <p:cNvSpPr>
            <a:spLocks noGrp="1"/>
          </p:cNvSpPr>
          <p:nvPr>
            <p:ph type="ctrTitle"/>
          </p:nvPr>
        </p:nvSpPr>
        <p:spPr>
          <a:xfrm>
            <a:off x="0" y="2362200"/>
            <a:ext cx="12192000" cy="1219200"/>
          </a:xfrm>
          <a:prstGeom prst="rect">
            <a:avLst/>
          </a:prstGeom>
        </p:spPr>
        <p:txBody>
          <a:bodyPr anchor="ctr"/>
          <a:lstStyle>
            <a:lvl1pPr algn="l">
              <a:defRPr sz="4000">
                <a:solidFill>
                  <a:schemeClr val="bg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24386" y="3581399"/>
            <a:ext cx="6173147" cy="987552"/>
          </a:xfrm>
          <a:prstGeom prst="rect">
            <a:avLst/>
          </a:prstGeom>
        </p:spPr>
        <p:txBody>
          <a:bodyPr anchor="ctr"/>
          <a:lstStyle>
            <a:lvl1pPr marL="0" indent="0" algn="l">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332078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lue_Char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97549387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lue_Chart&amp;Tex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a:xfrm>
            <a:off x="609600" y="1295400"/>
            <a:ext cx="4632960" cy="4572000"/>
          </a:xfrm>
          <a:prstGeom prst="rect">
            <a:avLst/>
          </a:prstGeom>
        </p:spPr>
        <p:txBody>
          <a:bodyPr/>
          <a:lstStyle>
            <a:lvl1pPr marL="342900" indent="-342900">
              <a:buSzPct val="75000"/>
              <a:buFont typeface="Arial" pitchFamily="34" charset="0"/>
              <a:buChar char="•"/>
              <a:defRPr sz="1800">
                <a:solidFill>
                  <a:schemeClr val="bg1"/>
                </a:solidFill>
                <a:latin typeface="Arial" pitchFamily="34" charset="0"/>
                <a:cs typeface="Arial" pitchFamily="34" charset="0"/>
              </a:defRPr>
            </a:lvl1pPr>
            <a:lvl2pPr marL="742950" indent="-285750">
              <a:buSzPct val="75000"/>
              <a:buFont typeface="Arial" pitchFamily="34" charset="0"/>
              <a:buChar char="•"/>
              <a:defRPr sz="1600">
                <a:solidFill>
                  <a:schemeClr val="bg1"/>
                </a:solidFill>
                <a:latin typeface="Arial" pitchFamily="34" charset="0"/>
                <a:cs typeface="Arial" pitchFamily="34" charset="0"/>
              </a:defRPr>
            </a:lvl2pPr>
            <a:lvl3pPr marL="1143000" indent="-228600">
              <a:buSzPct val="75000"/>
              <a:buFont typeface="Arial" pitchFamily="34" charset="0"/>
              <a:buChar char="•"/>
              <a:defRPr sz="1400">
                <a:solidFill>
                  <a:schemeClr val="bg1"/>
                </a:solidFill>
                <a:latin typeface="Arial" pitchFamily="34" charset="0"/>
                <a:cs typeface="Arial" pitchFamily="34" charset="0"/>
              </a:defRPr>
            </a:lvl3pPr>
            <a:lvl4pPr marL="1600200" indent="-228600">
              <a:buSzPct val="75000"/>
              <a:buFont typeface="Arial" pitchFamily="34" charset="0"/>
              <a:buChar char="•"/>
              <a:defRPr sz="1200">
                <a:solidFill>
                  <a:schemeClr val="bg1"/>
                </a:solidFill>
                <a:latin typeface="Arial" pitchFamily="34" charset="0"/>
                <a:cs typeface="Arial" pitchFamily="34" charset="0"/>
              </a:defRPr>
            </a:lvl4pPr>
            <a:lvl5pPr marL="2057400" indent="-228600">
              <a:buSzPct val="75000"/>
              <a:buFont typeface="Arial" pitchFamily="34" charset="0"/>
              <a:buChar char="•"/>
              <a:defRPr sz="1200">
                <a:solidFill>
                  <a:schemeClr val="bg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8250021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Blue_Content">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900" indent="-342900">
              <a:buSzPct val="75000"/>
              <a:buFont typeface="Arial" pitchFamily="34" charset="0"/>
              <a:buChar char="•"/>
              <a:defRPr sz="2800">
                <a:solidFill>
                  <a:srgbClr val="002A59"/>
                </a:solidFill>
                <a:latin typeface="Arial" pitchFamily="34" charset="0"/>
                <a:cs typeface="Arial" pitchFamily="34" charset="0"/>
              </a:defRPr>
            </a:lvl1pPr>
            <a:lvl2pPr marL="742950" indent="-285750">
              <a:buSzPct val="75000"/>
              <a:buFont typeface="Arial" pitchFamily="34" charset="0"/>
              <a:buChar char="•"/>
              <a:defRPr sz="2400">
                <a:solidFill>
                  <a:srgbClr val="002A59"/>
                </a:solidFill>
                <a:latin typeface="Arial" pitchFamily="34" charset="0"/>
                <a:cs typeface="Arial" pitchFamily="34" charset="0"/>
              </a:defRPr>
            </a:lvl2pPr>
            <a:lvl3pPr marL="1143000" indent="-228600">
              <a:buSzPct val="75000"/>
              <a:buFont typeface="Arial" pitchFamily="34" charset="0"/>
              <a:buChar char="•"/>
              <a:defRPr sz="2000">
                <a:solidFill>
                  <a:srgbClr val="002A59"/>
                </a:solidFill>
                <a:latin typeface="Arial" pitchFamily="34" charset="0"/>
                <a:cs typeface="Arial" pitchFamily="34" charset="0"/>
              </a:defRPr>
            </a:lvl3pPr>
            <a:lvl4pPr marL="1600200" indent="-228600">
              <a:buSzPct val="75000"/>
              <a:buFont typeface="Arial" pitchFamily="34" charset="0"/>
              <a:buChar char="•"/>
              <a:defRPr sz="1800">
                <a:solidFill>
                  <a:srgbClr val="002A59"/>
                </a:solidFill>
                <a:latin typeface="Arial" pitchFamily="34" charset="0"/>
                <a:cs typeface="Arial" pitchFamily="34" charset="0"/>
              </a:defRPr>
            </a:lvl4pPr>
            <a:lvl5pPr marL="2057400" indent="-228600">
              <a:buSzPct val="75000"/>
              <a:buFont typeface="Arial" pitchFamily="34" charset="0"/>
              <a:buChar char="•"/>
              <a:defRPr sz="1800">
                <a:solidFill>
                  <a:srgbClr val="002A59"/>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44130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lue_Table">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6583421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Blue_Table">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Myriad Pro"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8954589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a:prstGeom prst="rect">
            <a:avLst/>
          </a:prstGeom>
        </p:spPr>
        <p:txBody>
          <a:bodyPr anchor="ctr"/>
          <a:lstStyle>
            <a:lvl1pPr algn="l">
              <a:defRPr sz="32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7" name="Rectangle 6"/>
          <p:cNvSpPr/>
          <p:nvPr userDrawn="1"/>
        </p:nvSpPr>
        <p:spPr>
          <a:xfrm>
            <a:off x="731520" y="990600"/>
            <a:ext cx="1072896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44553821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4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715962"/>
          </a:xfrm>
          <a:prstGeom prst="rect">
            <a:avLst/>
          </a:prstGeom>
        </p:spPr>
        <p:txBody>
          <a:bodyPr anchor="ctr"/>
          <a:lstStyle>
            <a:lvl1pPr algn="l">
              <a:defRPr sz="2800" b="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3" name="Rounded Rectangle 2"/>
          <p:cNvSpPr/>
          <p:nvPr userDrawn="1"/>
        </p:nvSpPr>
        <p:spPr>
          <a:xfrm>
            <a:off x="711200" y="990600"/>
            <a:ext cx="10871200" cy="5029200"/>
          </a:xfrm>
          <a:prstGeom prst="roundRect">
            <a:avLst>
              <a:gd name="adj" fmla="val 3581"/>
            </a:avLst>
          </a:prstGeom>
          <a:solidFill>
            <a:schemeClr val="bg1"/>
          </a:solidFill>
          <a:ln>
            <a:solidFill>
              <a:srgbClr val="002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349302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_Purple">
    <p:bg>
      <p:bgPr>
        <a:solidFill>
          <a:srgbClr val="B06FAE"/>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t>Source: Bureau of Labor Statistics/Haver Analytics</a:t>
            </a:r>
          </a:p>
        </p:txBody>
      </p:sp>
      <p:sp>
        <p:nvSpPr>
          <p:cNvPr id="4"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t>‹#›</a:t>
            </a:fld>
            <a:endParaRPr lang="en-US" dirty="0"/>
          </a:p>
        </p:txBody>
      </p:sp>
    </p:spTree>
    <p:extLst>
      <p:ext uri="{BB962C8B-B14F-4D97-AF65-F5344CB8AC3E}">
        <p14:creationId xmlns:p14="http://schemas.microsoft.com/office/powerpoint/2010/main" val="366397965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Tree>
    <p:extLst>
      <p:ext uri="{BB962C8B-B14F-4D97-AF65-F5344CB8AC3E}">
        <p14:creationId xmlns:p14="http://schemas.microsoft.com/office/powerpoint/2010/main" val="33889771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Grey_Content">
    <p:bg>
      <p:bgPr>
        <a:solidFill>
          <a:srgbClr val="D7DCDD"/>
        </a:solidFill>
        <a:effectLst/>
      </p:bgPr>
    </p:bg>
    <p:spTree>
      <p:nvGrpSpPr>
        <p:cNvPr id="1" name=""/>
        <p:cNvGrpSpPr/>
        <p:nvPr/>
      </p:nvGrpSpPr>
      <p:grpSpPr>
        <a:xfrm>
          <a:off x="0" y="0"/>
          <a:ext cx="0" cy="0"/>
          <a:chOff x="0" y="0"/>
          <a:chExt cx="0" cy="0"/>
        </a:xfrm>
      </p:grpSpPr>
      <p:sp>
        <p:nvSpPr>
          <p:cNvPr id="10" name="Rectangle 9"/>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900" indent="-342900">
              <a:buSzPct val="75000"/>
              <a:buFont typeface="Arial" pitchFamily="34" charset="0"/>
              <a:buChar char="•"/>
              <a:defRPr sz="2800">
                <a:solidFill>
                  <a:srgbClr val="002A59"/>
                </a:solidFill>
              </a:defRPr>
            </a:lvl1pPr>
            <a:lvl2pPr marL="742950" indent="-285750">
              <a:buSzPct val="75000"/>
              <a:buFont typeface="Arial" pitchFamily="34" charset="0"/>
              <a:buChar char="•"/>
              <a:defRPr sz="2400">
                <a:solidFill>
                  <a:srgbClr val="002A59"/>
                </a:solidFill>
              </a:defRPr>
            </a:lvl2pPr>
            <a:lvl3pPr marL="1143000" indent="-228600">
              <a:buSzPct val="75000"/>
              <a:buFont typeface="Arial" pitchFamily="34" charset="0"/>
              <a:buChar char="•"/>
              <a:defRPr sz="2000">
                <a:solidFill>
                  <a:srgbClr val="002A59"/>
                </a:solidFill>
              </a:defRPr>
            </a:lvl3pPr>
            <a:lvl4pPr marL="1600200" indent="-228600">
              <a:buSzPct val="75000"/>
              <a:buFont typeface="Arial" pitchFamily="34" charset="0"/>
              <a:buChar char="•"/>
              <a:defRPr sz="1800">
                <a:solidFill>
                  <a:srgbClr val="002A59"/>
                </a:solidFill>
              </a:defRPr>
            </a:lvl4pPr>
            <a:lvl5pPr marL="2057400" indent="-228600">
              <a:buSzPct val="75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45515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Grey_Conten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4" name="Content Placeholder 3"/>
          <p:cNvSpPr>
            <a:spLocks noGrp="1"/>
          </p:cNvSpPr>
          <p:nvPr>
            <p:ph sz="quarter" idx="13"/>
          </p:nvPr>
        </p:nvSpPr>
        <p:spPr>
          <a:xfrm>
            <a:off x="609600" y="1234440"/>
            <a:ext cx="4673600" cy="4846320"/>
          </a:xfrm>
          <a:prstGeom prst="rect">
            <a:avLst/>
          </a:prstGeom>
        </p:spPr>
        <p:txBody>
          <a:bodyPr/>
          <a:lstStyle>
            <a:lvl1pPr marL="342900" indent="-342900">
              <a:buSzPct val="75000"/>
              <a:buFont typeface="Arial" pitchFamily="34" charset="0"/>
              <a:buChar char="•"/>
              <a:defRPr sz="2000">
                <a:solidFill>
                  <a:srgbClr val="002A59"/>
                </a:solidFill>
              </a:defRPr>
            </a:lvl1pPr>
            <a:lvl2pPr marL="742950" indent="-285750">
              <a:buSzPct val="75000"/>
              <a:buFont typeface="Arial" pitchFamily="34" charset="0"/>
              <a:buChar char="•"/>
              <a:defRPr sz="1800">
                <a:solidFill>
                  <a:srgbClr val="002A59"/>
                </a:solidFill>
              </a:defRPr>
            </a:lvl2pPr>
            <a:lvl3pPr marL="1143000" indent="-228600">
              <a:buSzPct val="75000"/>
              <a:buFont typeface="Arial" pitchFamily="34" charset="0"/>
              <a:buChar char="•"/>
              <a:defRPr sz="1600">
                <a:solidFill>
                  <a:srgbClr val="002A59"/>
                </a:solidFill>
              </a:defRPr>
            </a:lvl3pPr>
            <a:lvl4pPr marL="1600200" indent="-228600">
              <a:buSzPct val="75000"/>
              <a:buFont typeface="Arial" pitchFamily="34" charset="0"/>
              <a:buChar char="•"/>
              <a:defRPr sz="1400">
                <a:solidFill>
                  <a:srgbClr val="002A59"/>
                </a:solidFill>
              </a:defRPr>
            </a:lvl4pPr>
            <a:lvl5pPr marL="2057400" indent="-228600">
              <a:buSzPct val="75000"/>
              <a:buFont typeface="Arial" pitchFamily="34" charset="0"/>
              <a:buChar char="•"/>
              <a:defRPr sz="14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96018332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wirl_Char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2077357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wirl_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11" name="Content Placeholder 10"/>
          <p:cNvSpPr>
            <a:spLocks noGrp="1"/>
          </p:cNvSpPr>
          <p:nvPr>
            <p:ph sz="quarter" idx="13"/>
          </p:nvPr>
        </p:nvSpPr>
        <p:spPr>
          <a:xfrm>
            <a:off x="735584" y="1219200"/>
            <a:ext cx="10728960" cy="4846320"/>
          </a:xfrm>
          <a:prstGeom prst="rect">
            <a:avLst/>
          </a:prstGeom>
        </p:spPr>
        <p:txBody>
          <a:bodyPr/>
          <a:lstStyle>
            <a:lvl1pPr marL="342900" indent="-342900">
              <a:buSzPct val="80000"/>
              <a:buFont typeface="Arial" pitchFamily="34" charset="0"/>
              <a:buChar char="•"/>
              <a:defRPr sz="2800">
                <a:solidFill>
                  <a:srgbClr val="002A59"/>
                </a:solidFill>
              </a:defRPr>
            </a:lvl1pPr>
            <a:lvl2pPr marL="742950" indent="-285750">
              <a:buSzPct val="80000"/>
              <a:buFont typeface="Arial" pitchFamily="34" charset="0"/>
              <a:buChar char="•"/>
              <a:defRPr sz="2400">
                <a:solidFill>
                  <a:srgbClr val="002A59"/>
                </a:solidFill>
              </a:defRPr>
            </a:lvl2pPr>
            <a:lvl3pPr marL="1143000" indent="-228600">
              <a:buSzPct val="80000"/>
              <a:buFont typeface="Arial" pitchFamily="34" charset="0"/>
              <a:buChar char="•"/>
              <a:defRPr sz="2000">
                <a:solidFill>
                  <a:srgbClr val="002A59"/>
                </a:solidFill>
              </a:defRPr>
            </a:lvl3pPr>
            <a:lvl4pPr marL="1600200" indent="-228600">
              <a:buSzPct val="80000"/>
              <a:buFont typeface="Arial" pitchFamily="34" charset="0"/>
              <a:buChar char="•"/>
              <a:defRPr sz="1800">
                <a:solidFill>
                  <a:srgbClr val="002A59"/>
                </a:solidFill>
              </a:defRPr>
            </a:lvl4pPr>
            <a:lvl5pPr marL="2057400" indent="-228600">
              <a:buSzPct val="80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80995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Swirl_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sp>
        <p:nvSpPr>
          <p:cNvPr id="11" name="Content Placeholder 10"/>
          <p:cNvSpPr>
            <a:spLocks noGrp="1"/>
          </p:cNvSpPr>
          <p:nvPr>
            <p:ph sz="quarter" idx="13"/>
          </p:nvPr>
        </p:nvSpPr>
        <p:spPr>
          <a:xfrm>
            <a:off x="609600" y="1295400"/>
            <a:ext cx="10972800" cy="4572000"/>
          </a:xfrm>
          <a:prstGeom prst="rect">
            <a:avLst/>
          </a:prstGeom>
        </p:spPr>
        <p:txBody>
          <a:bodyPr/>
          <a:lstStyle>
            <a:lvl1pPr marL="342900" indent="-342900">
              <a:buSzPct val="80000"/>
              <a:buFont typeface="Arial" pitchFamily="34" charset="0"/>
              <a:buChar char="•"/>
              <a:defRPr sz="2800">
                <a:solidFill>
                  <a:srgbClr val="002A59"/>
                </a:solidFill>
              </a:defRPr>
            </a:lvl1pPr>
            <a:lvl2pPr marL="742950" indent="-285750">
              <a:buSzPct val="80000"/>
              <a:buFont typeface="Arial" pitchFamily="34" charset="0"/>
              <a:buChar char="•"/>
              <a:defRPr sz="2400">
                <a:solidFill>
                  <a:srgbClr val="002A59"/>
                </a:solidFill>
              </a:defRPr>
            </a:lvl2pPr>
            <a:lvl3pPr marL="1143000" indent="-228600">
              <a:buSzPct val="80000"/>
              <a:buFont typeface="Arial" pitchFamily="34" charset="0"/>
              <a:buChar char="•"/>
              <a:defRPr sz="2000">
                <a:solidFill>
                  <a:srgbClr val="002A59"/>
                </a:solidFill>
              </a:defRPr>
            </a:lvl3pPr>
            <a:lvl4pPr marL="1600200" indent="-228600">
              <a:buSzPct val="80000"/>
              <a:buFont typeface="Arial" pitchFamily="34" charset="0"/>
              <a:buChar char="•"/>
              <a:defRPr sz="1800">
                <a:solidFill>
                  <a:srgbClr val="002A59"/>
                </a:solidFill>
              </a:defRPr>
            </a:lvl4pPr>
            <a:lvl5pPr marL="2057400" indent="-228600">
              <a:buSzPct val="80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07365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ransition_Green">
    <p:bg>
      <p:bgPr>
        <a:solidFill>
          <a:srgbClr val="93C847"/>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7"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46569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ransition_Blue">
    <p:bg>
      <p:bgPr>
        <a:solidFill>
          <a:srgbClr val="00A9E7"/>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4"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3933222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ransition_Purple">
    <p:bg>
      <p:bgPr>
        <a:solidFill>
          <a:srgbClr val="B06FAE"/>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4"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3234805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ransition_Orange">
    <p:bg>
      <p:bgPr>
        <a:solidFill>
          <a:srgbClr val="FCB53D"/>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4"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37761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_Orange">
    <p:bg>
      <p:bgPr>
        <a:solidFill>
          <a:srgbClr val="FCB53D"/>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t>Source: Bureau of Labor Statistics/Haver Analytics</a:t>
            </a:r>
          </a:p>
        </p:txBody>
      </p:sp>
      <p:sp>
        <p:nvSpPr>
          <p:cNvPr id="4"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t>‹#›</a:t>
            </a:fld>
            <a:endParaRPr lang="en-US" dirty="0"/>
          </a:p>
        </p:txBody>
      </p:sp>
    </p:spTree>
    <p:extLst>
      <p:ext uri="{BB962C8B-B14F-4D97-AF65-F5344CB8AC3E}">
        <p14:creationId xmlns:p14="http://schemas.microsoft.com/office/powerpoint/2010/main" val="35909438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1"/>
            <a:ext cx="12192000" cy="1066800"/>
          </a:xfrm>
          <a:prstGeom prst="rect">
            <a:avLst/>
          </a:prstGeo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
        <p:nvSpPr>
          <p:cNvPr id="5" name="Rectangle 34"/>
          <p:cNvSpPr>
            <a:spLocks noChangeArrowheads="1"/>
          </p:cNvSpPr>
          <p:nvPr userDrawn="1"/>
        </p:nvSpPr>
        <p:spPr bwMode="ltGray">
          <a:xfrm>
            <a:off x="11709401" y="6502401"/>
            <a:ext cx="243417" cy="182563"/>
          </a:xfrm>
          <a:prstGeom prst="rect">
            <a:avLst/>
          </a:prstGeom>
          <a:noFill/>
          <a:ln w="9525" algn="ctr">
            <a:solidFill>
              <a:srgbClr val="B5B8B9"/>
            </a:solidFill>
            <a:miter lim="800000"/>
            <a:headEnd/>
            <a:tailEnd/>
          </a:ln>
          <a:effectLst/>
        </p:spPr>
        <p:txBody>
          <a:bodyPr wrap="none" anchor="ctr"/>
          <a:lstStyle/>
          <a:p>
            <a:pPr defTabSz="914400">
              <a:defRPr/>
            </a:pPr>
            <a:endParaRPr lang="en-US" sz="1800" dirty="0">
              <a:solidFill>
                <a:srgbClr val="000000"/>
              </a:solidFill>
            </a:endParaRPr>
          </a:p>
        </p:txBody>
      </p:sp>
    </p:spTree>
    <p:extLst>
      <p:ext uri="{BB962C8B-B14F-4D97-AF65-F5344CB8AC3E}">
        <p14:creationId xmlns:p14="http://schemas.microsoft.com/office/powerpoint/2010/main" val="78299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14400"/>
          </a:xfrm>
          <a:prstGeom prst="rect">
            <a:avLst/>
          </a:prstGeom>
        </p:spPr>
        <p:txBody>
          <a:bodyPr>
            <a:normAutofit/>
          </a:bodyPr>
          <a:lstStyle>
            <a:lvl1pPr>
              <a:defRPr sz="3600"/>
            </a:lvl1pPr>
          </a:lstStyle>
          <a:p>
            <a:r>
              <a:rPr lang="en-US"/>
              <a:t>Click to edit Master title style</a:t>
            </a:r>
          </a:p>
        </p:txBody>
      </p:sp>
      <p:sp>
        <p:nvSpPr>
          <p:cNvPr id="3" name="Slide Number Placeholder 2"/>
          <p:cNvSpPr>
            <a:spLocks noGrp="1"/>
          </p:cNvSpPr>
          <p:nvPr>
            <p:ph type="sldNum" sz="quarter" idx="10"/>
          </p:nvPr>
        </p:nvSpPr>
        <p:spPr/>
        <p:txBody>
          <a:bodyPr/>
          <a:lstStyle/>
          <a:p>
            <a:fld id="{EE71FBCB-8956-4A6B-A458-C7ECA3196A9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537783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a:prstGeom prst="rect">
            <a:avLst/>
          </a:prstGeom>
        </p:spPr>
        <p:txBody>
          <a:bodyPr anchor="ctr"/>
          <a:lstStyle/>
          <a:p>
            <a:r>
              <a:rPr kumimoji="0" lang="en-US" dirty="0"/>
              <a:t>Click to edit Master title style</a:t>
            </a:r>
          </a:p>
        </p:txBody>
      </p:sp>
      <p:sp>
        <p:nvSpPr>
          <p:cNvPr id="3" name="Date Placeholder 2"/>
          <p:cNvSpPr>
            <a:spLocks noGrp="1"/>
          </p:cNvSpPr>
          <p:nvPr>
            <p:ph type="dt" sz="half" idx="10"/>
          </p:nvPr>
        </p:nvSpPr>
        <p:spPr>
          <a:xfrm>
            <a:off x="4775200" y="6305550"/>
            <a:ext cx="2844800" cy="476250"/>
          </a:xfrm>
          <a:prstGeom prst="rect">
            <a:avLst/>
          </a:prstGeom>
        </p:spPr>
        <p:txBody>
          <a:bodyPr/>
          <a:lstStyle/>
          <a:p>
            <a:endParaRPr lang="en-US" dirty="0">
              <a:solidFill>
                <a:srgbClr val="002A59"/>
              </a:solidFill>
            </a:endParaRPr>
          </a:p>
        </p:txBody>
      </p:sp>
      <p:sp>
        <p:nvSpPr>
          <p:cNvPr id="4" name="Footer Placeholder 3"/>
          <p:cNvSpPr>
            <a:spLocks noGrp="1"/>
          </p:cNvSpPr>
          <p:nvPr>
            <p:ph type="ftr" sz="quarter" idx="11"/>
          </p:nvPr>
        </p:nvSpPr>
        <p:spPr/>
        <p:txBody>
          <a:bodyPr/>
          <a:lstStyle/>
          <a:p>
            <a:r>
              <a:rPr lang="en-US" dirty="0">
                <a:solidFill>
                  <a:prstClr val="white"/>
                </a:solidFill>
              </a:rPr>
              <a:t>Source: Bureau of Labor Statistics/Haver Analytics</a:t>
            </a:r>
          </a:p>
        </p:txBody>
      </p:sp>
      <p:sp>
        <p:nvSpPr>
          <p:cNvPr id="5" name="Slide Number Placeholder 4"/>
          <p:cNvSpPr>
            <a:spLocks noGrp="1"/>
          </p:cNvSpPr>
          <p:nvPr>
            <p:ph type="sldNum" sz="quarter" idx="12"/>
          </p:nvPr>
        </p:nvSpPr>
        <p:spPr/>
        <p:txBody>
          <a:bodyPr/>
          <a:lstStyle/>
          <a:p>
            <a:fld id="{67F162C8-608D-4F84-B41F-6C68310705A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578249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1090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Blue_Char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42802596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Blue_Chart&amp;Tex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a:xfrm>
            <a:off x="609600" y="1295400"/>
            <a:ext cx="4632960" cy="4572000"/>
          </a:xfrm>
          <a:prstGeom prst="rect">
            <a:avLst/>
          </a:prstGeom>
        </p:spPr>
        <p:txBody>
          <a:bodyPr/>
          <a:lstStyle>
            <a:lvl1pPr marL="342900" indent="-342900">
              <a:buSzPct val="75000"/>
              <a:buFont typeface="Arial" pitchFamily="34" charset="0"/>
              <a:buChar char="•"/>
              <a:defRPr sz="1800">
                <a:solidFill>
                  <a:schemeClr val="bg1"/>
                </a:solidFill>
              </a:defRPr>
            </a:lvl1pPr>
            <a:lvl2pPr marL="742950" indent="-285750">
              <a:buSzPct val="75000"/>
              <a:buFont typeface="Arial" pitchFamily="34" charset="0"/>
              <a:buChar char="•"/>
              <a:defRPr sz="1600">
                <a:solidFill>
                  <a:schemeClr val="bg1"/>
                </a:solidFill>
              </a:defRPr>
            </a:lvl2pPr>
            <a:lvl3pPr marL="1143000" indent="-228600">
              <a:buSzPct val="75000"/>
              <a:buFont typeface="Arial" pitchFamily="34" charset="0"/>
              <a:buChar char="•"/>
              <a:defRPr sz="1400">
                <a:solidFill>
                  <a:schemeClr val="bg1"/>
                </a:solidFill>
              </a:defRPr>
            </a:lvl3pPr>
            <a:lvl4pPr marL="1600200" indent="-228600">
              <a:buSzPct val="75000"/>
              <a:buFont typeface="Arial" pitchFamily="34" charset="0"/>
              <a:buChar char="•"/>
              <a:defRPr sz="1200">
                <a:solidFill>
                  <a:schemeClr val="bg1"/>
                </a:solidFill>
              </a:defRPr>
            </a:lvl4pPr>
            <a:lvl5pPr marL="2057400" indent="-228600">
              <a:buSzPct val="75000"/>
              <a:buFont typeface="Arial"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58622621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Blue_Content">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defRPr>
            </a:lvl1pPr>
          </a:lstStyle>
          <a:p>
            <a:endParaRPr lang="en-US" dirty="0"/>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900" indent="-342900">
              <a:buSzPct val="75000"/>
              <a:buFont typeface="Arial" pitchFamily="34" charset="0"/>
              <a:buChar char="•"/>
              <a:defRPr sz="2800">
                <a:solidFill>
                  <a:srgbClr val="002A59"/>
                </a:solidFill>
              </a:defRPr>
            </a:lvl1pPr>
            <a:lvl2pPr marL="742950" indent="-285750">
              <a:buSzPct val="75000"/>
              <a:buFont typeface="Arial" pitchFamily="34" charset="0"/>
              <a:buChar char="•"/>
              <a:defRPr sz="2400">
                <a:solidFill>
                  <a:srgbClr val="002A59"/>
                </a:solidFill>
              </a:defRPr>
            </a:lvl2pPr>
            <a:lvl3pPr marL="1143000" indent="-228600">
              <a:buSzPct val="75000"/>
              <a:buFont typeface="Arial" pitchFamily="34" charset="0"/>
              <a:buChar char="•"/>
              <a:defRPr sz="2000">
                <a:solidFill>
                  <a:srgbClr val="002A59"/>
                </a:solidFill>
              </a:defRPr>
            </a:lvl3pPr>
            <a:lvl4pPr marL="1600200" indent="-228600">
              <a:buSzPct val="75000"/>
              <a:buFont typeface="Arial" pitchFamily="34" charset="0"/>
              <a:buChar char="•"/>
              <a:defRPr sz="1800">
                <a:solidFill>
                  <a:srgbClr val="002A59"/>
                </a:solidFill>
              </a:defRPr>
            </a:lvl4pPr>
            <a:lvl5pPr marL="2057400" indent="-228600">
              <a:buSzPct val="75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16665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_Blue_Table">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Myriad Pro"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2789840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7" name="Rectangle 6"/>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63997321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50838"/>
            <a:ext cx="10972800" cy="944562"/>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010201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1"/>
            <a:ext cx="12192000" cy="1066800"/>
          </a:xfrm>
          <a:prstGeom prst="rect">
            <a:avLst/>
          </a:prstGeo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
        <p:nvSpPr>
          <p:cNvPr id="5" name="Rectangle 34"/>
          <p:cNvSpPr>
            <a:spLocks noChangeArrowheads="1"/>
          </p:cNvSpPr>
          <p:nvPr userDrawn="1"/>
        </p:nvSpPr>
        <p:spPr bwMode="ltGray">
          <a:xfrm>
            <a:off x="11709401" y="6502401"/>
            <a:ext cx="243417" cy="182563"/>
          </a:xfrm>
          <a:prstGeom prst="rect">
            <a:avLst/>
          </a:prstGeom>
          <a:noFill/>
          <a:ln w="9525" algn="ctr">
            <a:solidFill>
              <a:srgbClr val="B5B8B9"/>
            </a:solidFill>
            <a:miter lim="800000"/>
            <a:headEnd/>
            <a:tailEnd/>
          </a:ln>
          <a:effectLst/>
        </p:spPr>
        <p:txBody>
          <a:bodyPr wrap="none" anchor="ctr"/>
          <a:lstStyle/>
          <a:p>
            <a:pPr>
              <a:defRPr/>
            </a:pPr>
            <a:endParaRPr lang="en-US" sz="1800" dirty="0">
              <a:solidFill>
                <a:srgbClr val="000000"/>
              </a:solidFill>
            </a:endParaRPr>
          </a:p>
        </p:txBody>
      </p:sp>
    </p:spTree>
    <p:extLst>
      <p:ext uri="{BB962C8B-B14F-4D97-AF65-F5344CB8AC3E}">
        <p14:creationId xmlns:p14="http://schemas.microsoft.com/office/powerpoint/2010/main" val="75741236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96792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155569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47202" y="3581399"/>
            <a:ext cx="2844799" cy="98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2" t="7579" r="11407" b="16902"/>
          <a:stretch/>
        </p:blipFill>
        <p:spPr>
          <a:xfrm>
            <a:off x="0" y="-168730"/>
            <a:ext cx="6148760" cy="3064330"/>
          </a:xfrm>
          <a:prstGeom prst="rect">
            <a:avLst/>
          </a:prstGeom>
        </p:spPr>
      </p:pic>
      <p:sp>
        <p:nvSpPr>
          <p:cNvPr id="9" name="Rectangle 8"/>
          <p:cNvSpPr/>
          <p:nvPr userDrawn="1"/>
        </p:nvSpPr>
        <p:spPr>
          <a:xfrm>
            <a:off x="0" y="2362199"/>
            <a:ext cx="12192000" cy="1219200"/>
          </a:xfrm>
          <a:prstGeom prst="rect">
            <a:avLst/>
          </a:prstGeom>
          <a:solidFill>
            <a:srgbClr val="046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fontAlgn="auto">
              <a:spcBef>
                <a:spcPts val="0"/>
              </a:spcBef>
              <a:spcAft>
                <a:spcPts val="0"/>
              </a:spcAft>
            </a:pPr>
            <a:endParaRPr lang="en-US" sz="1800" b="0" i="0" dirty="0">
              <a:solidFill>
                <a:prstClr val="white"/>
              </a:solidFill>
            </a:endParaRPr>
          </a:p>
        </p:txBody>
      </p:sp>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b="16599"/>
          <a:stretch/>
        </p:blipFill>
        <p:spPr>
          <a:xfrm>
            <a:off x="6148762" y="-168730"/>
            <a:ext cx="6043239" cy="2530929"/>
          </a:xfrm>
          <a:prstGeom prst="rect">
            <a:avLst/>
          </a:prstGeom>
        </p:spPr>
      </p:pic>
      <p:sp>
        <p:nvSpPr>
          <p:cNvPr id="11" name="Rectangle 10"/>
          <p:cNvSpPr/>
          <p:nvPr userDrawn="1"/>
        </p:nvSpPr>
        <p:spPr>
          <a:xfrm>
            <a:off x="6148762" y="3581400"/>
            <a:ext cx="3198439" cy="990601"/>
          </a:xfrm>
          <a:prstGeom prst="rect">
            <a:avLst/>
          </a:prstGeom>
          <a:solidFill>
            <a:srgbClr val="00A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12" name="Rectangle 11"/>
          <p:cNvSpPr/>
          <p:nvPr userDrawn="1"/>
        </p:nvSpPr>
        <p:spPr>
          <a:xfrm>
            <a:off x="-1" y="3581400"/>
            <a:ext cx="6148761" cy="990601"/>
          </a:xfrm>
          <a:prstGeom prst="rect">
            <a:avLst/>
          </a:prstGeom>
          <a:solidFill>
            <a:srgbClr val="002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6000" y="5522748"/>
            <a:ext cx="2438400" cy="851124"/>
          </a:xfrm>
          <a:prstGeom prst="rect">
            <a:avLst/>
          </a:prstGeom>
        </p:spPr>
      </p:pic>
      <p:sp>
        <p:nvSpPr>
          <p:cNvPr id="2" name="Title 1"/>
          <p:cNvSpPr>
            <a:spLocks noGrp="1"/>
          </p:cNvSpPr>
          <p:nvPr>
            <p:ph type="ctrTitle"/>
          </p:nvPr>
        </p:nvSpPr>
        <p:spPr>
          <a:xfrm>
            <a:off x="0" y="2362200"/>
            <a:ext cx="12192000" cy="1219200"/>
          </a:xfrm>
          <a:prstGeom prst="rect">
            <a:avLst/>
          </a:prstGeom>
        </p:spPr>
        <p:txBody>
          <a:bodyPr anchor="ctr"/>
          <a:lstStyle>
            <a:lvl1pPr algn="l">
              <a:defRPr sz="4000">
                <a:solidFill>
                  <a:schemeClr val="bg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24386" y="3581399"/>
            <a:ext cx="6173147" cy="987552"/>
          </a:xfrm>
          <a:prstGeom prst="rect">
            <a:avLst/>
          </a:prstGeom>
        </p:spPr>
        <p:txBody>
          <a:bodyPr anchor="ctr"/>
          <a:lstStyle>
            <a:lvl1pPr marL="0" indent="0" algn="l">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816391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lue_Char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112835561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Blue_Chart&amp;Tex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a:xfrm>
            <a:off x="609600" y="1295400"/>
            <a:ext cx="4632960" cy="4572000"/>
          </a:xfrm>
          <a:prstGeom prst="rect">
            <a:avLst/>
          </a:prstGeom>
        </p:spPr>
        <p:txBody>
          <a:bodyPr/>
          <a:lstStyle>
            <a:lvl1pPr marL="342900" indent="-342900">
              <a:buSzPct val="75000"/>
              <a:buFont typeface="Arial" pitchFamily="34" charset="0"/>
              <a:buChar char="•"/>
              <a:defRPr sz="1800">
                <a:solidFill>
                  <a:schemeClr val="bg1"/>
                </a:solidFill>
                <a:latin typeface="Arial" pitchFamily="34" charset="0"/>
                <a:cs typeface="Arial" pitchFamily="34" charset="0"/>
              </a:defRPr>
            </a:lvl1pPr>
            <a:lvl2pPr marL="742950" indent="-285750">
              <a:buSzPct val="75000"/>
              <a:buFont typeface="Arial" pitchFamily="34" charset="0"/>
              <a:buChar char="•"/>
              <a:defRPr sz="1600">
                <a:solidFill>
                  <a:schemeClr val="bg1"/>
                </a:solidFill>
                <a:latin typeface="Arial" pitchFamily="34" charset="0"/>
                <a:cs typeface="Arial" pitchFamily="34" charset="0"/>
              </a:defRPr>
            </a:lvl2pPr>
            <a:lvl3pPr marL="1143000" indent="-228600">
              <a:buSzPct val="75000"/>
              <a:buFont typeface="Arial" pitchFamily="34" charset="0"/>
              <a:buChar char="•"/>
              <a:defRPr sz="1400">
                <a:solidFill>
                  <a:schemeClr val="bg1"/>
                </a:solidFill>
                <a:latin typeface="Arial" pitchFamily="34" charset="0"/>
                <a:cs typeface="Arial" pitchFamily="34" charset="0"/>
              </a:defRPr>
            </a:lvl3pPr>
            <a:lvl4pPr marL="1600200" indent="-228600">
              <a:buSzPct val="75000"/>
              <a:buFont typeface="Arial" pitchFamily="34" charset="0"/>
              <a:buChar char="•"/>
              <a:defRPr sz="1200">
                <a:solidFill>
                  <a:schemeClr val="bg1"/>
                </a:solidFill>
                <a:latin typeface="Arial" pitchFamily="34" charset="0"/>
                <a:cs typeface="Arial" pitchFamily="34" charset="0"/>
              </a:defRPr>
            </a:lvl4pPr>
            <a:lvl5pPr marL="2057400" indent="-228600">
              <a:buSzPct val="75000"/>
              <a:buFont typeface="Arial" pitchFamily="34" charset="0"/>
              <a:buChar char="•"/>
              <a:defRPr sz="1200">
                <a:solidFill>
                  <a:schemeClr val="bg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28979710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lue_Content">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900" indent="-342900">
              <a:buSzPct val="75000"/>
              <a:buFont typeface="Arial" pitchFamily="34" charset="0"/>
              <a:buChar char="•"/>
              <a:defRPr sz="2800">
                <a:solidFill>
                  <a:srgbClr val="002A59"/>
                </a:solidFill>
                <a:latin typeface="Arial" pitchFamily="34" charset="0"/>
                <a:cs typeface="Arial" pitchFamily="34" charset="0"/>
              </a:defRPr>
            </a:lvl1pPr>
            <a:lvl2pPr marL="742950" indent="-285750">
              <a:buSzPct val="75000"/>
              <a:buFont typeface="Arial" pitchFamily="34" charset="0"/>
              <a:buChar char="•"/>
              <a:defRPr sz="2400">
                <a:solidFill>
                  <a:srgbClr val="002A59"/>
                </a:solidFill>
                <a:latin typeface="Arial" pitchFamily="34" charset="0"/>
                <a:cs typeface="Arial" pitchFamily="34" charset="0"/>
              </a:defRPr>
            </a:lvl2pPr>
            <a:lvl3pPr marL="1143000" indent="-228600">
              <a:buSzPct val="75000"/>
              <a:buFont typeface="Arial" pitchFamily="34" charset="0"/>
              <a:buChar char="•"/>
              <a:defRPr sz="2000">
                <a:solidFill>
                  <a:srgbClr val="002A59"/>
                </a:solidFill>
                <a:latin typeface="Arial" pitchFamily="34" charset="0"/>
                <a:cs typeface="Arial" pitchFamily="34" charset="0"/>
              </a:defRPr>
            </a:lvl3pPr>
            <a:lvl4pPr marL="1600200" indent="-228600">
              <a:buSzPct val="75000"/>
              <a:buFont typeface="Arial" pitchFamily="34" charset="0"/>
              <a:buChar char="•"/>
              <a:defRPr sz="1800">
                <a:solidFill>
                  <a:srgbClr val="002A59"/>
                </a:solidFill>
                <a:latin typeface="Arial" pitchFamily="34" charset="0"/>
                <a:cs typeface="Arial" pitchFamily="34" charset="0"/>
              </a:defRPr>
            </a:lvl4pPr>
            <a:lvl5pPr marL="2057400" indent="-228600">
              <a:buSzPct val="75000"/>
              <a:buFont typeface="Arial" pitchFamily="34" charset="0"/>
              <a:buChar char="•"/>
              <a:defRPr sz="1800">
                <a:solidFill>
                  <a:srgbClr val="002A59"/>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386135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lue_Table">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3221117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Blue_Table">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Myriad Pro"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154457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a:prstGeom prst="rect">
            <a:avLst/>
          </a:prstGeom>
        </p:spPr>
        <p:txBody>
          <a:bodyPr anchor="ctr"/>
          <a:lstStyle>
            <a:lvl1pPr algn="l">
              <a:defRPr sz="32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7" name="Rectangle 6"/>
          <p:cNvSpPr/>
          <p:nvPr userDrawn="1"/>
        </p:nvSpPr>
        <p:spPr>
          <a:xfrm>
            <a:off x="731520" y="990600"/>
            <a:ext cx="1072896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59806924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4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715962"/>
          </a:xfrm>
          <a:prstGeom prst="rect">
            <a:avLst/>
          </a:prstGeom>
        </p:spPr>
        <p:txBody>
          <a:bodyPr anchor="ctr"/>
          <a:lstStyle>
            <a:lvl1pPr algn="l">
              <a:defRPr sz="32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3" name="Rounded Rectangle 2"/>
          <p:cNvSpPr/>
          <p:nvPr userDrawn="1"/>
        </p:nvSpPr>
        <p:spPr>
          <a:xfrm>
            <a:off x="711200" y="990600"/>
            <a:ext cx="10871200" cy="5029200"/>
          </a:xfrm>
          <a:prstGeom prst="roundRect">
            <a:avLst>
              <a:gd name="adj" fmla="val 3581"/>
            </a:avLst>
          </a:prstGeom>
          <a:solidFill>
            <a:schemeClr val="bg1"/>
          </a:solidFill>
          <a:ln>
            <a:solidFill>
              <a:srgbClr val="002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3936236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14400"/>
          </a:xfrm>
          <a:prstGeom prst="rect">
            <a:avLst/>
          </a:prstGeom>
        </p:spPr>
        <p:txBody>
          <a:bodyPr>
            <a:normAutofit/>
          </a:bodyPr>
          <a:lstStyle>
            <a:lvl1pPr>
              <a:defRPr sz="3600"/>
            </a:lvl1pPr>
          </a:lstStyle>
          <a:p>
            <a:r>
              <a:rPr lang="en-US"/>
              <a:t>Click to edit Master title style</a:t>
            </a:r>
          </a:p>
        </p:txBody>
      </p:sp>
      <p:sp>
        <p:nvSpPr>
          <p:cNvPr id="3" name="Slide Number Placeholder 2"/>
          <p:cNvSpPr>
            <a:spLocks noGrp="1"/>
          </p:cNvSpPr>
          <p:nvPr>
            <p:ph type="sldNum" sz="quarter" idx="10"/>
          </p:nvPr>
        </p:nvSpPr>
        <p:spPr/>
        <p:txBody>
          <a:bodyPr/>
          <a:lstStyle/>
          <a:p>
            <a:fld id="{EE71FBCB-8956-4A6B-A458-C7ECA3196A9E}" type="slidenum">
              <a:rPr lang="en-US" smtClean="0"/>
              <a:pPr/>
              <a:t>‹#›</a:t>
            </a:fld>
            <a:endParaRPr lang="en-US" dirty="0"/>
          </a:p>
        </p:txBody>
      </p:sp>
    </p:spTree>
    <p:extLst>
      <p:ext uri="{BB962C8B-B14F-4D97-AF65-F5344CB8AC3E}">
        <p14:creationId xmlns:p14="http://schemas.microsoft.com/office/powerpoint/2010/main" val="12215887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5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715962"/>
          </a:xfrm>
          <a:prstGeom prst="rect">
            <a:avLst/>
          </a:prstGeom>
        </p:spPr>
        <p:txBody>
          <a:bodyPr anchor="ctr"/>
          <a:lstStyle>
            <a:lvl1pPr algn="l">
              <a:defRPr sz="3200">
                <a:solidFill>
                  <a:srgbClr val="002A59"/>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3" name="Rounded Rectangle 2"/>
          <p:cNvSpPr/>
          <p:nvPr userDrawn="1"/>
        </p:nvSpPr>
        <p:spPr>
          <a:xfrm>
            <a:off x="482600" y="1371600"/>
            <a:ext cx="5486400" cy="4114800"/>
          </a:xfrm>
          <a:prstGeom prst="roundRect">
            <a:avLst>
              <a:gd name="adj" fmla="val 3581"/>
            </a:avLst>
          </a:prstGeom>
          <a:solidFill>
            <a:schemeClr val="bg1"/>
          </a:solidFill>
          <a:ln w="19050">
            <a:solidFill>
              <a:srgbClr val="002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7" name="Rounded Rectangle 6"/>
          <p:cNvSpPr/>
          <p:nvPr userDrawn="1"/>
        </p:nvSpPr>
        <p:spPr>
          <a:xfrm>
            <a:off x="6299200" y="1371600"/>
            <a:ext cx="5486400" cy="4114800"/>
          </a:xfrm>
          <a:prstGeom prst="roundRect">
            <a:avLst>
              <a:gd name="adj" fmla="val 3581"/>
            </a:avLst>
          </a:prstGeom>
          <a:solidFill>
            <a:schemeClr val="bg1"/>
          </a:solidFill>
          <a:ln w="19050">
            <a:solidFill>
              <a:srgbClr val="002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236929732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Tree>
    <p:extLst>
      <p:ext uri="{BB962C8B-B14F-4D97-AF65-F5344CB8AC3E}">
        <p14:creationId xmlns:p14="http://schemas.microsoft.com/office/powerpoint/2010/main" val="312847115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Grey_Content">
    <p:bg>
      <p:bgPr>
        <a:solidFill>
          <a:srgbClr val="D7DCDD"/>
        </a:solidFill>
        <a:effectLst/>
      </p:bgPr>
    </p:bg>
    <p:spTree>
      <p:nvGrpSpPr>
        <p:cNvPr id="1" name=""/>
        <p:cNvGrpSpPr/>
        <p:nvPr/>
      </p:nvGrpSpPr>
      <p:grpSpPr>
        <a:xfrm>
          <a:off x="0" y="0"/>
          <a:ext cx="0" cy="0"/>
          <a:chOff x="0" y="0"/>
          <a:chExt cx="0" cy="0"/>
        </a:xfrm>
      </p:grpSpPr>
      <p:sp>
        <p:nvSpPr>
          <p:cNvPr id="10" name="Rectangle 9"/>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900" indent="-342900">
              <a:buSzPct val="75000"/>
              <a:buFont typeface="Arial" pitchFamily="34" charset="0"/>
              <a:buChar char="•"/>
              <a:defRPr sz="2800">
                <a:solidFill>
                  <a:srgbClr val="002A59"/>
                </a:solidFill>
              </a:defRPr>
            </a:lvl1pPr>
            <a:lvl2pPr marL="742950" indent="-285750">
              <a:buSzPct val="75000"/>
              <a:buFont typeface="Arial" pitchFamily="34" charset="0"/>
              <a:buChar char="•"/>
              <a:defRPr sz="2400">
                <a:solidFill>
                  <a:srgbClr val="002A59"/>
                </a:solidFill>
              </a:defRPr>
            </a:lvl2pPr>
            <a:lvl3pPr marL="1143000" indent="-228600">
              <a:buSzPct val="75000"/>
              <a:buFont typeface="Arial" pitchFamily="34" charset="0"/>
              <a:buChar char="•"/>
              <a:defRPr sz="2000">
                <a:solidFill>
                  <a:srgbClr val="002A59"/>
                </a:solidFill>
              </a:defRPr>
            </a:lvl3pPr>
            <a:lvl4pPr marL="1600200" indent="-228600">
              <a:buSzPct val="75000"/>
              <a:buFont typeface="Arial" pitchFamily="34" charset="0"/>
              <a:buChar char="•"/>
              <a:defRPr sz="1800">
                <a:solidFill>
                  <a:srgbClr val="002A59"/>
                </a:solidFill>
              </a:defRPr>
            </a:lvl4pPr>
            <a:lvl5pPr marL="2057400" indent="-228600">
              <a:buSzPct val="75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570599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Grey_Conten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4" name="Content Placeholder 3"/>
          <p:cNvSpPr>
            <a:spLocks noGrp="1"/>
          </p:cNvSpPr>
          <p:nvPr>
            <p:ph sz="quarter" idx="13"/>
          </p:nvPr>
        </p:nvSpPr>
        <p:spPr>
          <a:xfrm>
            <a:off x="609600" y="1234440"/>
            <a:ext cx="4673600" cy="4846320"/>
          </a:xfrm>
          <a:prstGeom prst="rect">
            <a:avLst/>
          </a:prstGeom>
        </p:spPr>
        <p:txBody>
          <a:bodyPr/>
          <a:lstStyle>
            <a:lvl1pPr marL="342900" indent="-342900">
              <a:buSzPct val="75000"/>
              <a:buFont typeface="Arial" pitchFamily="34" charset="0"/>
              <a:buChar char="•"/>
              <a:defRPr sz="2000">
                <a:solidFill>
                  <a:srgbClr val="002A59"/>
                </a:solidFill>
              </a:defRPr>
            </a:lvl1pPr>
            <a:lvl2pPr marL="742950" indent="-285750">
              <a:buSzPct val="75000"/>
              <a:buFont typeface="Arial" pitchFamily="34" charset="0"/>
              <a:buChar char="•"/>
              <a:defRPr sz="1800">
                <a:solidFill>
                  <a:srgbClr val="002A59"/>
                </a:solidFill>
              </a:defRPr>
            </a:lvl2pPr>
            <a:lvl3pPr marL="1143000" indent="-228600">
              <a:buSzPct val="75000"/>
              <a:buFont typeface="Arial" pitchFamily="34" charset="0"/>
              <a:buChar char="•"/>
              <a:defRPr sz="1600">
                <a:solidFill>
                  <a:srgbClr val="002A59"/>
                </a:solidFill>
              </a:defRPr>
            </a:lvl3pPr>
            <a:lvl4pPr marL="1600200" indent="-228600">
              <a:buSzPct val="75000"/>
              <a:buFont typeface="Arial" pitchFamily="34" charset="0"/>
              <a:buChar char="•"/>
              <a:defRPr sz="1400">
                <a:solidFill>
                  <a:srgbClr val="002A59"/>
                </a:solidFill>
              </a:defRPr>
            </a:lvl4pPr>
            <a:lvl5pPr marL="2057400" indent="-228600">
              <a:buSzPct val="75000"/>
              <a:buFont typeface="Arial" pitchFamily="34" charset="0"/>
              <a:buChar char="•"/>
              <a:defRPr sz="14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401070821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wirl_Char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241247528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wirl_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11" name="Content Placeholder 10"/>
          <p:cNvSpPr>
            <a:spLocks noGrp="1"/>
          </p:cNvSpPr>
          <p:nvPr>
            <p:ph sz="quarter" idx="13"/>
          </p:nvPr>
        </p:nvSpPr>
        <p:spPr>
          <a:xfrm>
            <a:off x="735584" y="1219200"/>
            <a:ext cx="10728960" cy="4846320"/>
          </a:xfrm>
          <a:prstGeom prst="rect">
            <a:avLst/>
          </a:prstGeom>
        </p:spPr>
        <p:txBody>
          <a:bodyPr/>
          <a:lstStyle>
            <a:lvl1pPr marL="342900" indent="-342900">
              <a:buSzPct val="80000"/>
              <a:buFont typeface="Arial" pitchFamily="34" charset="0"/>
              <a:buChar char="•"/>
              <a:defRPr sz="2800">
                <a:solidFill>
                  <a:srgbClr val="002A59"/>
                </a:solidFill>
              </a:defRPr>
            </a:lvl1pPr>
            <a:lvl2pPr marL="742950" indent="-285750">
              <a:buSzPct val="80000"/>
              <a:buFont typeface="Arial" pitchFamily="34" charset="0"/>
              <a:buChar char="•"/>
              <a:defRPr sz="2400">
                <a:solidFill>
                  <a:srgbClr val="002A59"/>
                </a:solidFill>
              </a:defRPr>
            </a:lvl2pPr>
            <a:lvl3pPr marL="1143000" indent="-228600">
              <a:buSzPct val="80000"/>
              <a:buFont typeface="Arial" pitchFamily="34" charset="0"/>
              <a:buChar char="•"/>
              <a:defRPr sz="2000">
                <a:solidFill>
                  <a:srgbClr val="002A59"/>
                </a:solidFill>
              </a:defRPr>
            </a:lvl3pPr>
            <a:lvl4pPr marL="1600200" indent="-228600">
              <a:buSzPct val="80000"/>
              <a:buFont typeface="Arial" pitchFamily="34" charset="0"/>
              <a:buChar char="•"/>
              <a:defRPr sz="1800">
                <a:solidFill>
                  <a:srgbClr val="002A59"/>
                </a:solidFill>
              </a:defRPr>
            </a:lvl4pPr>
            <a:lvl5pPr marL="2057400" indent="-228600">
              <a:buSzPct val="80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274182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Swirl_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sp>
        <p:nvSpPr>
          <p:cNvPr id="11" name="Content Placeholder 10"/>
          <p:cNvSpPr>
            <a:spLocks noGrp="1"/>
          </p:cNvSpPr>
          <p:nvPr>
            <p:ph sz="quarter" idx="13"/>
          </p:nvPr>
        </p:nvSpPr>
        <p:spPr>
          <a:xfrm>
            <a:off x="609600" y="1295400"/>
            <a:ext cx="10972800" cy="4572000"/>
          </a:xfrm>
          <a:prstGeom prst="rect">
            <a:avLst/>
          </a:prstGeom>
        </p:spPr>
        <p:txBody>
          <a:bodyPr/>
          <a:lstStyle>
            <a:lvl1pPr marL="342900" indent="-342900">
              <a:buSzPct val="80000"/>
              <a:buFont typeface="Arial" pitchFamily="34" charset="0"/>
              <a:buChar char="•"/>
              <a:defRPr sz="2800">
                <a:solidFill>
                  <a:srgbClr val="002A59"/>
                </a:solidFill>
              </a:defRPr>
            </a:lvl1pPr>
            <a:lvl2pPr marL="742950" indent="-285750">
              <a:buSzPct val="80000"/>
              <a:buFont typeface="Arial" pitchFamily="34" charset="0"/>
              <a:buChar char="•"/>
              <a:defRPr sz="2400">
                <a:solidFill>
                  <a:srgbClr val="002A59"/>
                </a:solidFill>
              </a:defRPr>
            </a:lvl2pPr>
            <a:lvl3pPr marL="1143000" indent="-228600">
              <a:buSzPct val="80000"/>
              <a:buFont typeface="Arial" pitchFamily="34" charset="0"/>
              <a:buChar char="•"/>
              <a:defRPr sz="2000">
                <a:solidFill>
                  <a:srgbClr val="002A59"/>
                </a:solidFill>
              </a:defRPr>
            </a:lvl3pPr>
            <a:lvl4pPr marL="1600200" indent="-228600">
              <a:buSzPct val="80000"/>
              <a:buFont typeface="Arial" pitchFamily="34" charset="0"/>
              <a:buChar char="•"/>
              <a:defRPr sz="1800">
                <a:solidFill>
                  <a:srgbClr val="002A59"/>
                </a:solidFill>
              </a:defRPr>
            </a:lvl4pPr>
            <a:lvl5pPr marL="2057400" indent="-228600">
              <a:buSzPct val="80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24564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ransition_Green">
    <p:bg>
      <p:bgPr>
        <a:solidFill>
          <a:srgbClr val="93C847"/>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7"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038078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ransition_Blue">
    <p:bg>
      <p:bgPr>
        <a:solidFill>
          <a:srgbClr val="00A9E7"/>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4"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44366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ransition_Purple">
    <p:bg>
      <p:bgPr>
        <a:solidFill>
          <a:srgbClr val="B06FAE"/>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4"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8193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_Char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pPr/>
              <a:t>‹#›</a:t>
            </a:fld>
            <a:endParaRPr lang="en-US" dirty="0"/>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56874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14856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ransition_Orange">
    <p:bg>
      <p:bgPr>
        <a:solidFill>
          <a:srgbClr val="FCB53D"/>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4"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222020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1"/>
            <a:ext cx="12192000" cy="1066800"/>
          </a:xfrm>
          <a:prstGeom prst="rect">
            <a:avLst/>
          </a:prstGeo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
        <p:nvSpPr>
          <p:cNvPr id="5" name="Rectangle 34"/>
          <p:cNvSpPr>
            <a:spLocks noChangeArrowheads="1"/>
          </p:cNvSpPr>
          <p:nvPr userDrawn="1"/>
        </p:nvSpPr>
        <p:spPr bwMode="ltGray">
          <a:xfrm>
            <a:off x="11709401" y="6502401"/>
            <a:ext cx="243417" cy="182563"/>
          </a:xfrm>
          <a:prstGeom prst="rect">
            <a:avLst/>
          </a:prstGeom>
          <a:noFill/>
          <a:ln w="9525" algn="ctr">
            <a:solidFill>
              <a:srgbClr val="B5B8B9"/>
            </a:solidFill>
            <a:miter lim="800000"/>
            <a:headEnd/>
            <a:tailEnd/>
          </a:ln>
          <a:effectLst/>
        </p:spPr>
        <p:txBody>
          <a:bodyPr wrap="none" anchor="ctr"/>
          <a:lstStyle/>
          <a:p>
            <a:pPr algn="l" fontAlgn="auto">
              <a:spcBef>
                <a:spcPts val="0"/>
              </a:spcBef>
              <a:spcAft>
                <a:spcPts val="0"/>
              </a:spcAft>
              <a:defRPr/>
            </a:pPr>
            <a:endParaRPr lang="en-US" sz="1800" b="0" i="0" dirty="0">
              <a:solidFill>
                <a:srgbClr val="000000"/>
              </a:solidFill>
              <a:latin typeface="Arial"/>
            </a:endParaRPr>
          </a:p>
        </p:txBody>
      </p:sp>
    </p:spTree>
    <p:extLst>
      <p:ext uri="{BB962C8B-B14F-4D97-AF65-F5344CB8AC3E}">
        <p14:creationId xmlns:p14="http://schemas.microsoft.com/office/powerpoint/2010/main" val="198858697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14400"/>
          </a:xfrm>
          <a:prstGeom prst="rect">
            <a:avLst/>
          </a:prstGeom>
        </p:spPr>
        <p:txBody>
          <a:bodyPr>
            <a:normAutofit/>
          </a:bodyPr>
          <a:lstStyle>
            <a:lvl1pPr>
              <a:defRPr sz="3600"/>
            </a:lvl1pPr>
          </a:lstStyle>
          <a:p>
            <a:r>
              <a:rPr lang="en-US"/>
              <a:t>Click to edit Master title style</a:t>
            </a:r>
          </a:p>
        </p:txBody>
      </p:sp>
      <p:sp>
        <p:nvSpPr>
          <p:cNvPr id="3" name="Slide Number Placeholder 2"/>
          <p:cNvSpPr>
            <a:spLocks noGrp="1"/>
          </p:cNvSpPr>
          <p:nvPr>
            <p:ph type="sldNum" sz="quarter" idx="10"/>
          </p:nvPr>
        </p:nvSpPr>
        <p:spPr/>
        <p:txBody>
          <a:bodyPr/>
          <a:lstStyle/>
          <a:p>
            <a:fld id="{EE71FBCB-8956-4A6B-A458-C7ECA3196A9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304741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a:prstGeom prst="rect">
            <a:avLst/>
          </a:prstGeom>
        </p:spPr>
        <p:txBody>
          <a:bodyPr anchor="ctr"/>
          <a:lstStyle/>
          <a:p>
            <a:r>
              <a:rPr kumimoji="0" lang="en-US" dirty="0"/>
              <a:t>Click to edit Master title style</a:t>
            </a:r>
          </a:p>
        </p:txBody>
      </p:sp>
      <p:sp>
        <p:nvSpPr>
          <p:cNvPr id="3" name="Date Placeholder 2"/>
          <p:cNvSpPr>
            <a:spLocks noGrp="1"/>
          </p:cNvSpPr>
          <p:nvPr>
            <p:ph type="dt" sz="half" idx="10"/>
          </p:nvPr>
        </p:nvSpPr>
        <p:spPr>
          <a:xfrm>
            <a:off x="4775200" y="6305550"/>
            <a:ext cx="2844800" cy="476250"/>
          </a:xfrm>
          <a:prstGeom prst="rect">
            <a:avLst/>
          </a:prstGeom>
        </p:spPr>
        <p:txBody>
          <a:bodyPr/>
          <a:lstStyle/>
          <a:p>
            <a:endParaRPr lang="en-US" dirty="0">
              <a:solidFill>
                <a:srgbClr val="002A59"/>
              </a:solidFill>
            </a:endParaRPr>
          </a:p>
        </p:txBody>
      </p:sp>
      <p:sp>
        <p:nvSpPr>
          <p:cNvPr id="4" name="Footer Placeholder 3"/>
          <p:cNvSpPr>
            <a:spLocks noGrp="1"/>
          </p:cNvSpPr>
          <p:nvPr>
            <p:ph type="ftr" sz="quarter" idx="11"/>
          </p:nvPr>
        </p:nvSpPr>
        <p:spPr/>
        <p:txBody>
          <a:bodyPr/>
          <a:lstStyle/>
          <a:p>
            <a:r>
              <a:rPr lang="en-US" dirty="0">
                <a:solidFill>
                  <a:prstClr val="white"/>
                </a:solidFill>
              </a:rPr>
              <a:t>Source: Bureau of Labor Statistics/Haver Analytics</a:t>
            </a:r>
          </a:p>
        </p:txBody>
      </p:sp>
      <p:sp>
        <p:nvSpPr>
          <p:cNvPr id="5" name="Slide Number Placeholder 4"/>
          <p:cNvSpPr>
            <a:spLocks noGrp="1"/>
          </p:cNvSpPr>
          <p:nvPr>
            <p:ph type="sldNum" sz="quarter" idx="12"/>
          </p:nvPr>
        </p:nvSpPr>
        <p:spPr/>
        <p:txBody>
          <a:bodyPr/>
          <a:lstStyle/>
          <a:p>
            <a:fld id="{67F162C8-608D-4F84-B41F-6C68310705A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527042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50789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Blue_Char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403875372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Blue_Chart&amp;Tex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a:xfrm>
            <a:off x="609600" y="1295400"/>
            <a:ext cx="4632960" cy="4572000"/>
          </a:xfrm>
          <a:prstGeom prst="rect">
            <a:avLst/>
          </a:prstGeom>
        </p:spPr>
        <p:txBody>
          <a:bodyPr/>
          <a:lstStyle>
            <a:lvl1pPr marL="342900" indent="-342900">
              <a:buSzPct val="75000"/>
              <a:buFont typeface="Arial" pitchFamily="34" charset="0"/>
              <a:buChar char="•"/>
              <a:defRPr sz="1800">
                <a:solidFill>
                  <a:schemeClr val="bg1"/>
                </a:solidFill>
              </a:defRPr>
            </a:lvl1pPr>
            <a:lvl2pPr marL="742950" indent="-285750">
              <a:buSzPct val="75000"/>
              <a:buFont typeface="Arial" pitchFamily="34" charset="0"/>
              <a:buChar char="•"/>
              <a:defRPr sz="1600">
                <a:solidFill>
                  <a:schemeClr val="bg1"/>
                </a:solidFill>
              </a:defRPr>
            </a:lvl2pPr>
            <a:lvl3pPr marL="1143000" indent="-228600">
              <a:buSzPct val="75000"/>
              <a:buFont typeface="Arial" pitchFamily="34" charset="0"/>
              <a:buChar char="•"/>
              <a:defRPr sz="1400">
                <a:solidFill>
                  <a:schemeClr val="bg1"/>
                </a:solidFill>
              </a:defRPr>
            </a:lvl3pPr>
            <a:lvl4pPr marL="1600200" indent="-228600">
              <a:buSzPct val="75000"/>
              <a:buFont typeface="Arial" pitchFamily="34" charset="0"/>
              <a:buChar char="•"/>
              <a:defRPr sz="1200">
                <a:solidFill>
                  <a:schemeClr val="bg1"/>
                </a:solidFill>
              </a:defRPr>
            </a:lvl4pPr>
            <a:lvl5pPr marL="2057400" indent="-228600">
              <a:buSzPct val="75000"/>
              <a:buFont typeface="Arial"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353987834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Blue_Content">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defRPr>
            </a:lvl1pPr>
          </a:lstStyle>
          <a:p>
            <a:endParaRPr lang="en-US" dirty="0"/>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900" indent="-342900">
              <a:buSzPct val="75000"/>
              <a:buFont typeface="Arial" pitchFamily="34" charset="0"/>
              <a:buChar char="•"/>
              <a:defRPr sz="2800">
                <a:solidFill>
                  <a:srgbClr val="002A59"/>
                </a:solidFill>
              </a:defRPr>
            </a:lvl1pPr>
            <a:lvl2pPr marL="742950" indent="-285750">
              <a:buSzPct val="75000"/>
              <a:buFont typeface="Arial" pitchFamily="34" charset="0"/>
              <a:buChar char="•"/>
              <a:defRPr sz="2400">
                <a:solidFill>
                  <a:srgbClr val="002A59"/>
                </a:solidFill>
              </a:defRPr>
            </a:lvl2pPr>
            <a:lvl3pPr marL="1143000" indent="-228600">
              <a:buSzPct val="75000"/>
              <a:buFont typeface="Arial" pitchFamily="34" charset="0"/>
              <a:buChar char="•"/>
              <a:defRPr sz="2000">
                <a:solidFill>
                  <a:srgbClr val="002A59"/>
                </a:solidFill>
              </a:defRPr>
            </a:lvl3pPr>
            <a:lvl4pPr marL="1600200" indent="-228600">
              <a:buSzPct val="75000"/>
              <a:buFont typeface="Arial" pitchFamily="34" charset="0"/>
              <a:buChar char="•"/>
              <a:defRPr sz="1800">
                <a:solidFill>
                  <a:srgbClr val="002A59"/>
                </a:solidFill>
              </a:defRPr>
            </a:lvl4pPr>
            <a:lvl5pPr marL="2057400" indent="-228600">
              <a:buSzPct val="75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996159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_Blue_Table">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Myriad Pro"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406552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7" name="Rectangle 6"/>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2580514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anner_blank">
    <p:spTree>
      <p:nvGrpSpPr>
        <p:cNvPr id="1" name=""/>
        <p:cNvGrpSpPr/>
        <p:nvPr/>
      </p:nvGrpSpPr>
      <p:grpSpPr>
        <a:xfrm>
          <a:off x="0" y="0"/>
          <a:ext cx="0" cy="0"/>
          <a:chOff x="0" y="0"/>
          <a:chExt cx="0" cy="0"/>
        </a:xfrm>
      </p:grpSpPr>
      <p:grpSp>
        <p:nvGrpSpPr>
          <p:cNvPr id="12" name="Group 11"/>
          <p:cNvGrpSpPr/>
          <p:nvPr userDrawn="1"/>
        </p:nvGrpSpPr>
        <p:grpSpPr>
          <a:xfrm>
            <a:off x="438785" y="228601"/>
            <a:ext cx="11200059" cy="581287"/>
            <a:chOff x="329089" y="228600"/>
            <a:chExt cx="8400044" cy="581287"/>
          </a:xfrm>
        </p:grpSpPr>
        <p:sp>
          <p:nvSpPr>
            <p:cNvPr id="4" name="Rectangle 3"/>
            <p:cNvSpPr/>
            <p:nvPr userDrawn="1"/>
          </p:nvSpPr>
          <p:spPr>
            <a:xfrm>
              <a:off x="329089" y="228600"/>
              <a:ext cx="6957242" cy="581287"/>
            </a:xfrm>
            <a:prstGeom prst="rect">
              <a:avLst/>
            </a:prstGeom>
            <a:solidFill>
              <a:srgbClr val="1B5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0000"/>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2037" t="29403" r="7806" b="24779"/>
            <a:stretch/>
          </p:blipFill>
          <p:spPr>
            <a:xfrm>
              <a:off x="7286331" y="228600"/>
              <a:ext cx="1442802" cy="581287"/>
            </a:xfrm>
            <a:prstGeom prst="rect">
              <a:avLst/>
            </a:prstGeom>
          </p:spPr>
        </p:pic>
      </p:grpSp>
      <p:sp>
        <p:nvSpPr>
          <p:cNvPr id="6" name="Title 1"/>
          <p:cNvSpPr>
            <a:spLocks noGrp="1"/>
          </p:cNvSpPr>
          <p:nvPr>
            <p:ph type="title"/>
          </p:nvPr>
        </p:nvSpPr>
        <p:spPr>
          <a:xfrm>
            <a:off x="406399" y="228600"/>
            <a:ext cx="9308708" cy="599320"/>
          </a:xfrm>
          <a:prstGeom prst="rect">
            <a:avLst/>
          </a:prstGeom>
        </p:spPr>
        <p:txBody>
          <a:bodyPr anchor="ctr"/>
          <a:lstStyle>
            <a:lvl1pPr algn="l">
              <a:defRPr sz="2800" b="0">
                <a:solidFill>
                  <a:schemeClr val="bg1"/>
                </a:solidFill>
              </a:defRPr>
            </a:lvl1pPr>
          </a:lstStyle>
          <a:p>
            <a:r>
              <a:rPr lang="en-US" dirty="0"/>
              <a:t>Click to edit Master title style</a:t>
            </a:r>
          </a:p>
        </p:txBody>
      </p:sp>
      <p:sp>
        <p:nvSpPr>
          <p:cNvPr id="13" name="Footer Placeholder 4"/>
          <p:cNvSpPr>
            <a:spLocks noGrp="1"/>
          </p:cNvSpPr>
          <p:nvPr>
            <p:ph type="ftr" sz="quarter" idx="11"/>
          </p:nvPr>
        </p:nvSpPr>
        <p:spPr>
          <a:xfrm>
            <a:off x="5080000" y="6096001"/>
            <a:ext cx="6908800" cy="288925"/>
          </a:xfrm>
        </p:spPr>
        <p:txBody>
          <a:bodyPr/>
          <a:lstStyle>
            <a:lvl1pPr>
              <a:defRPr>
                <a:solidFill>
                  <a:srgbClr val="002A59"/>
                </a:solidFill>
              </a:defRPr>
            </a:lvl1pPr>
          </a:lstStyle>
          <a:p>
            <a:endParaRPr lang="en-US" dirty="0"/>
          </a:p>
        </p:txBody>
      </p:sp>
      <p:sp>
        <p:nvSpPr>
          <p:cNvPr id="14" name="Slide Number Placeholder 5"/>
          <p:cNvSpPr>
            <a:spLocks noGrp="1"/>
          </p:cNvSpPr>
          <p:nvPr>
            <p:ph type="sldNum" sz="quarter" idx="12"/>
          </p:nvPr>
        </p:nvSpPr>
        <p:spPr>
          <a:xfrm>
            <a:off x="11379200" y="6400800"/>
            <a:ext cx="609600" cy="304801"/>
          </a:xfrm>
        </p:spPr>
        <p:txBody>
          <a:bodyPr/>
          <a:lstStyle>
            <a:lvl1pPr>
              <a:defRPr>
                <a:solidFill>
                  <a:srgbClr val="002A59"/>
                </a:solidFill>
              </a:defRPr>
            </a:lvl1pPr>
          </a:lstStyle>
          <a:p>
            <a:fld id="{98E2D5F2-7666-4778-BB3F-F160B0BEF61E}" type="slidenum">
              <a:rPr lang="en-US" smtClean="0"/>
              <a:pPr/>
              <a:t>‹#›</a:t>
            </a:fld>
            <a:endParaRPr lang="en-US" dirty="0"/>
          </a:p>
        </p:txBody>
      </p:sp>
      <p:pic>
        <p:nvPicPr>
          <p:cNvPr id="2" name="Picture 1">
            <a:extLst>
              <a:ext uri="{FF2B5EF4-FFF2-40B4-BE49-F238E27FC236}">
                <a16:creationId xmlns:a16="http://schemas.microsoft.com/office/drawing/2014/main" id="{0A44F257-3F81-044B-EDE9-92DDF598D286}"/>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0453" y="6051438"/>
            <a:ext cx="2001784" cy="698723"/>
          </a:xfrm>
          <a:prstGeom prst="rect">
            <a:avLst/>
          </a:prstGeom>
        </p:spPr>
      </p:pic>
    </p:spTree>
    <p:extLst>
      <p:ext uri="{BB962C8B-B14F-4D97-AF65-F5344CB8AC3E}">
        <p14:creationId xmlns:p14="http://schemas.microsoft.com/office/powerpoint/2010/main" val="150348629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50838"/>
            <a:ext cx="10972800" cy="944562"/>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42369645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59258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271984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2_Blue_Chart&amp;Tex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4632960" cy="944562"/>
          </a:xfrm>
          <a:prstGeom prst="rect">
            <a:avLst/>
          </a:prstGeom>
        </p:spPr>
        <p:txBody>
          <a:bodyPr anchor="ctr"/>
          <a:lstStyle>
            <a:lvl1pPr algn="l">
              <a:defRPr sz="32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t>‹#›</a:t>
            </a:fld>
            <a:endParaRPr lang="en-US" dirty="0"/>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userDrawn="1"/>
        </p:nvSpPr>
        <p:spPr>
          <a:xfrm>
            <a:off x="5547360" y="162792"/>
            <a:ext cx="6339840" cy="3190009"/>
          </a:xfrm>
          <a:prstGeom prst="roundRect">
            <a:avLst>
              <a:gd name="adj" fmla="val 4961"/>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 Placeholder 3"/>
          <p:cNvSpPr>
            <a:spLocks noGrp="1"/>
          </p:cNvSpPr>
          <p:nvPr>
            <p:ph type="body" sz="quarter" idx="13"/>
          </p:nvPr>
        </p:nvSpPr>
        <p:spPr>
          <a:xfrm>
            <a:off x="609600" y="1295400"/>
            <a:ext cx="4632960" cy="4572000"/>
          </a:xfrm>
          <a:prstGeom prst="rect">
            <a:avLst/>
          </a:prstGeom>
        </p:spPr>
        <p:txBody>
          <a:bodyPr/>
          <a:lstStyle>
            <a:lvl1pPr marL="342900" indent="-342900">
              <a:buSzPct val="75000"/>
              <a:buFont typeface="Arial" pitchFamily="34" charset="0"/>
              <a:buChar char="•"/>
              <a:defRPr sz="1800">
                <a:solidFill>
                  <a:schemeClr val="bg1"/>
                </a:solidFill>
              </a:defRPr>
            </a:lvl1pPr>
            <a:lvl2pPr marL="742950" indent="-285750">
              <a:buSzPct val="75000"/>
              <a:buFont typeface="Arial" pitchFamily="34" charset="0"/>
              <a:buChar char="•"/>
              <a:defRPr sz="1600">
                <a:solidFill>
                  <a:schemeClr val="bg1"/>
                </a:solidFill>
              </a:defRPr>
            </a:lvl2pPr>
            <a:lvl3pPr marL="1143000" indent="-228600">
              <a:buSzPct val="75000"/>
              <a:buFont typeface="Arial" pitchFamily="34" charset="0"/>
              <a:buChar char="•"/>
              <a:defRPr sz="1400">
                <a:solidFill>
                  <a:schemeClr val="bg1"/>
                </a:solidFill>
              </a:defRPr>
            </a:lvl3pPr>
            <a:lvl4pPr marL="1600200" indent="-228600">
              <a:buSzPct val="75000"/>
              <a:buFont typeface="Arial" pitchFamily="34" charset="0"/>
              <a:buChar char="•"/>
              <a:defRPr sz="1200">
                <a:solidFill>
                  <a:schemeClr val="bg1"/>
                </a:solidFill>
              </a:defRPr>
            </a:lvl4pPr>
            <a:lvl5pPr marL="2057400" indent="-228600">
              <a:buSzPct val="75000"/>
              <a:buFont typeface="Arial"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ounded Rectangle 8"/>
          <p:cNvSpPr/>
          <p:nvPr userDrawn="1"/>
        </p:nvSpPr>
        <p:spPr>
          <a:xfrm>
            <a:off x="5547360" y="3515592"/>
            <a:ext cx="6339840" cy="3190009"/>
          </a:xfrm>
          <a:prstGeom prst="roundRect">
            <a:avLst>
              <a:gd name="adj" fmla="val 4961"/>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084232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6_Blue_Chart&amp;Tex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a:prstGeom prst="rect">
            <a:avLst/>
          </a:prstGeom>
        </p:spPr>
        <p:txBody>
          <a:bodyPr anchor="ctr"/>
          <a:lstStyle>
            <a:lvl1pPr algn="l">
              <a:defRPr sz="3200">
                <a:solidFill>
                  <a:srgbClr val="002A5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Footer Placeholder 4"/>
          <p:cNvSpPr>
            <a:spLocks noGrp="1"/>
          </p:cNvSpPr>
          <p:nvPr>
            <p:ph type="ftr" sz="quarter" idx="11"/>
          </p:nvPr>
        </p:nvSpPr>
        <p:spPr/>
        <p:txBody>
          <a:bodyPr/>
          <a:lstStyle>
            <a:lvl1pPr>
              <a:defRPr sz="1100">
                <a:solidFill>
                  <a:srgbClr val="002A59"/>
                </a:solidFill>
                <a:latin typeface="Arial" panose="020B0604020202020204" pitchFamily="34" charset="0"/>
                <a:cs typeface="Arial" panose="020B0604020202020204" pitchFamily="34" charset="0"/>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latin typeface="Arial" panose="020B0604020202020204" pitchFamily="34" charset="0"/>
                <a:cs typeface="Arial" panose="020B0604020202020204" pitchFamily="34" charset="0"/>
              </a:defRPr>
            </a:lvl1pPr>
          </a:lstStyle>
          <a:p>
            <a:fld id="{98E2D5F2-7666-4778-BB3F-F160B0BEF61E}" type="slidenum">
              <a:rPr lang="en-US" smtClean="0"/>
              <a:pPr/>
              <a:t>‹#›</a:t>
            </a:fld>
            <a:endParaRPr lang="en-US" dirty="0"/>
          </a:p>
        </p:txBody>
      </p:sp>
      <p:sp>
        <p:nvSpPr>
          <p:cNvPr id="8" name="Rounded Rectangle 7"/>
          <p:cNvSpPr/>
          <p:nvPr userDrawn="1"/>
        </p:nvSpPr>
        <p:spPr>
          <a:xfrm>
            <a:off x="731520" y="914400"/>
            <a:ext cx="10728960" cy="5029200"/>
          </a:xfrm>
          <a:prstGeom prst="roundRect">
            <a:avLst>
              <a:gd name="adj" fmla="val 1166"/>
            </a:avLst>
          </a:prstGeom>
          <a:solidFill>
            <a:schemeClr val="bg1"/>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Tree>
    <p:extLst>
      <p:ext uri="{BB962C8B-B14F-4D97-AF65-F5344CB8AC3E}">
        <p14:creationId xmlns:p14="http://schemas.microsoft.com/office/powerpoint/2010/main" val="81498853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FB74-FE6D-4301-9E96-B5FA58D23D1C}"/>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Footer Placeholder 2">
            <a:extLst>
              <a:ext uri="{FF2B5EF4-FFF2-40B4-BE49-F238E27FC236}">
                <a16:creationId xmlns:a16="http://schemas.microsoft.com/office/drawing/2014/main" id="{F48DCB5C-04D2-4B19-A596-B909B2BDDD5B}"/>
              </a:ext>
            </a:extLst>
          </p:cNvPr>
          <p:cNvSpPr>
            <a:spLocks noGrp="1"/>
          </p:cNvSpPr>
          <p:nvPr>
            <p:ph type="ftr" sz="quarter" idx="10"/>
          </p:nvPr>
        </p:nvSpPr>
        <p:spPr/>
        <p:txBody>
          <a:bodyPr/>
          <a:lstStyle/>
          <a:p>
            <a:r>
              <a:rPr lang="en-US" dirty="0">
                <a:solidFill>
                  <a:prstClr val="white"/>
                </a:solidFill>
              </a:rPr>
              <a:t>Source: Bureau of Labor Statistics/Haver Analytics</a:t>
            </a:r>
          </a:p>
        </p:txBody>
      </p:sp>
      <p:sp>
        <p:nvSpPr>
          <p:cNvPr id="4" name="Slide Number Placeholder 3">
            <a:extLst>
              <a:ext uri="{FF2B5EF4-FFF2-40B4-BE49-F238E27FC236}">
                <a16:creationId xmlns:a16="http://schemas.microsoft.com/office/drawing/2014/main" id="{883ECF36-FA51-41AA-8B1F-DA10F7E6A880}"/>
              </a:ext>
            </a:extLst>
          </p:cNvPr>
          <p:cNvSpPr>
            <a:spLocks noGrp="1"/>
          </p:cNvSpPr>
          <p:nvPr>
            <p:ph type="sldNum" sz="quarter" idx="11"/>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972792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74785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49969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47203" y="3581399"/>
            <a:ext cx="2844799" cy="98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2" t="7579" r="11407" b="16902"/>
          <a:stretch/>
        </p:blipFill>
        <p:spPr>
          <a:xfrm>
            <a:off x="1" y="-168731"/>
            <a:ext cx="6148761" cy="3064331"/>
          </a:xfrm>
          <a:prstGeom prst="rect">
            <a:avLst/>
          </a:prstGeom>
        </p:spPr>
      </p:pic>
      <p:sp>
        <p:nvSpPr>
          <p:cNvPr id="9" name="Rectangle 8"/>
          <p:cNvSpPr/>
          <p:nvPr userDrawn="1"/>
        </p:nvSpPr>
        <p:spPr>
          <a:xfrm>
            <a:off x="0" y="2362199"/>
            <a:ext cx="12192000" cy="1219200"/>
          </a:xfrm>
          <a:prstGeom prst="rect">
            <a:avLst/>
          </a:prstGeom>
          <a:solidFill>
            <a:srgbClr val="046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fontAlgn="auto">
              <a:spcBef>
                <a:spcPts val="0"/>
              </a:spcBef>
              <a:spcAft>
                <a:spcPts val="0"/>
              </a:spcAft>
            </a:pPr>
            <a:endParaRPr lang="en-US" sz="1800" b="0" i="0" dirty="0">
              <a:solidFill>
                <a:prstClr val="white"/>
              </a:solidFill>
            </a:endParaRPr>
          </a:p>
        </p:txBody>
      </p:sp>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b="16599"/>
          <a:stretch/>
        </p:blipFill>
        <p:spPr>
          <a:xfrm>
            <a:off x="6148763" y="-168729"/>
            <a:ext cx="6043239" cy="2530929"/>
          </a:xfrm>
          <a:prstGeom prst="rect">
            <a:avLst/>
          </a:prstGeom>
        </p:spPr>
      </p:pic>
      <p:sp>
        <p:nvSpPr>
          <p:cNvPr id="11" name="Rectangle 10"/>
          <p:cNvSpPr/>
          <p:nvPr userDrawn="1"/>
        </p:nvSpPr>
        <p:spPr>
          <a:xfrm>
            <a:off x="6148763" y="3581402"/>
            <a:ext cx="3198439" cy="990601"/>
          </a:xfrm>
          <a:prstGeom prst="rect">
            <a:avLst/>
          </a:prstGeom>
          <a:solidFill>
            <a:srgbClr val="00A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12" name="Rectangle 11"/>
          <p:cNvSpPr/>
          <p:nvPr userDrawn="1"/>
        </p:nvSpPr>
        <p:spPr>
          <a:xfrm>
            <a:off x="1" y="3581402"/>
            <a:ext cx="6148761" cy="990601"/>
          </a:xfrm>
          <a:prstGeom prst="rect">
            <a:avLst/>
          </a:prstGeom>
          <a:solidFill>
            <a:srgbClr val="002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6000" y="5522749"/>
            <a:ext cx="2438400" cy="851124"/>
          </a:xfrm>
          <a:prstGeom prst="rect">
            <a:avLst/>
          </a:prstGeom>
        </p:spPr>
      </p:pic>
      <p:sp>
        <p:nvSpPr>
          <p:cNvPr id="2" name="Title 1"/>
          <p:cNvSpPr>
            <a:spLocks noGrp="1"/>
          </p:cNvSpPr>
          <p:nvPr>
            <p:ph type="ctrTitle"/>
          </p:nvPr>
        </p:nvSpPr>
        <p:spPr>
          <a:xfrm>
            <a:off x="0" y="2362200"/>
            <a:ext cx="12192000" cy="1219200"/>
          </a:xfrm>
          <a:prstGeom prst="rect">
            <a:avLst/>
          </a:prstGeom>
        </p:spPr>
        <p:txBody>
          <a:bodyPr anchor="ctr"/>
          <a:lstStyle>
            <a:lvl1pPr algn="l">
              <a:defRPr sz="4000">
                <a:solidFill>
                  <a:schemeClr val="bg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24386" y="3581399"/>
            <a:ext cx="6173147" cy="987552"/>
          </a:xfrm>
          <a:prstGeom prst="rect">
            <a:avLst/>
          </a:prstGeom>
        </p:spPr>
        <p:txBody>
          <a:bodyPr anchor="ctr"/>
          <a:lstStyle>
            <a:lvl1pPr marL="0" indent="0" algn="l">
              <a:buNone/>
              <a:defRPr sz="2400">
                <a:solidFill>
                  <a:schemeClr val="bg1"/>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8438413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Blue_Char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3"/>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2"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3594537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Blue_Table">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Myriad Pro"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extLst>
              <p:ext uri="{D42A27DB-BD31-4B8C-83A1-F6EECF244321}">
                <p14:modId xmlns:p14="http://schemas.microsoft.com/office/powerpoint/2010/main" val="2473608835"/>
              </p:ext>
            </p:extLst>
          </p:nvPr>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6706781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Blue_Chart&amp;Tex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3"/>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2"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a:xfrm>
            <a:off x="609600" y="1295400"/>
            <a:ext cx="4632960" cy="4572000"/>
          </a:xfrm>
          <a:prstGeom prst="rect">
            <a:avLst/>
          </a:prstGeom>
        </p:spPr>
        <p:txBody>
          <a:bodyPr/>
          <a:lstStyle>
            <a:lvl1pPr marL="342891" indent="-342891">
              <a:buSzPct val="75000"/>
              <a:buFont typeface="Arial" pitchFamily="34" charset="0"/>
              <a:buChar char="•"/>
              <a:defRPr sz="1800">
                <a:solidFill>
                  <a:schemeClr val="bg1"/>
                </a:solidFill>
                <a:latin typeface="Arial" pitchFamily="34" charset="0"/>
                <a:cs typeface="Arial" pitchFamily="34" charset="0"/>
              </a:defRPr>
            </a:lvl1pPr>
            <a:lvl2pPr marL="742932" indent="-285744">
              <a:buSzPct val="75000"/>
              <a:buFont typeface="Arial" pitchFamily="34" charset="0"/>
              <a:buChar char="•"/>
              <a:defRPr sz="1600">
                <a:solidFill>
                  <a:schemeClr val="bg1"/>
                </a:solidFill>
                <a:latin typeface="Arial" pitchFamily="34" charset="0"/>
                <a:cs typeface="Arial" pitchFamily="34" charset="0"/>
              </a:defRPr>
            </a:lvl2pPr>
            <a:lvl3pPr marL="1142971" indent="-228594">
              <a:buSzPct val="75000"/>
              <a:buFont typeface="Arial" pitchFamily="34" charset="0"/>
              <a:buChar char="•"/>
              <a:defRPr sz="1400">
                <a:solidFill>
                  <a:schemeClr val="bg1"/>
                </a:solidFill>
                <a:latin typeface="Arial" pitchFamily="34" charset="0"/>
                <a:cs typeface="Arial" pitchFamily="34" charset="0"/>
              </a:defRPr>
            </a:lvl3pPr>
            <a:lvl4pPr marL="1600160" indent="-228594">
              <a:buSzPct val="75000"/>
              <a:buFont typeface="Arial" pitchFamily="34" charset="0"/>
              <a:buChar char="•"/>
              <a:defRPr sz="1200">
                <a:solidFill>
                  <a:schemeClr val="bg1"/>
                </a:solidFill>
                <a:latin typeface="Arial" pitchFamily="34" charset="0"/>
                <a:cs typeface="Arial" pitchFamily="34" charset="0"/>
              </a:defRPr>
            </a:lvl4pPr>
            <a:lvl5pPr marL="2057349" indent="-228594">
              <a:buSzPct val="75000"/>
              <a:buFont typeface="Arial" pitchFamily="34" charset="0"/>
              <a:buChar char="•"/>
              <a:defRPr sz="1200">
                <a:solidFill>
                  <a:schemeClr val="bg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395824275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Blue_Content">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2" name="Title 1"/>
          <p:cNvSpPr>
            <a:spLocks noGrp="1"/>
          </p:cNvSpPr>
          <p:nvPr>
            <p:ph type="title"/>
          </p:nvPr>
        </p:nvSpPr>
        <p:spPr>
          <a:xfrm>
            <a:off x="609600" y="274638"/>
            <a:ext cx="10972800" cy="944563"/>
          </a:xfrm>
          <a:prstGeom prst="rect">
            <a:avLst/>
          </a:prstGeom>
        </p:spPr>
        <p:txBody>
          <a:bodyPr anchor="ctr"/>
          <a:lstStyle>
            <a:lvl1pPr algn="l">
              <a:defRPr sz="3600">
                <a:solidFill>
                  <a:schemeClr val="bg1"/>
                </a:solidFill>
                <a:latin typeface="Arial" pitchFamily="34" charset="0"/>
                <a:cs typeface="Arial"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2"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891" indent="-342891">
              <a:buSzPct val="75000"/>
              <a:buFont typeface="Arial" pitchFamily="34" charset="0"/>
              <a:buChar char="•"/>
              <a:defRPr sz="2800">
                <a:solidFill>
                  <a:srgbClr val="002A59"/>
                </a:solidFill>
                <a:latin typeface="Arial" pitchFamily="34" charset="0"/>
                <a:cs typeface="Arial" pitchFamily="34" charset="0"/>
              </a:defRPr>
            </a:lvl1pPr>
            <a:lvl2pPr marL="742932" indent="-285744">
              <a:buSzPct val="75000"/>
              <a:buFont typeface="Arial" pitchFamily="34" charset="0"/>
              <a:buChar char="•"/>
              <a:defRPr sz="2400">
                <a:solidFill>
                  <a:srgbClr val="002A59"/>
                </a:solidFill>
                <a:latin typeface="Arial" pitchFamily="34" charset="0"/>
                <a:cs typeface="Arial" pitchFamily="34" charset="0"/>
              </a:defRPr>
            </a:lvl2pPr>
            <a:lvl3pPr marL="1142971" indent="-228594">
              <a:buSzPct val="75000"/>
              <a:buFont typeface="Arial" pitchFamily="34" charset="0"/>
              <a:buChar char="•"/>
              <a:defRPr sz="2000">
                <a:solidFill>
                  <a:srgbClr val="002A59"/>
                </a:solidFill>
                <a:latin typeface="Arial" pitchFamily="34" charset="0"/>
                <a:cs typeface="Arial" pitchFamily="34" charset="0"/>
              </a:defRPr>
            </a:lvl3pPr>
            <a:lvl4pPr marL="1600160" indent="-228594">
              <a:buSzPct val="75000"/>
              <a:buFont typeface="Arial" pitchFamily="34" charset="0"/>
              <a:buChar char="•"/>
              <a:defRPr sz="1800">
                <a:solidFill>
                  <a:srgbClr val="002A59"/>
                </a:solidFill>
                <a:latin typeface="Arial" pitchFamily="34" charset="0"/>
                <a:cs typeface="Arial" pitchFamily="34" charset="0"/>
              </a:defRPr>
            </a:lvl4pPr>
            <a:lvl5pPr marL="2057349" indent="-228594">
              <a:buSzPct val="75000"/>
              <a:buFont typeface="Arial" pitchFamily="34" charset="0"/>
              <a:buChar char="•"/>
              <a:defRPr sz="1800">
                <a:solidFill>
                  <a:srgbClr val="002A59"/>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102367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Blue_Table">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2" name="Title 1"/>
          <p:cNvSpPr>
            <a:spLocks noGrp="1"/>
          </p:cNvSpPr>
          <p:nvPr>
            <p:ph type="title"/>
          </p:nvPr>
        </p:nvSpPr>
        <p:spPr>
          <a:xfrm>
            <a:off x="609600" y="274638"/>
            <a:ext cx="10972800" cy="944563"/>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2"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nvGraphicFramePr>
        <p:xfrm>
          <a:off x="1353078" y="1676400"/>
          <a:ext cx="9619724" cy="3886200"/>
        </p:xfrm>
        <a:graphic>
          <a:graphicData uri="http://schemas.openxmlformats.org/drawingml/2006/table">
            <a:tbl>
              <a:tblPr firstRow="1">
                <a:tableStyleId>{5FD0F851-EC5A-4D38-B0AD-8093EC10F338}</a:tableStyleId>
              </a:tblPr>
              <a:tblGrid>
                <a:gridCol w="3405215">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sz="1300"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8928949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Blue_Table">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3"/>
          </a:xfrm>
          <a:prstGeom prst="rect">
            <a:avLst/>
          </a:prstGeom>
        </p:spPr>
        <p:txBody>
          <a:bodyPr anchor="ctr"/>
          <a:lstStyle>
            <a:lvl1pPr algn="l">
              <a:defRPr sz="3600">
                <a:solidFill>
                  <a:schemeClr val="bg1"/>
                </a:solidFill>
                <a:latin typeface="Myriad Pro"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2"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nvGraphicFramePr>
        <p:xfrm>
          <a:off x="1353078" y="1676400"/>
          <a:ext cx="9619724" cy="3886200"/>
        </p:xfrm>
        <a:graphic>
          <a:graphicData uri="http://schemas.openxmlformats.org/drawingml/2006/table">
            <a:tbl>
              <a:tblPr firstRow="1">
                <a:tableStyleId>{5FD0F851-EC5A-4D38-B0AD-8093EC10F338}</a:tableStyleId>
              </a:tblPr>
              <a:tblGrid>
                <a:gridCol w="3405215">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sz="1300"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093172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3"/>
          </a:xfrm>
          <a:prstGeom prst="rect">
            <a:avLst/>
          </a:prstGeom>
        </p:spPr>
        <p:txBody>
          <a:bodyPr anchor="ctr"/>
          <a:lstStyle>
            <a:lvl1pPr algn="l">
              <a:defRPr sz="32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1"/>
            <a:ext cx="2438400" cy="851124"/>
          </a:xfrm>
          <a:prstGeom prst="rect">
            <a:avLst/>
          </a:prstGeom>
        </p:spPr>
      </p:pic>
      <p:sp>
        <p:nvSpPr>
          <p:cNvPr id="7" name="Rectangle 6"/>
          <p:cNvSpPr/>
          <p:nvPr userDrawn="1"/>
        </p:nvSpPr>
        <p:spPr>
          <a:xfrm>
            <a:off x="731520" y="990600"/>
            <a:ext cx="1072896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16692540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4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1"/>
            <a:ext cx="10972800" cy="715963"/>
          </a:xfrm>
          <a:prstGeom prst="rect">
            <a:avLst/>
          </a:prstGeom>
        </p:spPr>
        <p:txBody>
          <a:bodyPr anchor="ctr"/>
          <a:lstStyle>
            <a:lvl1pPr algn="l">
              <a:defRPr sz="32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1"/>
            <a:ext cx="2438400" cy="851124"/>
          </a:xfrm>
          <a:prstGeom prst="rect">
            <a:avLst/>
          </a:prstGeom>
        </p:spPr>
      </p:pic>
      <p:sp>
        <p:nvSpPr>
          <p:cNvPr id="3" name="Rounded Rectangle 2"/>
          <p:cNvSpPr/>
          <p:nvPr userDrawn="1"/>
        </p:nvSpPr>
        <p:spPr>
          <a:xfrm>
            <a:off x="711200" y="990600"/>
            <a:ext cx="10871200" cy="5029200"/>
          </a:xfrm>
          <a:prstGeom prst="roundRect">
            <a:avLst>
              <a:gd name="adj" fmla="val 3581"/>
            </a:avLst>
          </a:prstGeom>
          <a:solidFill>
            <a:schemeClr val="bg1"/>
          </a:solidFill>
          <a:ln>
            <a:solidFill>
              <a:srgbClr val="002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272625842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5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1"/>
            <a:ext cx="10972800" cy="715963"/>
          </a:xfrm>
          <a:prstGeom prst="rect">
            <a:avLst/>
          </a:prstGeom>
        </p:spPr>
        <p:txBody>
          <a:bodyPr anchor="ctr"/>
          <a:lstStyle>
            <a:lvl1pPr algn="l">
              <a:defRPr sz="3200">
                <a:solidFill>
                  <a:srgbClr val="002A59"/>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1"/>
            <a:ext cx="2438400" cy="851124"/>
          </a:xfrm>
          <a:prstGeom prst="rect">
            <a:avLst/>
          </a:prstGeom>
        </p:spPr>
      </p:pic>
      <p:sp>
        <p:nvSpPr>
          <p:cNvPr id="3" name="Rounded Rectangle 2"/>
          <p:cNvSpPr/>
          <p:nvPr userDrawn="1"/>
        </p:nvSpPr>
        <p:spPr>
          <a:xfrm>
            <a:off x="482601" y="1371600"/>
            <a:ext cx="5486400" cy="4114800"/>
          </a:xfrm>
          <a:prstGeom prst="roundRect">
            <a:avLst>
              <a:gd name="adj" fmla="val 3581"/>
            </a:avLst>
          </a:prstGeom>
          <a:solidFill>
            <a:schemeClr val="bg1"/>
          </a:solidFill>
          <a:ln w="19050">
            <a:solidFill>
              <a:srgbClr val="002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7" name="Rounded Rectangle 6"/>
          <p:cNvSpPr/>
          <p:nvPr userDrawn="1"/>
        </p:nvSpPr>
        <p:spPr>
          <a:xfrm>
            <a:off x="6299200" y="1371600"/>
            <a:ext cx="5486400" cy="4114800"/>
          </a:xfrm>
          <a:prstGeom prst="roundRect">
            <a:avLst>
              <a:gd name="adj" fmla="val 3581"/>
            </a:avLst>
          </a:prstGeom>
          <a:solidFill>
            <a:schemeClr val="bg1"/>
          </a:solidFill>
          <a:ln w="19050">
            <a:solidFill>
              <a:srgbClr val="002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26466594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3"/>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1"/>
            <a:ext cx="2438400" cy="851124"/>
          </a:xfrm>
          <a:prstGeom prst="rect">
            <a:avLst/>
          </a:prstGeom>
        </p:spPr>
      </p:pic>
    </p:spTree>
    <p:extLst>
      <p:ext uri="{BB962C8B-B14F-4D97-AF65-F5344CB8AC3E}">
        <p14:creationId xmlns:p14="http://schemas.microsoft.com/office/powerpoint/2010/main" val="88198838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Grey_Content">
    <p:bg>
      <p:bgPr>
        <a:solidFill>
          <a:srgbClr val="D7DCDD"/>
        </a:solidFill>
        <a:effectLst/>
      </p:bgPr>
    </p:bg>
    <p:spTree>
      <p:nvGrpSpPr>
        <p:cNvPr id="1" name=""/>
        <p:cNvGrpSpPr/>
        <p:nvPr/>
      </p:nvGrpSpPr>
      <p:grpSpPr>
        <a:xfrm>
          <a:off x="0" y="0"/>
          <a:ext cx="0" cy="0"/>
          <a:chOff x="0" y="0"/>
          <a:chExt cx="0" cy="0"/>
        </a:xfrm>
      </p:grpSpPr>
      <p:sp>
        <p:nvSpPr>
          <p:cNvPr id="10" name="Rectangle 9"/>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2" name="Title 1"/>
          <p:cNvSpPr>
            <a:spLocks noGrp="1"/>
          </p:cNvSpPr>
          <p:nvPr>
            <p:ph type="title"/>
          </p:nvPr>
        </p:nvSpPr>
        <p:spPr>
          <a:xfrm>
            <a:off x="609600" y="274638"/>
            <a:ext cx="10972800" cy="944563"/>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1"/>
            <a:ext cx="2438400" cy="851124"/>
          </a:xfrm>
          <a:prstGeom prst="rect">
            <a:avLst/>
          </a:prstGeom>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891" indent="-342891">
              <a:buSzPct val="75000"/>
              <a:buFont typeface="Arial" pitchFamily="34" charset="0"/>
              <a:buChar char="•"/>
              <a:defRPr sz="2800">
                <a:solidFill>
                  <a:srgbClr val="002A59"/>
                </a:solidFill>
              </a:defRPr>
            </a:lvl1pPr>
            <a:lvl2pPr marL="742932" indent="-285744">
              <a:buSzPct val="75000"/>
              <a:buFont typeface="Arial" pitchFamily="34" charset="0"/>
              <a:buChar char="•"/>
              <a:defRPr sz="2400">
                <a:solidFill>
                  <a:srgbClr val="002A59"/>
                </a:solidFill>
              </a:defRPr>
            </a:lvl2pPr>
            <a:lvl3pPr marL="1142971" indent="-228594">
              <a:buSzPct val="75000"/>
              <a:buFont typeface="Arial" pitchFamily="34" charset="0"/>
              <a:buChar char="•"/>
              <a:defRPr sz="2000">
                <a:solidFill>
                  <a:srgbClr val="002A59"/>
                </a:solidFill>
              </a:defRPr>
            </a:lvl3pPr>
            <a:lvl4pPr marL="1600160" indent="-228594">
              <a:buSzPct val="75000"/>
              <a:buFont typeface="Arial" pitchFamily="34" charset="0"/>
              <a:buChar char="•"/>
              <a:defRPr sz="1800">
                <a:solidFill>
                  <a:srgbClr val="002A59"/>
                </a:solidFill>
              </a:defRPr>
            </a:lvl4pPr>
            <a:lvl5pPr marL="2057349" indent="-228594">
              <a:buSzPct val="75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327827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Grey_Conten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3"/>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1"/>
            <a:ext cx="2438400" cy="851124"/>
          </a:xfrm>
          <a:prstGeom prst="rect">
            <a:avLst/>
          </a:prstGeom>
        </p:spPr>
      </p:pic>
      <p:sp>
        <p:nvSpPr>
          <p:cNvPr id="4" name="Content Placeholder 3"/>
          <p:cNvSpPr>
            <a:spLocks noGrp="1"/>
          </p:cNvSpPr>
          <p:nvPr>
            <p:ph sz="quarter" idx="13"/>
          </p:nvPr>
        </p:nvSpPr>
        <p:spPr>
          <a:xfrm>
            <a:off x="609600" y="1234440"/>
            <a:ext cx="4673600" cy="4846320"/>
          </a:xfrm>
          <a:prstGeom prst="rect">
            <a:avLst/>
          </a:prstGeom>
        </p:spPr>
        <p:txBody>
          <a:bodyPr/>
          <a:lstStyle>
            <a:lvl1pPr marL="342891" indent="-342891">
              <a:buSzPct val="75000"/>
              <a:buFont typeface="Arial" pitchFamily="34" charset="0"/>
              <a:buChar char="•"/>
              <a:defRPr sz="2000">
                <a:solidFill>
                  <a:srgbClr val="002A59"/>
                </a:solidFill>
              </a:defRPr>
            </a:lvl1pPr>
            <a:lvl2pPr marL="742932" indent="-285744">
              <a:buSzPct val="75000"/>
              <a:buFont typeface="Arial" pitchFamily="34" charset="0"/>
              <a:buChar char="•"/>
              <a:defRPr sz="1800">
                <a:solidFill>
                  <a:srgbClr val="002A59"/>
                </a:solidFill>
              </a:defRPr>
            </a:lvl2pPr>
            <a:lvl3pPr marL="1142971" indent="-228594">
              <a:buSzPct val="75000"/>
              <a:buFont typeface="Arial" pitchFamily="34" charset="0"/>
              <a:buChar char="•"/>
              <a:defRPr sz="1600">
                <a:solidFill>
                  <a:srgbClr val="002A59"/>
                </a:solidFill>
              </a:defRPr>
            </a:lvl3pPr>
            <a:lvl4pPr marL="1600160" indent="-228594">
              <a:buSzPct val="75000"/>
              <a:buFont typeface="Arial" pitchFamily="34" charset="0"/>
              <a:buChar char="•"/>
              <a:defRPr sz="1400">
                <a:solidFill>
                  <a:srgbClr val="002A59"/>
                </a:solidFill>
              </a:defRPr>
            </a:lvl4pPr>
            <a:lvl5pPr marL="2057349" indent="-228594">
              <a:buSzPct val="75000"/>
              <a:buFont typeface="Arial" pitchFamily="34" charset="0"/>
              <a:buChar char="•"/>
              <a:defRPr sz="14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2323716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47202" y="3581399"/>
            <a:ext cx="2844799" cy="98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2" t="7579" r="11407" b="16902"/>
          <a:stretch/>
        </p:blipFill>
        <p:spPr>
          <a:xfrm>
            <a:off x="0" y="-168730"/>
            <a:ext cx="6148760" cy="3064330"/>
          </a:xfrm>
          <a:prstGeom prst="rect">
            <a:avLst/>
          </a:prstGeom>
        </p:spPr>
      </p:pic>
      <p:sp>
        <p:nvSpPr>
          <p:cNvPr id="9" name="Rectangle 8"/>
          <p:cNvSpPr/>
          <p:nvPr userDrawn="1"/>
        </p:nvSpPr>
        <p:spPr>
          <a:xfrm>
            <a:off x="0" y="2362199"/>
            <a:ext cx="12192000" cy="1219200"/>
          </a:xfrm>
          <a:prstGeom prst="rect">
            <a:avLst/>
          </a:prstGeom>
          <a:solidFill>
            <a:srgbClr val="046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fontAlgn="auto">
              <a:spcBef>
                <a:spcPts val="0"/>
              </a:spcBef>
              <a:spcAft>
                <a:spcPts val="0"/>
              </a:spcAft>
            </a:pPr>
            <a:endParaRPr lang="en-US" sz="1800" b="0" i="0" dirty="0">
              <a:solidFill>
                <a:prstClr val="white"/>
              </a:solidFill>
            </a:endParaRPr>
          </a:p>
        </p:txBody>
      </p:sp>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b="16599"/>
          <a:stretch/>
        </p:blipFill>
        <p:spPr>
          <a:xfrm>
            <a:off x="6148762" y="-168730"/>
            <a:ext cx="6043239" cy="2530929"/>
          </a:xfrm>
          <a:prstGeom prst="rect">
            <a:avLst/>
          </a:prstGeom>
        </p:spPr>
      </p:pic>
      <p:sp>
        <p:nvSpPr>
          <p:cNvPr id="11" name="Rectangle 10"/>
          <p:cNvSpPr/>
          <p:nvPr userDrawn="1"/>
        </p:nvSpPr>
        <p:spPr>
          <a:xfrm>
            <a:off x="6148762" y="3581400"/>
            <a:ext cx="3198439" cy="990601"/>
          </a:xfrm>
          <a:prstGeom prst="rect">
            <a:avLst/>
          </a:prstGeom>
          <a:solidFill>
            <a:srgbClr val="00A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12" name="Rectangle 11"/>
          <p:cNvSpPr/>
          <p:nvPr userDrawn="1"/>
        </p:nvSpPr>
        <p:spPr>
          <a:xfrm>
            <a:off x="-1" y="3581400"/>
            <a:ext cx="6148761" cy="990601"/>
          </a:xfrm>
          <a:prstGeom prst="rect">
            <a:avLst/>
          </a:prstGeom>
          <a:solidFill>
            <a:srgbClr val="002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6000" y="5522748"/>
            <a:ext cx="2438400" cy="851124"/>
          </a:xfrm>
          <a:prstGeom prst="rect">
            <a:avLst/>
          </a:prstGeom>
        </p:spPr>
      </p:pic>
      <p:sp>
        <p:nvSpPr>
          <p:cNvPr id="2" name="Title 1"/>
          <p:cNvSpPr>
            <a:spLocks noGrp="1"/>
          </p:cNvSpPr>
          <p:nvPr>
            <p:ph type="ctrTitle"/>
          </p:nvPr>
        </p:nvSpPr>
        <p:spPr>
          <a:xfrm>
            <a:off x="0" y="2362200"/>
            <a:ext cx="12192000" cy="1219200"/>
          </a:xfrm>
          <a:prstGeom prst="rect">
            <a:avLst/>
          </a:prstGeom>
        </p:spPr>
        <p:txBody>
          <a:bodyPr anchor="ctr"/>
          <a:lstStyle>
            <a:lvl1pPr algn="l">
              <a:defRPr sz="4000">
                <a:solidFill>
                  <a:schemeClr val="bg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24386" y="3581399"/>
            <a:ext cx="6173147" cy="987552"/>
          </a:xfrm>
          <a:prstGeom prst="rect">
            <a:avLst/>
          </a:prstGeom>
        </p:spPr>
        <p:txBody>
          <a:bodyPr anchor="ctr"/>
          <a:lstStyle>
            <a:lvl1pPr marL="0" indent="0" algn="l">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0290552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wirl_Char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3"/>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2"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84212960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wirl_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3"/>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2"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11" name="Content Placeholder 10"/>
          <p:cNvSpPr>
            <a:spLocks noGrp="1"/>
          </p:cNvSpPr>
          <p:nvPr>
            <p:ph sz="quarter" idx="13"/>
          </p:nvPr>
        </p:nvSpPr>
        <p:spPr>
          <a:xfrm>
            <a:off x="735584" y="1219200"/>
            <a:ext cx="10728960" cy="4846320"/>
          </a:xfrm>
          <a:prstGeom prst="rect">
            <a:avLst/>
          </a:prstGeom>
        </p:spPr>
        <p:txBody>
          <a:bodyPr/>
          <a:lstStyle>
            <a:lvl1pPr marL="342891" indent="-342891">
              <a:buSzPct val="80000"/>
              <a:buFont typeface="Arial" pitchFamily="34" charset="0"/>
              <a:buChar char="•"/>
              <a:defRPr sz="2800">
                <a:solidFill>
                  <a:srgbClr val="002A59"/>
                </a:solidFill>
              </a:defRPr>
            </a:lvl1pPr>
            <a:lvl2pPr marL="742932" indent="-285744">
              <a:buSzPct val="80000"/>
              <a:buFont typeface="Arial" pitchFamily="34" charset="0"/>
              <a:buChar char="•"/>
              <a:defRPr sz="2400">
                <a:solidFill>
                  <a:srgbClr val="002A59"/>
                </a:solidFill>
              </a:defRPr>
            </a:lvl2pPr>
            <a:lvl3pPr marL="1142971" indent="-228594">
              <a:buSzPct val="80000"/>
              <a:buFont typeface="Arial" pitchFamily="34" charset="0"/>
              <a:buChar char="•"/>
              <a:defRPr sz="2000">
                <a:solidFill>
                  <a:srgbClr val="002A59"/>
                </a:solidFill>
              </a:defRPr>
            </a:lvl3pPr>
            <a:lvl4pPr marL="1600160" indent="-228594">
              <a:buSzPct val="80000"/>
              <a:buFont typeface="Arial" pitchFamily="34" charset="0"/>
              <a:buChar char="•"/>
              <a:defRPr sz="1800">
                <a:solidFill>
                  <a:srgbClr val="002A59"/>
                </a:solidFill>
              </a:defRPr>
            </a:lvl4pPr>
            <a:lvl5pPr marL="2057349" indent="-228594">
              <a:buSzPct val="80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219813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_Swirl_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3"/>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sp>
        <p:nvSpPr>
          <p:cNvPr id="11" name="Content Placeholder 10"/>
          <p:cNvSpPr>
            <a:spLocks noGrp="1"/>
          </p:cNvSpPr>
          <p:nvPr>
            <p:ph sz="quarter" idx="13"/>
          </p:nvPr>
        </p:nvSpPr>
        <p:spPr>
          <a:xfrm>
            <a:off x="609600" y="1295400"/>
            <a:ext cx="10972800" cy="4572000"/>
          </a:xfrm>
          <a:prstGeom prst="rect">
            <a:avLst/>
          </a:prstGeom>
        </p:spPr>
        <p:txBody>
          <a:bodyPr/>
          <a:lstStyle>
            <a:lvl1pPr marL="342891" indent="-342891">
              <a:buSzPct val="80000"/>
              <a:buFont typeface="Arial" pitchFamily="34" charset="0"/>
              <a:buChar char="•"/>
              <a:defRPr sz="2800">
                <a:solidFill>
                  <a:srgbClr val="002A59"/>
                </a:solidFill>
              </a:defRPr>
            </a:lvl1pPr>
            <a:lvl2pPr marL="742932" indent="-285744">
              <a:buSzPct val="80000"/>
              <a:buFont typeface="Arial" pitchFamily="34" charset="0"/>
              <a:buChar char="•"/>
              <a:defRPr sz="2400">
                <a:solidFill>
                  <a:srgbClr val="002A59"/>
                </a:solidFill>
              </a:defRPr>
            </a:lvl2pPr>
            <a:lvl3pPr marL="1142971" indent="-228594">
              <a:buSzPct val="80000"/>
              <a:buFont typeface="Arial" pitchFamily="34" charset="0"/>
              <a:buChar char="•"/>
              <a:defRPr sz="2000">
                <a:solidFill>
                  <a:srgbClr val="002A59"/>
                </a:solidFill>
              </a:defRPr>
            </a:lvl3pPr>
            <a:lvl4pPr marL="1600160" indent="-228594">
              <a:buSzPct val="80000"/>
              <a:buFont typeface="Arial" pitchFamily="34" charset="0"/>
              <a:buChar char="•"/>
              <a:defRPr sz="1800">
                <a:solidFill>
                  <a:srgbClr val="002A59"/>
                </a:solidFill>
              </a:defRPr>
            </a:lvl4pPr>
            <a:lvl5pPr marL="2057349" indent="-228594">
              <a:buSzPct val="80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2"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0129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ransition_Green">
    <p:bg>
      <p:bgPr>
        <a:solidFill>
          <a:srgbClr val="93C847"/>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2"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7" name="Slide Number Placeholder 5"/>
          <p:cNvSpPr>
            <a:spLocks noGrp="1"/>
          </p:cNvSpPr>
          <p:nvPr>
            <p:ph type="sldNum" sz="quarter" idx="12"/>
          </p:nvPr>
        </p:nvSpPr>
        <p:spPr>
          <a:xfrm>
            <a:off x="11379200" y="6400802"/>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181489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ransition_Blue">
    <p:bg>
      <p:bgPr>
        <a:solidFill>
          <a:srgbClr val="00A9E7"/>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2"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4" name="Slide Number Placeholder 5"/>
          <p:cNvSpPr>
            <a:spLocks noGrp="1"/>
          </p:cNvSpPr>
          <p:nvPr>
            <p:ph type="sldNum" sz="quarter" idx="12"/>
          </p:nvPr>
        </p:nvSpPr>
        <p:spPr>
          <a:xfrm>
            <a:off x="11379200" y="6400802"/>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43189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ransition_Purple">
    <p:bg>
      <p:bgPr>
        <a:solidFill>
          <a:srgbClr val="B06FAE"/>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2"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4" name="Slide Number Placeholder 5"/>
          <p:cNvSpPr>
            <a:spLocks noGrp="1"/>
          </p:cNvSpPr>
          <p:nvPr>
            <p:ph type="sldNum" sz="quarter" idx="12"/>
          </p:nvPr>
        </p:nvSpPr>
        <p:spPr>
          <a:xfrm>
            <a:off x="11379200" y="6400802"/>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7497263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ransition_Orange">
    <p:bg>
      <p:bgPr>
        <a:solidFill>
          <a:srgbClr val="FCB53D"/>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2"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4" name="Slide Number Placeholder 5"/>
          <p:cNvSpPr>
            <a:spLocks noGrp="1"/>
          </p:cNvSpPr>
          <p:nvPr>
            <p:ph type="sldNum" sz="quarter" idx="12"/>
          </p:nvPr>
        </p:nvSpPr>
        <p:spPr>
          <a:xfrm>
            <a:off x="11379200" y="6400802"/>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8155129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1"/>
            <a:ext cx="12192000" cy="1066800"/>
          </a:xfrm>
          <a:prstGeom prst="rect">
            <a:avLst/>
          </a:prstGeo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
        <p:nvSpPr>
          <p:cNvPr id="5" name="Rectangle 34"/>
          <p:cNvSpPr>
            <a:spLocks noChangeArrowheads="1"/>
          </p:cNvSpPr>
          <p:nvPr userDrawn="1"/>
        </p:nvSpPr>
        <p:spPr bwMode="ltGray">
          <a:xfrm>
            <a:off x="11709402" y="6502402"/>
            <a:ext cx="243417" cy="182563"/>
          </a:xfrm>
          <a:prstGeom prst="rect">
            <a:avLst/>
          </a:prstGeom>
          <a:noFill/>
          <a:ln w="9525" algn="ctr">
            <a:solidFill>
              <a:srgbClr val="B5B8B9"/>
            </a:solidFill>
            <a:miter lim="800000"/>
            <a:headEnd/>
            <a:tailEnd/>
          </a:ln>
          <a:effectLst/>
        </p:spPr>
        <p:txBody>
          <a:bodyPr wrap="none" anchor="ctr"/>
          <a:lstStyle/>
          <a:p>
            <a:pPr algn="l" fontAlgn="auto">
              <a:spcBef>
                <a:spcPts val="0"/>
              </a:spcBef>
              <a:spcAft>
                <a:spcPts val="0"/>
              </a:spcAft>
              <a:defRPr/>
            </a:pPr>
            <a:endParaRPr lang="en-US" sz="1800" b="0" i="0" dirty="0">
              <a:solidFill>
                <a:srgbClr val="000000"/>
              </a:solidFill>
              <a:latin typeface="Arial"/>
            </a:endParaRPr>
          </a:p>
        </p:txBody>
      </p:sp>
    </p:spTree>
    <p:extLst>
      <p:ext uri="{BB962C8B-B14F-4D97-AF65-F5344CB8AC3E}">
        <p14:creationId xmlns:p14="http://schemas.microsoft.com/office/powerpoint/2010/main" val="215398159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914400"/>
          </a:xfrm>
          <a:prstGeom prst="rect">
            <a:avLst/>
          </a:prstGeom>
        </p:spPr>
        <p:txBody>
          <a:bodyPr>
            <a:normAutofit/>
          </a:bodyPr>
          <a:lstStyle>
            <a:lvl1pPr>
              <a:defRPr sz="3600"/>
            </a:lvl1pPr>
          </a:lstStyle>
          <a:p>
            <a:r>
              <a:rPr lang="en-US"/>
              <a:t>Click to edit Master title style</a:t>
            </a:r>
          </a:p>
        </p:txBody>
      </p:sp>
      <p:sp>
        <p:nvSpPr>
          <p:cNvPr id="3" name="Slide Number Placeholder 2"/>
          <p:cNvSpPr>
            <a:spLocks noGrp="1"/>
          </p:cNvSpPr>
          <p:nvPr>
            <p:ph type="sldNum" sz="quarter" idx="10"/>
          </p:nvPr>
        </p:nvSpPr>
        <p:spPr/>
        <p:txBody>
          <a:bodyPr/>
          <a:lstStyle/>
          <a:p>
            <a:fld id="{EE71FBCB-8956-4A6B-A458-C7ECA3196A9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8051369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a:prstGeom prst="rect">
            <a:avLst/>
          </a:prstGeom>
        </p:spPr>
        <p:txBody>
          <a:bodyPr anchor="ctr"/>
          <a:lstStyle/>
          <a:p>
            <a:r>
              <a:rPr kumimoji="0" lang="en-US" dirty="0"/>
              <a:t>Click to edit Master title style</a:t>
            </a:r>
          </a:p>
        </p:txBody>
      </p:sp>
      <p:sp>
        <p:nvSpPr>
          <p:cNvPr id="3" name="Date Placeholder 2"/>
          <p:cNvSpPr>
            <a:spLocks noGrp="1"/>
          </p:cNvSpPr>
          <p:nvPr>
            <p:ph type="dt" sz="half" idx="10"/>
          </p:nvPr>
        </p:nvSpPr>
        <p:spPr>
          <a:xfrm>
            <a:off x="4775200" y="6305550"/>
            <a:ext cx="2844800" cy="476251"/>
          </a:xfrm>
          <a:prstGeom prst="rect">
            <a:avLst/>
          </a:prstGeom>
        </p:spPr>
        <p:txBody>
          <a:bodyPr/>
          <a:lstStyle/>
          <a:p>
            <a:endParaRPr lang="en-US" dirty="0">
              <a:solidFill>
                <a:srgbClr val="002A59"/>
              </a:solidFill>
            </a:endParaRPr>
          </a:p>
        </p:txBody>
      </p:sp>
      <p:sp>
        <p:nvSpPr>
          <p:cNvPr id="4" name="Footer Placeholder 3"/>
          <p:cNvSpPr>
            <a:spLocks noGrp="1"/>
          </p:cNvSpPr>
          <p:nvPr>
            <p:ph type="ftr" sz="quarter" idx="11"/>
          </p:nvPr>
        </p:nvSpPr>
        <p:spPr/>
        <p:txBody>
          <a:bodyPr/>
          <a:lstStyle/>
          <a:p>
            <a:r>
              <a:rPr lang="en-US" dirty="0">
                <a:solidFill>
                  <a:prstClr val="white"/>
                </a:solidFill>
              </a:rPr>
              <a:t>Source: Bureau of Labor Statistics/Haver Analytics</a:t>
            </a:r>
          </a:p>
        </p:txBody>
      </p:sp>
      <p:sp>
        <p:nvSpPr>
          <p:cNvPr id="5" name="Slide Number Placeholder 4"/>
          <p:cNvSpPr>
            <a:spLocks noGrp="1"/>
          </p:cNvSpPr>
          <p:nvPr>
            <p:ph type="sldNum" sz="quarter" idx="12"/>
          </p:nvPr>
        </p:nvSpPr>
        <p:spPr/>
        <p:txBody>
          <a:bodyPr/>
          <a:lstStyle/>
          <a:p>
            <a:fld id="{67F162C8-608D-4F84-B41F-6C68310705A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29199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_Char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103022627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74326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_Blue_Char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3"/>
          </a:xfrm>
          <a:prstGeom prst="rect">
            <a:avLst/>
          </a:prstGeom>
        </p:spPr>
        <p:txBody>
          <a:bodyPr anchor="ctr"/>
          <a:lstStyle>
            <a:lvl1pPr algn="l">
              <a:defRPr sz="3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2"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37405700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Blue_Chart&amp;Tex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3"/>
          </a:xfrm>
          <a:prstGeom prst="rect">
            <a:avLst/>
          </a:prstGeom>
        </p:spPr>
        <p:txBody>
          <a:bodyPr anchor="ctr"/>
          <a:lstStyle>
            <a:lvl1pPr algn="l">
              <a:defRPr sz="3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2"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a:xfrm>
            <a:off x="609600" y="1295400"/>
            <a:ext cx="4632960" cy="4572000"/>
          </a:xfrm>
          <a:prstGeom prst="rect">
            <a:avLst/>
          </a:prstGeom>
        </p:spPr>
        <p:txBody>
          <a:bodyPr/>
          <a:lstStyle>
            <a:lvl1pPr marL="342891" indent="-342891">
              <a:buSzPct val="75000"/>
              <a:buFont typeface="Arial" pitchFamily="34" charset="0"/>
              <a:buChar char="•"/>
              <a:defRPr sz="1800">
                <a:solidFill>
                  <a:schemeClr val="bg1"/>
                </a:solidFill>
              </a:defRPr>
            </a:lvl1pPr>
            <a:lvl2pPr marL="742932" indent="-285744">
              <a:buSzPct val="75000"/>
              <a:buFont typeface="Arial" pitchFamily="34" charset="0"/>
              <a:buChar char="•"/>
              <a:defRPr sz="1600">
                <a:solidFill>
                  <a:schemeClr val="bg1"/>
                </a:solidFill>
              </a:defRPr>
            </a:lvl2pPr>
            <a:lvl3pPr marL="1142971" indent="-228594">
              <a:buSzPct val="75000"/>
              <a:buFont typeface="Arial" pitchFamily="34" charset="0"/>
              <a:buChar char="•"/>
              <a:defRPr sz="1400">
                <a:solidFill>
                  <a:schemeClr val="bg1"/>
                </a:solidFill>
              </a:defRPr>
            </a:lvl3pPr>
            <a:lvl4pPr marL="1600160" indent="-228594">
              <a:buSzPct val="75000"/>
              <a:buFont typeface="Arial" pitchFamily="34" charset="0"/>
              <a:buChar char="•"/>
              <a:defRPr sz="1200">
                <a:solidFill>
                  <a:schemeClr val="bg1"/>
                </a:solidFill>
              </a:defRPr>
            </a:lvl4pPr>
            <a:lvl5pPr marL="2057349" indent="-228594">
              <a:buSzPct val="75000"/>
              <a:buFont typeface="Arial"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233076927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Blue_Content">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2" name="Title 1"/>
          <p:cNvSpPr>
            <a:spLocks noGrp="1"/>
          </p:cNvSpPr>
          <p:nvPr>
            <p:ph type="title"/>
          </p:nvPr>
        </p:nvSpPr>
        <p:spPr>
          <a:xfrm>
            <a:off x="609600" y="274638"/>
            <a:ext cx="10972800" cy="944563"/>
          </a:xfrm>
          <a:prstGeom prst="rect">
            <a:avLst/>
          </a:prstGeom>
        </p:spPr>
        <p:txBody>
          <a:bodyPr anchor="ctr"/>
          <a:lstStyle>
            <a:lvl1pPr algn="l">
              <a:defRPr sz="3600">
                <a:solidFill>
                  <a:schemeClr val="bg1"/>
                </a:solidFill>
              </a:defRPr>
            </a:lvl1pPr>
          </a:lstStyle>
          <a:p>
            <a:endParaRPr lang="en-US" dirty="0"/>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2"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891" indent="-342891">
              <a:buSzPct val="75000"/>
              <a:buFont typeface="Arial" pitchFamily="34" charset="0"/>
              <a:buChar char="•"/>
              <a:defRPr sz="2800">
                <a:solidFill>
                  <a:srgbClr val="002A59"/>
                </a:solidFill>
              </a:defRPr>
            </a:lvl1pPr>
            <a:lvl2pPr marL="742932" indent="-285744">
              <a:buSzPct val="75000"/>
              <a:buFont typeface="Arial" pitchFamily="34" charset="0"/>
              <a:buChar char="•"/>
              <a:defRPr sz="2400">
                <a:solidFill>
                  <a:srgbClr val="002A59"/>
                </a:solidFill>
              </a:defRPr>
            </a:lvl2pPr>
            <a:lvl3pPr marL="1142971" indent="-228594">
              <a:buSzPct val="75000"/>
              <a:buFont typeface="Arial" pitchFamily="34" charset="0"/>
              <a:buChar char="•"/>
              <a:defRPr sz="2000">
                <a:solidFill>
                  <a:srgbClr val="002A59"/>
                </a:solidFill>
              </a:defRPr>
            </a:lvl3pPr>
            <a:lvl4pPr marL="1600160" indent="-228594">
              <a:buSzPct val="75000"/>
              <a:buFont typeface="Arial" pitchFamily="34" charset="0"/>
              <a:buChar char="•"/>
              <a:defRPr sz="1800">
                <a:solidFill>
                  <a:srgbClr val="002A59"/>
                </a:solidFill>
              </a:defRPr>
            </a:lvl4pPr>
            <a:lvl5pPr marL="2057349" indent="-228594">
              <a:buSzPct val="75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55814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_Blue_Table">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2" name="Title 1"/>
          <p:cNvSpPr>
            <a:spLocks noGrp="1"/>
          </p:cNvSpPr>
          <p:nvPr>
            <p:ph type="title"/>
          </p:nvPr>
        </p:nvSpPr>
        <p:spPr>
          <a:xfrm>
            <a:off x="609600" y="274638"/>
            <a:ext cx="10972800" cy="944563"/>
          </a:xfrm>
          <a:prstGeom prst="rect">
            <a:avLst/>
          </a:prstGeom>
        </p:spPr>
        <p:txBody>
          <a:bodyPr anchor="ctr"/>
          <a:lstStyle>
            <a:lvl1pPr algn="l">
              <a:defRPr sz="3600">
                <a:solidFill>
                  <a:schemeClr val="bg1"/>
                </a:solidFill>
                <a:latin typeface="Myriad Pro"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2"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nvGraphicFramePr>
        <p:xfrm>
          <a:off x="1353078" y="1676400"/>
          <a:ext cx="9619724" cy="3886200"/>
        </p:xfrm>
        <a:graphic>
          <a:graphicData uri="http://schemas.openxmlformats.org/drawingml/2006/table">
            <a:tbl>
              <a:tblPr firstRow="1">
                <a:tableStyleId>{5FD0F851-EC5A-4D38-B0AD-8093EC10F338}</a:tableStyleId>
              </a:tblPr>
              <a:tblGrid>
                <a:gridCol w="3405215">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sz="1300"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8535260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2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3"/>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1"/>
            <a:ext cx="2438400" cy="851124"/>
          </a:xfrm>
          <a:prstGeom prst="rect">
            <a:avLst/>
          </a:prstGeom>
        </p:spPr>
      </p:pic>
      <p:sp>
        <p:nvSpPr>
          <p:cNvPr id="7" name="Rectangle 6"/>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105427502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50838"/>
            <a:ext cx="10972800" cy="944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20414351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01935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870740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2_Blue_Chart&amp;Tex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4632960" cy="944563"/>
          </a:xfrm>
          <a:prstGeom prst="rect">
            <a:avLst/>
          </a:prstGeom>
        </p:spPr>
        <p:txBody>
          <a:bodyPr anchor="ctr"/>
          <a:lstStyle>
            <a:lvl1pPr algn="l">
              <a:defRPr sz="32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t>‹#›</a:t>
            </a:fld>
            <a:endParaRPr lang="en-US" dirty="0"/>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2"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userDrawn="1"/>
        </p:nvSpPr>
        <p:spPr>
          <a:xfrm>
            <a:off x="5547360" y="162794"/>
            <a:ext cx="6339840" cy="3190009"/>
          </a:xfrm>
          <a:prstGeom prst="roundRect">
            <a:avLst>
              <a:gd name="adj" fmla="val 4961"/>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 Placeholder 3"/>
          <p:cNvSpPr>
            <a:spLocks noGrp="1"/>
          </p:cNvSpPr>
          <p:nvPr>
            <p:ph type="body" sz="quarter" idx="13"/>
          </p:nvPr>
        </p:nvSpPr>
        <p:spPr>
          <a:xfrm>
            <a:off x="609600" y="1295400"/>
            <a:ext cx="4632960" cy="4572000"/>
          </a:xfrm>
          <a:prstGeom prst="rect">
            <a:avLst/>
          </a:prstGeom>
        </p:spPr>
        <p:txBody>
          <a:bodyPr/>
          <a:lstStyle>
            <a:lvl1pPr marL="342891" indent="-342891">
              <a:buSzPct val="75000"/>
              <a:buFont typeface="Arial" pitchFamily="34" charset="0"/>
              <a:buChar char="•"/>
              <a:defRPr sz="1800">
                <a:solidFill>
                  <a:schemeClr val="bg1"/>
                </a:solidFill>
              </a:defRPr>
            </a:lvl1pPr>
            <a:lvl2pPr marL="742932" indent="-285744">
              <a:buSzPct val="75000"/>
              <a:buFont typeface="Arial" pitchFamily="34" charset="0"/>
              <a:buChar char="•"/>
              <a:defRPr sz="1600">
                <a:solidFill>
                  <a:schemeClr val="bg1"/>
                </a:solidFill>
              </a:defRPr>
            </a:lvl2pPr>
            <a:lvl3pPr marL="1142971" indent="-228594">
              <a:buSzPct val="75000"/>
              <a:buFont typeface="Arial" pitchFamily="34" charset="0"/>
              <a:buChar char="•"/>
              <a:defRPr sz="1400">
                <a:solidFill>
                  <a:schemeClr val="bg1"/>
                </a:solidFill>
              </a:defRPr>
            </a:lvl3pPr>
            <a:lvl4pPr marL="1600160" indent="-228594">
              <a:buSzPct val="75000"/>
              <a:buFont typeface="Arial" pitchFamily="34" charset="0"/>
              <a:buChar char="•"/>
              <a:defRPr sz="1200">
                <a:solidFill>
                  <a:schemeClr val="bg1"/>
                </a:solidFill>
              </a:defRPr>
            </a:lvl4pPr>
            <a:lvl5pPr marL="2057349" indent="-228594">
              <a:buSzPct val="75000"/>
              <a:buFont typeface="Arial"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ounded Rectangle 8"/>
          <p:cNvSpPr/>
          <p:nvPr userDrawn="1"/>
        </p:nvSpPr>
        <p:spPr>
          <a:xfrm>
            <a:off x="5547360" y="3515594"/>
            <a:ext cx="6339840" cy="3190009"/>
          </a:xfrm>
          <a:prstGeom prst="roundRect">
            <a:avLst>
              <a:gd name="adj" fmla="val 4961"/>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209843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_Chart&amp;Tex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a:xfrm>
            <a:off x="609600" y="1295400"/>
            <a:ext cx="4632960" cy="4572000"/>
          </a:xfrm>
          <a:prstGeom prst="rect">
            <a:avLst/>
          </a:prstGeom>
        </p:spPr>
        <p:txBody>
          <a:bodyPr/>
          <a:lstStyle>
            <a:lvl1pPr marL="342900" indent="-342900">
              <a:buSzPct val="75000"/>
              <a:buFont typeface="Arial" pitchFamily="34" charset="0"/>
              <a:buChar char="•"/>
              <a:defRPr sz="1800">
                <a:solidFill>
                  <a:schemeClr val="bg1"/>
                </a:solidFill>
                <a:latin typeface="Arial" pitchFamily="34" charset="0"/>
                <a:cs typeface="Arial" pitchFamily="34" charset="0"/>
              </a:defRPr>
            </a:lvl1pPr>
            <a:lvl2pPr marL="742950" indent="-285750">
              <a:buSzPct val="75000"/>
              <a:buFont typeface="Arial" pitchFamily="34" charset="0"/>
              <a:buChar char="•"/>
              <a:defRPr sz="1600">
                <a:solidFill>
                  <a:schemeClr val="bg1"/>
                </a:solidFill>
                <a:latin typeface="Arial" pitchFamily="34" charset="0"/>
                <a:cs typeface="Arial" pitchFamily="34" charset="0"/>
              </a:defRPr>
            </a:lvl2pPr>
            <a:lvl3pPr marL="1143000" indent="-228600">
              <a:buSzPct val="75000"/>
              <a:buFont typeface="Arial" pitchFamily="34" charset="0"/>
              <a:buChar char="•"/>
              <a:defRPr sz="1400">
                <a:solidFill>
                  <a:schemeClr val="bg1"/>
                </a:solidFill>
                <a:latin typeface="Arial" pitchFamily="34" charset="0"/>
                <a:cs typeface="Arial" pitchFamily="34" charset="0"/>
              </a:defRPr>
            </a:lvl3pPr>
            <a:lvl4pPr marL="1600200" indent="-228600">
              <a:buSzPct val="75000"/>
              <a:buFont typeface="Arial" pitchFamily="34" charset="0"/>
              <a:buChar char="•"/>
              <a:defRPr sz="1200">
                <a:solidFill>
                  <a:schemeClr val="bg1"/>
                </a:solidFill>
                <a:latin typeface="Arial" pitchFamily="34" charset="0"/>
                <a:cs typeface="Arial" pitchFamily="34" charset="0"/>
              </a:defRPr>
            </a:lvl4pPr>
            <a:lvl5pPr marL="2057400" indent="-228600">
              <a:buSzPct val="75000"/>
              <a:buFont typeface="Arial" pitchFamily="34" charset="0"/>
              <a:buChar char="•"/>
              <a:defRPr sz="1200">
                <a:solidFill>
                  <a:schemeClr val="bg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142965899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6_Blue_Chart&amp;Tex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3"/>
          </a:xfrm>
          <a:prstGeom prst="rect">
            <a:avLst/>
          </a:prstGeom>
        </p:spPr>
        <p:txBody>
          <a:bodyPr anchor="ctr"/>
          <a:lstStyle>
            <a:lvl1pPr algn="l">
              <a:defRPr sz="3200">
                <a:solidFill>
                  <a:srgbClr val="002A5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Footer Placeholder 4"/>
          <p:cNvSpPr>
            <a:spLocks noGrp="1"/>
          </p:cNvSpPr>
          <p:nvPr>
            <p:ph type="ftr" sz="quarter" idx="11"/>
          </p:nvPr>
        </p:nvSpPr>
        <p:spPr/>
        <p:txBody>
          <a:bodyPr/>
          <a:lstStyle>
            <a:lvl1pPr>
              <a:defRPr sz="1100">
                <a:solidFill>
                  <a:srgbClr val="002A59"/>
                </a:solidFill>
                <a:latin typeface="Arial" panose="020B0604020202020204" pitchFamily="34" charset="0"/>
                <a:cs typeface="Arial" panose="020B0604020202020204" pitchFamily="34" charset="0"/>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latin typeface="Arial" panose="020B0604020202020204" pitchFamily="34" charset="0"/>
                <a:cs typeface="Arial" panose="020B0604020202020204" pitchFamily="34" charset="0"/>
              </a:defRPr>
            </a:lvl1pPr>
          </a:lstStyle>
          <a:p>
            <a:fld id="{98E2D5F2-7666-4778-BB3F-F160B0BEF61E}" type="slidenum">
              <a:rPr lang="en-US" smtClean="0"/>
              <a:pPr/>
              <a:t>‹#›</a:t>
            </a:fld>
            <a:endParaRPr lang="en-US" dirty="0"/>
          </a:p>
        </p:txBody>
      </p:sp>
      <p:sp>
        <p:nvSpPr>
          <p:cNvPr id="8" name="Rounded Rectangle 7"/>
          <p:cNvSpPr/>
          <p:nvPr userDrawn="1"/>
        </p:nvSpPr>
        <p:spPr>
          <a:xfrm>
            <a:off x="731520" y="914400"/>
            <a:ext cx="10728960" cy="5029200"/>
          </a:xfrm>
          <a:prstGeom prst="roundRect">
            <a:avLst>
              <a:gd name="adj" fmla="val 1166"/>
            </a:avLst>
          </a:prstGeom>
          <a:solidFill>
            <a:schemeClr val="bg1"/>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1"/>
            <a:ext cx="2438400" cy="851124"/>
          </a:xfrm>
          <a:prstGeom prst="rect">
            <a:avLst/>
          </a:prstGeom>
        </p:spPr>
      </p:pic>
    </p:spTree>
    <p:extLst>
      <p:ext uri="{BB962C8B-B14F-4D97-AF65-F5344CB8AC3E}">
        <p14:creationId xmlns:p14="http://schemas.microsoft.com/office/powerpoint/2010/main" val="276953332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FB74-FE6D-4301-9E96-B5FA58D23D1C}"/>
              </a:ext>
            </a:extLst>
          </p:cNvPr>
          <p:cNvSpPr>
            <a:spLocks noGrp="1"/>
          </p:cNvSpPr>
          <p:nvPr>
            <p:ph type="title"/>
          </p:nvPr>
        </p:nvSpPr>
        <p:spPr>
          <a:xfrm>
            <a:off x="838201" y="365126"/>
            <a:ext cx="10515600" cy="1325563"/>
          </a:xfrm>
          <a:prstGeom prst="rect">
            <a:avLst/>
          </a:prstGeom>
        </p:spPr>
        <p:txBody>
          <a:bodyPr/>
          <a:lstStyle/>
          <a:p>
            <a:r>
              <a:rPr lang="en-US"/>
              <a:t>Click to edit Master title style</a:t>
            </a:r>
          </a:p>
        </p:txBody>
      </p:sp>
      <p:sp>
        <p:nvSpPr>
          <p:cNvPr id="3" name="Footer Placeholder 2">
            <a:extLst>
              <a:ext uri="{FF2B5EF4-FFF2-40B4-BE49-F238E27FC236}">
                <a16:creationId xmlns:a16="http://schemas.microsoft.com/office/drawing/2014/main" id="{F48DCB5C-04D2-4B19-A596-B909B2BDDD5B}"/>
              </a:ext>
            </a:extLst>
          </p:cNvPr>
          <p:cNvSpPr>
            <a:spLocks noGrp="1"/>
          </p:cNvSpPr>
          <p:nvPr>
            <p:ph type="ftr" sz="quarter" idx="10"/>
          </p:nvPr>
        </p:nvSpPr>
        <p:spPr/>
        <p:txBody>
          <a:bodyPr/>
          <a:lstStyle/>
          <a:p>
            <a:r>
              <a:rPr lang="en-US" dirty="0">
                <a:solidFill>
                  <a:prstClr val="white"/>
                </a:solidFill>
              </a:rPr>
              <a:t>Source: Bureau of Labor Statistics/Haver Analytics</a:t>
            </a:r>
          </a:p>
        </p:txBody>
      </p:sp>
      <p:sp>
        <p:nvSpPr>
          <p:cNvPr id="4" name="Slide Number Placeholder 3">
            <a:extLst>
              <a:ext uri="{FF2B5EF4-FFF2-40B4-BE49-F238E27FC236}">
                <a16:creationId xmlns:a16="http://schemas.microsoft.com/office/drawing/2014/main" id="{883ECF36-FA51-41AA-8B1F-DA10F7E6A880}"/>
              </a:ext>
            </a:extLst>
          </p:cNvPr>
          <p:cNvSpPr>
            <a:spLocks noGrp="1"/>
          </p:cNvSpPr>
          <p:nvPr>
            <p:ph type="sldNum" sz="quarter" idx="11"/>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97071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_Content">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900" indent="-342900">
              <a:buSzPct val="75000"/>
              <a:buFont typeface="Arial" pitchFamily="34" charset="0"/>
              <a:buChar char="•"/>
              <a:defRPr sz="2800">
                <a:solidFill>
                  <a:srgbClr val="002A59"/>
                </a:solidFill>
                <a:latin typeface="Arial" pitchFamily="34" charset="0"/>
                <a:cs typeface="Arial" pitchFamily="34" charset="0"/>
              </a:defRPr>
            </a:lvl1pPr>
            <a:lvl2pPr marL="742950" indent="-285750">
              <a:buSzPct val="75000"/>
              <a:buFont typeface="Arial" pitchFamily="34" charset="0"/>
              <a:buChar char="•"/>
              <a:defRPr sz="2400">
                <a:solidFill>
                  <a:srgbClr val="002A59"/>
                </a:solidFill>
                <a:latin typeface="Arial" pitchFamily="34" charset="0"/>
                <a:cs typeface="Arial" pitchFamily="34" charset="0"/>
              </a:defRPr>
            </a:lvl2pPr>
            <a:lvl3pPr marL="1143000" indent="-228600">
              <a:buSzPct val="75000"/>
              <a:buFont typeface="Arial" pitchFamily="34" charset="0"/>
              <a:buChar char="•"/>
              <a:defRPr sz="2000">
                <a:solidFill>
                  <a:srgbClr val="002A59"/>
                </a:solidFill>
                <a:latin typeface="Arial" pitchFamily="34" charset="0"/>
                <a:cs typeface="Arial" pitchFamily="34" charset="0"/>
              </a:defRPr>
            </a:lvl3pPr>
            <a:lvl4pPr marL="1600200" indent="-228600">
              <a:buSzPct val="75000"/>
              <a:buFont typeface="Arial" pitchFamily="34" charset="0"/>
              <a:buChar char="•"/>
              <a:defRPr sz="1800">
                <a:solidFill>
                  <a:srgbClr val="002A59"/>
                </a:solidFill>
                <a:latin typeface="Arial" pitchFamily="34" charset="0"/>
                <a:cs typeface="Arial" pitchFamily="34" charset="0"/>
              </a:defRPr>
            </a:lvl4pPr>
            <a:lvl5pPr marL="2057400" indent="-228600">
              <a:buSzPct val="75000"/>
              <a:buFont typeface="Arial" pitchFamily="34" charset="0"/>
              <a:buChar char="•"/>
              <a:defRPr sz="1800">
                <a:solidFill>
                  <a:srgbClr val="002A59"/>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5528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_Table">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extLst>
              <p:ext uri="{D42A27DB-BD31-4B8C-83A1-F6EECF244321}">
                <p14:modId xmlns:p14="http://schemas.microsoft.com/office/powerpoint/2010/main" val="3219685509"/>
              </p:ext>
            </p:extLst>
          </p:nvPr>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39619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ue_Table">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Myriad Pro"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extLst>
              <p:ext uri="{D42A27DB-BD31-4B8C-83A1-F6EECF244321}">
                <p14:modId xmlns:p14="http://schemas.microsoft.com/office/powerpoint/2010/main" val="1633753226"/>
              </p:ext>
            </p:extLst>
          </p:nvPr>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02254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a:prstGeom prst="rect">
            <a:avLst/>
          </a:prstGeom>
        </p:spPr>
        <p:txBody>
          <a:bodyPr anchor="ctr"/>
          <a:lstStyle>
            <a:lvl1pPr algn="l">
              <a:defRPr sz="32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7" name="Rectangle 6"/>
          <p:cNvSpPr/>
          <p:nvPr userDrawn="1"/>
        </p:nvSpPr>
        <p:spPr>
          <a:xfrm>
            <a:off x="731520" y="990600"/>
            <a:ext cx="1072896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28574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_Chart&amp;Tex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pPr/>
              <a:t>‹#›</a:t>
            </a:fld>
            <a:endParaRPr lang="en-US" dirty="0"/>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a:xfrm>
            <a:off x="609600" y="1295400"/>
            <a:ext cx="4632960" cy="4572000"/>
          </a:xfrm>
          <a:prstGeom prst="rect">
            <a:avLst/>
          </a:prstGeom>
        </p:spPr>
        <p:txBody>
          <a:bodyPr/>
          <a:lstStyle>
            <a:lvl1pPr marL="342900" indent="-342900">
              <a:buSzPct val="75000"/>
              <a:buFont typeface="Arial" pitchFamily="34" charset="0"/>
              <a:buChar char="•"/>
              <a:defRPr sz="1800">
                <a:solidFill>
                  <a:schemeClr val="bg1"/>
                </a:solidFill>
                <a:latin typeface="Arial" pitchFamily="34" charset="0"/>
                <a:cs typeface="Arial" pitchFamily="34" charset="0"/>
              </a:defRPr>
            </a:lvl1pPr>
            <a:lvl2pPr marL="742950" indent="-285750">
              <a:buSzPct val="75000"/>
              <a:buFont typeface="Arial" pitchFamily="34" charset="0"/>
              <a:buChar char="•"/>
              <a:defRPr sz="1600">
                <a:solidFill>
                  <a:schemeClr val="bg1"/>
                </a:solidFill>
                <a:latin typeface="Arial" pitchFamily="34" charset="0"/>
                <a:cs typeface="Arial" pitchFamily="34" charset="0"/>
              </a:defRPr>
            </a:lvl2pPr>
            <a:lvl3pPr marL="1143000" indent="-228600">
              <a:buSzPct val="75000"/>
              <a:buFont typeface="Arial" pitchFamily="34" charset="0"/>
              <a:buChar char="•"/>
              <a:defRPr sz="1400">
                <a:solidFill>
                  <a:schemeClr val="bg1"/>
                </a:solidFill>
                <a:latin typeface="Arial" pitchFamily="34" charset="0"/>
                <a:cs typeface="Arial" pitchFamily="34" charset="0"/>
              </a:defRPr>
            </a:lvl3pPr>
            <a:lvl4pPr marL="1600200" indent="-228600">
              <a:buSzPct val="75000"/>
              <a:buFont typeface="Arial" pitchFamily="34" charset="0"/>
              <a:buChar char="•"/>
              <a:defRPr sz="1200">
                <a:solidFill>
                  <a:schemeClr val="bg1"/>
                </a:solidFill>
                <a:latin typeface="Arial" pitchFamily="34" charset="0"/>
                <a:cs typeface="Arial" pitchFamily="34" charset="0"/>
              </a:defRPr>
            </a:lvl4pPr>
            <a:lvl5pPr marL="2057400" indent="-228600">
              <a:buSzPct val="75000"/>
              <a:buFont typeface="Arial" pitchFamily="34" charset="0"/>
              <a:buChar char="•"/>
              <a:defRPr sz="1200">
                <a:solidFill>
                  <a:schemeClr val="bg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120671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715962"/>
          </a:xfrm>
          <a:prstGeom prst="rect">
            <a:avLst/>
          </a:prstGeom>
        </p:spPr>
        <p:txBody>
          <a:bodyPr anchor="ctr"/>
          <a:lstStyle>
            <a:lvl1pPr algn="l">
              <a:defRPr sz="2800" b="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3" name="Rounded Rectangle 2"/>
          <p:cNvSpPr/>
          <p:nvPr userDrawn="1"/>
        </p:nvSpPr>
        <p:spPr>
          <a:xfrm>
            <a:off x="711200" y="990600"/>
            <a:ext cx="10871200" cy="5029200"/>
          </a:xfrm>
          <a:prstGeom prst="roundRect">
            <a:avLst>
              <a:gd name="adj" fmla="val 3581"/>
            </a:avLst>
          </a:prstGeom>
          <a:solidFill>
            <a:schemeClr val="bg1"/>
          </a:solidFill>
          <a:ln>
            <a:solidFill>
              <a:srgbClr val="002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4005984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Tree>
    <p:extLst>
      <p:ext uri="{BB962C8B-B14F-4D97-AF65-F5344CB8AC3E}">
        <p14:creationId xmlns:p14="http://schemas.microsoft.com/office/powerpoint/2010/main" val="3140306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y_Content">
    <p:bg>
      <p:bgPr>
        <a:solidFill>
          <a:srgbClr val="D7DCDD"/>
        </a:solidFill>
        <a:effectLst/>
      </p:bgPr>
    </p:bg>
    <p:spTree>
      <p:nvGrpSpPr>
        <p:cNvPr id="1" name=""/>
        <p:cNvGrpSpPr/>
        <p:nvPr/>
      </p:nvGrpSpPr>
      <p:grpSpPr>
        <a:xfrm>
          <a:off x="0" y="0"/>
          <a:ext cx="0" cy="0"/>
          <a:chOff x="0" y="0"/>
          <a:chExt cx="0" cy="0"/>
        </a:xfrm>
      </p:grpSpPr>
      <p:sp>
        <p:nvSpPr>
          <p:cNvPr id="10" name="Rectangle 9"/>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900" indent="-342900">
              <a:buSzPct val="75000"/>
              <a:buFont typeface="Arial" pitchFamily="34" charset="0"/>
              <a:buChar char="•"/>
              <a:defRPr sz="2800">
                <a:solidFill>
                  <a:srgbClr val="002A59"/>
                </a:solidFill>
              </a:defRPr>
            </a:lvl1pPr>
            <a:lvl2pPr marL="742950" indent="-285750">
              <a:buSzPct val="75000"/>
              <a:buFont typeface="Arial" pitchFamily="34" charset="0"/>
              <a:buChar char="•"/>
              <a:defRPr sz="2400">
                <a:solidFill>
                  <a:srgbClr val="002A59"/>
                </a:solidFill>
              </a:defRPr>
            </a:lvl2pPr>
            <a:lvl3pPr marL="1143000" indent="-228600">
              <a:buSzPct val="75000"/>
              <a:buFont typeface="Arial" pitchFamily="34" charset="0"/>
              <a:buChar char="•"/>
              <a:defRPr sz="2000">
                <a:solidFill>
                  <a:srgbClr val="002A59"/>
                </a:solidFill>
              </a:defRPr>
            </a:lvl3pPr>
            <a:lvl4pPr marL="1600200" indent="-228600">
              <a:buSzPct val="75000"/>
              <a:buFont typeface="Arial" pitchFamily="34" charset="0"/>
              <a:buChar char="•"/>
              <a:defRPr sz="1800">
                <a:solidFill>
                  <a:srgbClr val="002A59"/>
                </a:solidFill>
              </a:defRPr>
            </a:lvl4pPr>
            <a:lvl5pPr marL="2057400" indent="-228600">
              <a:buSzPct val="75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6075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Grey_Conten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4" name="Content Placeholder 3"/>
          <p:cNvSpPr>
            <a:spLocks noGrp="1"/>
          </p:cNvSpPr>
          <p:nvPr>
            <p:ph sz="quarter" idx="13"/>
          </p:nvPr>
        </p:nvSpPr>
        <p:spPr>
          <a:xfrm>
            <a:off x="609600" y="1234440"/>
            <a:ext cx="4673600" cy="4846320"/>
          </a:xfrm>
          <a:prstGeom prst="rect">
            <a:avLst/>
          </a:prstGeom>
        </p:spPr>
        <p:txBody>
          <a:bodyPr/>
          <a:lstStyle>
            <a:lvl1pPr marL="342900" indent="-342900">
              <a:buSzPct val="75000"/>
              <a:buFont typeface="Arial" pitchFamily="34" charset="0"/>
              <a:buChar char="•"/>
              <a:defRPr sz="2000">
                <a:solidFill>
                  <a:srgbClr val="002A59"/>
                </a:solidFill>
              </a:defRPr>
            </a:lvl1pPr>
            <a:lvl2pPr marL="742950" indent="-285750">
              <a:buSzPct val="75000"/>
              <a:buFont typeface="Arial" pitchFamily="34" charset="0"/>
              <a:buChar char="•"/>
              <a:defRPr sz="1800">
                <a:solidFill>
                  <a:srgbClr val="002A59"/>
                </a:solidFill>
              </a:defRPr>
            </a:lvl2pPr>
            <a:lvl3pPr marL="1143000" indent="-228600">
              <a:buSzPct val="75000"/>
              <a:buFont typeface="Arial" pitchFamily="34" charset="0"/>
              <a:buChar char="•"/>
              <a:defRPr sz="1600">
                <a:solidFill>
                  <a:srgbClr val="002A59"/>
                </a:solidFill>
              </a:defRPr>
            </a:lvl3pPr>
            <a:lvl4pPr marL="1600200" indent="-228600">
              <a:buSzPct val="75000"/>
              <a:buFont typeface="Arial" pitchFamily="34" charset="0"/>
              <a:buChar char="•"/>
              <a:defRPr sz="1400">
                <a:solidFill>
                  <a:srgbClr val="002A59"/>
                </a:solidFill>
              </a:defRPr>
            </a:lvl4pPr>
            <a:lvl5pPr marL="2057400" indent="-228600">
              <a:buSzPct val="75000"/>
              <a:buFont typeface="Arial" pitchFamily="34" charset="0"/>
              <a:buChar char="•"/>
              <a:defRPr sz="14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816781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wirl_Char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788154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wirl_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11" name="Content Placeholder 10"/>
          <p:cNvSpPr>
            <a:spLocks noGrp="1"/>
          </p:cNvSpPr>
          <p:nvPr>
            <p:ph sz="quarter" idx="13"/>
          </p:nvPr>
        </p:nvSpPr>
        <p:spPr>
          <a:xfrm>
            <a:off x="735584" y="1219200"/>
            <a:ext cx="10728960" cy="4846320"/>
          </a:xfrm>
          <a:prstGeom prst="rect">
            <a:avLst/>
          </a:prstGeom>
        </p:spPr>
        <p:txBody>
          <a:bodyPr/>
          <a:lstStyle>
            <a:lvl1pPr marL="342900" indent="-342900">
              <a:buSzPct val="80000"/>
              <a:buFont typeface="Arial" pitchFamily="34" charset="0"/>
              <a:buChar char="•"/>
              <a:defRPr sz="2800">
                <a:solidFill>
                  <a:srgbClr val="002A59"/>
                </a:solidFill>
              </a:defRPr>
            </a:lvl1pPr>
            <a:lvl2pPr marL="742950" indent="-285750">
              <a:buSzPct val="80000"/>
              <a:buFont typeface="Arial" pitchFamily="34" charset="0"/>
              <a:buChar char="•"/>
              <a:defRPr sz="2400">
                <a:solidFill>
                  <a:srgbClr val="002A59"/>
                </a:solidFill>
              </a:defRPr>
            </a:lvl2pPr>
            <a:lvl3pPr marL="1143000" indent="-228600">
              <a:buSzPct val="80000"/>
              <a:buFont typeface="Arial" pitchFamily="34" charset="0"/>
              <a:buChar char="•"/>
              <a:defRPr sz="2000">
                <a:solidFill>
                  <a:srgbClr val="002A59"/>
                </a:solidFill>
              </a:defRPr>
            </a:lvl3pPr>
            <a:lvl4pPr marL="1600200" indent="-228600">
              <a:buSzPct val="80000"/>
              <a:buFont typeface="Arial" pitchFamily="34" charset="0"/>
              <a:buChar char="•"/>
              <a:defRPr sz="1800">
                <a:solidFill>
                  <a:srgbClr val="002A59"/>
                </a:solidFill>
              </a:defRPr>
            </a:lvl4pPr>
            <a:lvl5pPr marL="2057400" indent="-228600">
              <a:buSzPct val="80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0032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wirl_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sp>
        <p:nvSpPr>
          <p:cNvPr id="11" name="Content Placeholder 10"/>
          <p:cNvSpPr>
            <a:spLocks noGrp="1"/>
          </p:cNvSpPr>
          <p:nvPr>
            <p:ph sz="quarter" idx="13"/>
          </p:nvPr>
        </p:nvSpPr>
        <p:spPr>
          <a:xfrm>
            <a:off x="609600" y="1295400"/>
            <a:ext cx="10972800" cy="4572000"/>
          </a:xfrm>
          <a:prstGeom prst="rect">
            <a:avLst/>
          </a:prstGeom>
        </p:spPr>
        <p:txBody>
          <a:bodyPr/>
          <a:lstStyle>
            <a:lvl1pPr marL="342900" indent="-342900">
              <a:buSzPct val="80000"/>
              <a:buFont typeface="Arial" pitchFamily="34" charset="0"/>
              <a:buChar char="•"/>
              <a:defRPr sz="2800">
                <a:solidFill>
                  <a:srgbClr val="002A59"/>
                </a:solidFill>
              </a:defRPr>
            </a:lvl1pPr>
            <a:lvl2pPr marL="742950" indent="-285750">
              <a:buSzPct val="80000"/>
              <a:buFont typeface="Arial" pitchFamily="34" charset="0"/>
              <a:buChar char="•"/>
              <a:defRPr sz="2400">
                <a:solidFill>
                  <a:srgbClr val="002A59"/>
                </a:solidFill>
              </a:defRPr>
            </a:lvl2pPr>
            <a:lvl3pPr marL="1143000" indent="-228600">
              <a:buSzPct val="80000"/>
              <a:buFont typeface="Arial" pitchFamily="34" charset="0"/>
              <a:buChar char="•"/>
              <a:defRPr sz="2000">
                <a:solidFill>
                  <a:srgbClr val="002A59"/>
                </a:solidFill>
              </a:defRPr>
            </a:lvl3pPr>
            <a:lvl4pPr marL="1600200" indent="-228600">
              <a:buSzPct val="80000"/>
              <a:buFont typeface="Arial" pitchFamily="34" charset="0"/>
              <a:buChar char="•"/>
              <a:defRPr sz="1800">
                <a:solidFill>
                  <a:srgbClr val="002A59"/>
                </a:solidFill>
              </a:defRPr>
            </a:lvl4pPr>
            <a:lvl5pPr marL="2057400" indent="-228600">
              <a:buSzPct val="80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975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ansition_Green">
    <p:bg>
      <p:bgPr>
        <a:solidFill>
          <a:srgbClr val="93C847"/>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7"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668826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ansition_Blue">
    <p:bg>
      <p:bgPr>
        <a:solidFill>
          <a:srgbClr val="00A9E7"/>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4"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88391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ansition_Purple">
    <p:bg>
      <p:bgPr>
        <a:solidFill>
          <a:srgbClr val="B06FAE"/>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4"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5149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_Content">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pPr/>
              <a:t>‹#›</a:t>
            </a:fld>
            <a:endParaRPr lang="en-US" dirty="0"/>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900" indent="-342900">
              <a:buSzPct val="75000"/>
              <a:buFont typeface="Arial" pitchFamily="34" charset="0"/>
              <a:buChar char="•"/>
              <a:defRPr sz="2800">
                <a:solidFill>
                  <a:srgbClr val="002A59"/>
                </a:solidFill>
                <a:latin typeface="Arial" pitchFamily="34" charset="0"/>
                <a:cs typeface="Arial" pitchFamily="34" charset="0"/>
              </a:defRPr>
            </a:lvl1pPr>
            <a:lvl2pPr marL="742950" indent="-285750">
              <a:buSzPct val="75000"/>
              <a:buFont typeface="Arial" pitchFamily="34" charset="0"/>
              <a:buChar char="•"/>
              <a:defRPr sz="2400">
                <a:solidFill>
                  <a:srgbClr val="002A59"/>
                </a:solidFill>
                <a:latin typeface="Arial" pitchFamily="34" charset="0"/>
                <a:cs typeface="Arial" pitchFamily="34" charset="0"/>
              </a:defRPr>
            </a:lvl2pPr>
            <a:lvl3pPr marL="1143000" indent="-228600">
              <a:buSzPct val="75000"/>
              <a:buFont typeface="Arial" pitchFamily="34" charset="0"/>
              <a:buChar char="•"/>
              <a:defRPr sz="2000">
                <a:solidFill>
                  <a:srgbClr val="002A59"/>
                </a:solidFill>
                <a:latin typeface="Arial" pitchFamily="34" charset="0"/>
                <a:cs typeface="Arial" pitchFamily="34" charset="0"/>
              </a:defRPr>
            </a:lvl3pPr>
            <a:lvl4pPr marL="1600200" indent="-228600">
              <a:buSzPct val="75000"/>
              <a:buFont typeface="Arial" pitchFamily="34" charset="0"/>
              <a:buChar char="•"/>
              <a:defRPr sz="1800">
                <a:solidFill>
                  <a:srgbClr val="002A59"/>
                </a:solidFill>
                <a:latin typeface="Arial" pitchFamily="34" charset="0"/>
                <a:cs typeface="Arial" pitchFamily="34" charset="0"/>
              </a:defRPr>
            </a:lvl4pPr>
            <a:lvl5pPr marL="2057400" indent="-228600">
              <a:buSzPct val="75000"/>
              <a:buFont typeface="Arial" pitchFamily="34" charset="0"/>
              <a:buChar char="•"/>
              <a:defRPr sz="1800">
                <a:solidFill>
                  <a:srgbClr val="002A59"/>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12220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ansition_Orange">
    <p:bg>
      <p:bgPr>
        <a:solidFill>
          <a:srgbClr val="FCB53D"/>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4"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3317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1"/>
            <a:ext cx="12192000" cy="1066800"/>
          </a:xfrm>
          <a:prstGeom prst="rect">
            <a:avLst/>
          </a:prstGeo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
        <p:nvSpPr>
          <p:cNvPr id="5" name="Rectangle 34"/>
          <p:cNvSpPr>
            <a:spLocks noChangeArrowheads="1"/>
          </p:cNvSpPr>
          <p:nvPr userDrawn="1"/>
        </p:nvSpPr>
        <p:spPr bwMode="ltGray">
          <a:xfrm>
            <a:off x="11709401" y="6502401"/>
            <a:ext cx="243417" cy="182563"/>
          </a:xfrm>
          <a:prstGeom prst="rect">
            <a:avLst/>
          </a:prstGeom>
          <a:noFill/>
          <a:ln w="9525" algn="ctr">
            <a:solidFill>
              <a:srgbClr val="B5B8B9"/>
            </a:solidFill>
            <a:miter lim="800000"/>
            <a:headEnd/>
            <a:tailEnd/>
          </a:ln>
          <a:effectLst/>
        </p:spPr>
        <p:txBody>
          <a:bodyPr wrap="none" anchor="ctr"/>
          <a:lstStyle/>
          <a:p>
            <a:pPr algn="l" fontAlgn="auto">
              <a:spcBef>
                <a:spcPts val="0"/>
              </a:spcBef>
              <a:spcAft>
                <a:spcPts val="0"/>
              </a:spcAft>
              <a:defRPr/>
            </a:pPr>
            <a:endParaRPr lang="en-US" sz="1800" b="0" i="0" dirty="0">
              <a:solidFill>
                <a:srgbClr val="000000"/>
              </a:solidFill>
              <a:latin typeface="Arial"/>
            </a:endParaRPr>
          </a:p>
        </p:txBody>
      </p:sp>
    </p:spTree>
    <p:extLst>
      <p:ext uri="{BB962C8B-B14F-4D97-AF65-F5344CB8AC3E}">
        <p14:creationId xmlns:p14="http://schemas.microsoft.com/office/powerpoint/2010/main" val="2255877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14400"/>
          </a:xfrm>
          <a:prstGeom prst="rect">
            <a:avLst/>
          </a:prstGeom>
        </p:spPr>
        <p:txBody>
          <a:bodyPr>
            <a:normAutofit/>
          </a:bodyPr>
          <a:lstStyle>
            <a:lvl1pPr>
              <a:defRPr sz="3600"/>
            </a:lvl1pPr>
          </a:lstStyle>
          <a:p>
            <a:r>
              <a:rPr lang="en-US"/>
              <a:t>Click to edit Master title style</a:t>
            </a:r>
          </a:p>
        </p:txBody>
      </p:sp>
      <p:sp>
        <p:nvSpPr>
          <p:cNvPr id="3" name="Slide Number Placeholder 2"/>
          <p:cNvSpPr>
            <a:spLocks noGrp="1"/>
          </p:cNvSpPr>
          <p:nvPr>
            <p:ph type="sldNum" sz="quarter" idx="10"/>
          </p:nvPr>
        </p:nvSpPr>
        <p:spPr/>
        <p:txBody>
          <a:bodyPr/>
          <a:lstStyle/>
          <a:p>
            <a:fld id="{EE71FBCB-8956-4A6B-A458-C7ECA3196A9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12436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a:prstGeom prst="rect">
            <a:avLst/>
          </a:prstGeom>
        </p:spPr>
        <p:txBody>
          <a:bodyPr anchor="ctr"/>
          <a:lstStyle/>
          <a:p>
            <a:r>
              <a:rPr kumimoji="0" lang="en-US" dirty="0"/>
              <a:t>Click to edit Master title style</a:t>
            </a:r>
          </a:p>
        </p:txBody>
      </p:sp>
      <p:sp>
        <p:nvSpPr>
          <p:cNvPr id="3" name="Date Placeholder 2"/>
          <p:cNvSpPr>
            <a:spLocks noGrp="1"/>
          </p:cNvSpPr>
          <p:nvPr>
            <p:ph type="dt" sz="half" idx="10"/>
          </p:nvPr>
        </p:nvSpPr>
        <p:spPr>
          <a:xfrm>
            <a:off x="4775200" y="6305550"/>
            <a:ext cx="2844800" cy="476250"/>
          </a:xfrm>
          <a:prstGeom prst="rect">
            <a:avLst/>
          </a:prstGeom>
        </p:spPr>
        <p:txBody>
          <a:bodyPr/>
          <a:lstStyle/>
          <a:p>
            <a:endParaRPr lang="en-US" dirty="0">
              <a:solidFill>
                <a:srgbClr val="002A59"/>
              </a:solidFill>
            </a:endParaRPr>
          </a:p>
        </p:txBody>
      </p:sp>
      <p:sp>
        <p:nvSpPr>
          <p:cNvPr id="4" name="Footer Placeholder 3"/>
          <p:cNvSpPr>
            <a:spLocks noGrp="1"/>
          </p:cNvSpPr>
          <p:nvPr>
            <p:ph type="ftr" sz="quarter" idx="11"/>
          </p:nvPr>
        </p:nvSpPr>
        <p:spPr/>
        <p:txBody>
          <a:bodyPr/>
          <a:lstStyle/>
          <a:p>
            <a:r>
              <a:rPr lang="en-US" dirty="0">
                <a:solidFill>
                  <a:prstClr val="white"/>
                </a:solidFill>
              </a:rPr>
              <a:t>Source: Bureau of Labor Statistics/Haver Analytics</a:t>
            </a:r>
          </a:p>
        </p:txBody>
      </p:sp>
      <p:sp>
        <p:nvSpPr>
          <p:cNvPr id="5" name="Slide Number Placeholder 4"/>
          <p:cNvSpPr>
            <a:spLocks noGrp="1"/>
          </p:cNvSpPr>
          <p:nvPr>
            <p:ph type="sldNum" sz="quarter" idx="12"/>
          </p:nvPr>
        </p:nvSpPr>
        <p:spPr/>
        <p:txBody>
          <a:bodyPr/>
          <a:lstStyle/>
          <a:p>
            <a:fld id="{67F162C8-608D-4F84-B41F-6C68310705A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66049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7926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ue_Char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1350614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ue_Chart&amp;Tex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a:xfrm>
            <a:off x="609600" y="1295400"/>
            <a:ext cx="4632960" cy="4572000"/>
          </a:xfrm>
          <a:prstGeom prst="rect">
            <a:avLst/>
          </a:prstGeom>
        </p:spPr>
        <p:txBody>
          <a:bodyPr/>
          <a:lstStyle>
            <a:lvl1pPr marL="342900" indent="-342900">
              <a:buSzPct val="75000"/>
              <a:buFont typeface="Arial" pitchFamily="34" charset="0"/>
              <a:buChar char="•"/>
              <a:defRPr sz="1800">
                <a:solidFill>
                  <a:schemeClr val="bg1"/>
                </a:solidFill>
              </a:defRPr>
            </a:lvl1pPr>
            <a:lvl2pPr marL="742950" indent="-285750">
              <a:buSzPct val="75000"/>
              <a:buFont typeface="Arial" pitchFamily="34" charset="0"/>
              <a:buChar char="•"/>
              <a:defRPr sz="1600">
                <a:solidFill>
                  <a:schemeClr val="bg1"/>
                </a:solidFill>
              </a:defRPr>
            </a:lvl2pPr>
            <a:lvl3pPr marL="1143000" indent="-228600">
              <a:buSzPct val="75000"/>
              <a:buFont typeface="Arial" pitchFamily="34" charset="0"/>
              <a:buChar char="•"/>
              <a:defRPr sz="1400">
                <a:solidFill>
                  <a:schemeClr val="bg1"/>
                </a:solidFill>
              </a:defRPr>
            </a:lvl3pPr>
            <a:lvl4pPr marL="1600200" indent="-228600">
              <a:buSzPct val="75000"/>
              <a:buFont typeface="Arial" pitchFamily="34" charset="0"/>
              <a:buChar char="•"/>
              <a:defRPr sz="1200">
                <a:solidFill>
                  <a:schemeClr val="bg1"/>
                </a:solidFill>
              </a:defRPr>
            </a:lvl4pPr>
            <a:lvl5pPr marL="2057400" indent="-228600">
              <a:buSzPct val="75000"/>
              <a:buFont typeface="Arial"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2761836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ue_Content">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defRPr>
            </a:lvl1pPr>
          </a:lstStyle>
          <a:p>
            <a:endParaRPr lang="en-US" dirty="0"/>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900" indent="-342900">
              <a:buSzPct val="75000"/>
              <a:buFont typeface="Arial" pitchFamily="34" charset="0"/>
              <a:buChar char="•"/>
              <a:defRPr sz="2800">
                <a:solidFill>
                  <a:srgbClr val="002A59"/>
                </a:solidFill>
              </a:defRPr>
            </a:lvl1pPr>
            <a:lvl2pPr marL="742950" indent="-285750">
              <a:buSzPct val="75000"/>
              <a:buFont typeface="Arial" pitchFamily="34" charset="0"/>
              <a:buChar char="•"/>
              <a:defRPr sz="2400">
                <a:solidFill>
                  <a:srgbClr val="002A59"/>
                </a:solidFill>
              </a:defRPr>
            </a:lvl2pPr>
            <a:lvl3pPr marL="1143000" indent="-228600">
              <a:buSzPct val="75000"/>
              <a:buFont typeface="Arial" pitchFamily="34" charset="0"/>
              <a:buChar char="•"/>
              <a:defRPr sz="2000">
                <a:solidFill>
                  <a:srgbClr val="002A59"/>
                </a:solidFill>
              </a:defRPr>
            </a:lvl3pPr>
            <a:lvl4pPr marL="1600200" indent="-228600">
              <a:buSzPct val="75000"/>
              <a:buFont typeface="Arial" pitchFamily="34" charset="0"/>
              <a:buChar char="•"/>
              <a:defRPr sz="1800">
                <a:solidFill>
                  <a:srgbClr val="002A59"/>
                </a:solidFill>
              </a:defRPr>
            </a:lvl4pPr>
            <a:lvl5pPr marL="2057400" indent="-228600">
              <a:buSzPct val="75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9063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Blue_Table">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Myriad Pro"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extLst>
              <p:ext uri="{D42A27DB-BD31-4B8C-83A1-F6EECF244321}">
                <p14:modId xmlns:p14="http://schemas.microsoft.com/office/powerpoint/2010/main" val="3567685475"/>
              </p:ext>
            </p:extLst>
          </p:nvPr>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412170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Blue_Table">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Myriad Pro"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extLst>
              <p:ext uri="{D42A27DB-BD31-4B8C-83A1-F6EECF244321}">
                <p14:modId xmlns:p14="http://schemas.microsoft.com/office/powerpoint/2010/main" val="3227969750"/>
              </p:ext>
            </p:extLst>
          </p:nvPr>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9753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_Table">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t>‹#›</a:t>
            </a:fld>
            <a:endParaRPr lang="en-US" dirty="0"/>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extLst>
              <p:ext uri="{D42A27DB-BD31-4B8C-83A1-F6EECF244321}">
                <p14:modId xmlns:p14="http://schemas.microsoft.com/office/powerpoint/2010/main" val="4167214488"/>
              </p:ext>
            </p:extLst>
          </p:nvPr>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70350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7" name="Rectangle 6"/>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i="0" dirty="0">
              <a:solidFill>
                <a:prstClr val="white"/>
              </a:solidFill>
            </a:endParaRPr>
          </a:p>
        </p:txBody>
      </p:sp>
    </p:spTree>
    <p:extLst>
      <p:ext uri="{BB962C8B-B14F-4D97-AF65-F5344CB8AC3E}">
        <p14:creationId xmlns:p14="http://schemas.microsoft.com/office/powerpoint/2010/main" val="984527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50838"/>
            <a:ext cx="10972800" cy="944562"/>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1818000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831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72252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Blue_Chart&amp;Tex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4632960" cy="944562"/>
          </a:xfrm>
          <a:prstGeom prst="rect">
            <a:avLst/>
          </a:prstGeom>
        </p:spPr>
        <p:txBody>
          <a:bodyPr anchor="ctr"/>
          <a:lstStyle>
            <a:lvl1pPr algn="l">
              <a:defRPr sz="32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t>‹#›</a:t>
            </a:fld>
            <a:endParaRPr lang="en-US" dirty="0"/>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userDrawn="1"/>
        </p:nvSpPr>
        <p:spPr>
          <a:xfrm>
            <a:off x="5547360" y="162792"/>
            <a:ext cx="6339840" cy="3190009"/>
          </a:xfrm>
          <a:prstGeom prst="roundRect">
            <a:avLst>
              <a:gd name="adj" fmla="val 4961"/>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 Placeholder 3"/>
          <p:cNvSpPr>
            <a:spLocks noGrp="1"/>
          </p:cNvSpPr>
          <p:nvPr>
            <p:ph type="body" sz="quarter" idx="13"/>
          </p:nvPr>
        </p:nvSpPr>
        <p:spPr>
          <a:xfrm>
            <a:off x="609600" y="1295400"/>
            <a:ext cx="4632960" cy="4572000"/>
          </a:xfrm>
          <a:prstGeom prst="rect">
            <a:avLst/>
          </a:prstGeom>
        </p:spPr>
        <p:txBody>
          <a:bodyPr/>
          <a:lstStyle>
            <a:lvl1pPr marL="342900" indent="-342900">
              <a:buSzPct val="75000"/>
              <a:buFont typeface="Arial" pitchFamily="34" charset="0"/>
              <a:buChar char="•"/>
              <a:defRPr sz="1800">
                <a:solidFill>
                  <a:schemeClr val="bg1"/>
                </a:solidFill>
              </a:defRPr>
            </a:lvl1pPr>
            <a:lvl2pPr marL="742950" indent="-285750">
              <a:buSzPct val="75000"/>
              <a:buFont typeface="Arial" pitchFamily="34" charset="0"/>
              <a:buChar char="•"/>
              <a:defRPr sz="1600">
                <a:solidFill>
                  <a:schemeClr val="bg1"/>
                </a:solidFill>
              </a:defRPr>
            </a:lvl2pPr>
            <a:lvl3pPr marL="1143000" indent="-228600">
              <a:buSzPct val="75000"/>
              <a:buFont typeface="Arial" pitchFamily="34" charset="0"/>
              <a:buChar char="•"/>
              <a:defRPr sz="1400">
                <a:solidFill>
                  <a:schemeClr val="bg1"/>
                </a:solidFill>
              </a:defRPr>
            </a:lvl3pPr>
            <a:lvl4pPr marL="1600200" indent="-228600">
              <a:buSzPct val="75000"/>
              <a:buFont typeface="Arial" pitchFamily="34" charset="0"/>
              <a:buChar char="•"/>
              <a:defRPr sz="1200">
                <a:solidFill>
                  <a:schemeClr val="bg1"/>
                </a:solidFill>
              </a:defRPr>
            </a:lvl4pPr>
            <a:lvl5pPr marL="2057400" indent="-228600">
              <a:buSzPct val="75000"/>
              <a:buFont typeface="Arial"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ounded Rectangle 8"/>
          <p:cNvSpPr/>
          <p:nvPr userDrawn="1"/>
        </p:nvSpPr>
        <p:spPr>
          <a:xfrm>
            <a:off x="5547360" y="3515592"/>
            <a:ext cx="6339840" cy="3190009"/>
          </a:xfrm>
          <a:prstGeom prst="roundRect">
            <a:avLst>
              <a:gd name="adj" fmla="val 4961"/>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898792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47202" y="3581399"/>
            <a:ext cx="2844799" cy="98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2" t="7579" r="11407" b="16902"/>
          <a:stretch/>
        </p:blipFill>
        <p:spPr>
          <a:xfrm>
            <a:off x="0" y="-168730"/>
            <a:ext cx="6148760" cy="3064330"/>
          </a:xfrm>
          <a:prstGeom prst="rect">
            <a:avLst/>
          </a:prstGeom>
        </p:spPr>
      </p:pic>
      <p:sp>
        <p:nvSpPr>
          <p:cNvPr id="9" name="Rectangle 8"/>
          <p:cNvSpPr/>
          <p:nvPr userDrawn="1"/>
        </p:nvSpPr>
        <p:spPr>
          <a:xfrm>
            <a:off x="0" y="2362199"/>
            <a:ext cx="12192000" cy="1219200"/>
          </a:xfrm>
          <a:prstGeom prst="rect">
            <a:avLst/>
          </a:prstGeom>
          <a:solidFill>
            <a:srgbClr val="046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800" dirty="0">
              <a:solidFill>
                <a:prstClr val="white"/>
              </a:solidFill>
            </a:endParaRPr>
          </a:p>
        </p:txBody>
      </p:sp>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b="16599"/>
          <a:stretch/>
        </p:blipFill>
        <p:spPr>
          <a:xfrm>
            <a:off x="6148762" y="-168730"/>
            <a:ext cx="6043239" cy="2530929"/>
          </a:xfrm>
          <a:prstGeom prst="rect">
            <a:avLst/>
          </a:prstGeom>
        </p:spPr>
      </p:pic>
      <p:sp>
        <p:nvSpPr>
          <p:cNvPr id="11" name="Rectangle 10"/>
          <p:cNvSpPr/>
          <p:nvPr userDrawn="1"/>
        </p:nvSpPr>
        <p:spPr>
          <a:xfrm>
            <a:off x="6148762" y="3581400"/>
            <a:ext cx="3198439" cy="990601"/>
          </a:xfrm>
          <a:prstGeom prst="rect">
            <a:avLst/>
          </a:prstGeom>
          <a:solidFill>
            <a:srgbClr val="00A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Rectangle 11"/>
          <p:cNvSpPr/>
          <p:nvPr userDrawn="1"/>
        </p:nvSpPr>
        <p:spPr>
          <a:xfrm>
            <a:off x="-1" y="3581400"/>
            <a:ext cx="6148761" cy="990601"/>
          </a:xfrm>
          <a:prstGeom prst="rect">
            <a:avLst/>
          </a:prstGeom>
          <a:solidFill>
            <a:srgbClr val="002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6000" y="5522748"/>
            <a:ext cx="2438400" cy="851124"/>
          </a:xfrm>
          <a:prstGeom prst="rect">
            <a:avLst/>
          </a:prstGeom>
        </p:spPr>
      </p:pic>
      <p:sp>
        <p:nvSpPr>
          <p:cNvPr id="2" name="Title 1"/>
          <p:cNvSpPr>
            <a:spLocks noGrp="1"/>
          </p:cNvSpPr>
          <p:nvPr>
            <p:ph type="ctrTitle"/>
          </p:nvPr>
        </p:nvSpPr>
        <p:spPr>
          <a:xfrm>
            <a:off x="0" y="2362200"/>
            <a:ext cx="12192000" cy="1219200"/>
          </a:xfrm>
          <a:prstGeom prst="rect">
            <a:avLst/>
          </a:prstGeom>
        </p:spPr>
        <p:txBody>
          <a:bodyPr anchor="ctr"/>
          <a:lstStyle>
            <a:lvl1pPr algn="l">
              <a:defRPr sz="4000">
                <a:solidFill>
                  <a:schemeClr val="bg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24386" y="3581399"/>
            <a:ext cx="6173147" cy="987552"/>
          </a:xfrm>
          <a:prstGeom prst="rect">
            <a:avLst/>
          </a:prstGeom>
        </p:spPr>
        <p:txBody>
          <a:bodyPr anchor="ctr"/>
          <a:lstStyle>
            <a:lvl1pPr marL="0" indent="0" algn="l">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32952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ue_Char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37645737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ue_Chart&amp;Tex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a:xfrm>
            <a:off x="609600" y="1295400"/>
            <a:ext cx="4632960" cy="4572000"/>
          </a:xfrm>
          <a:prstGeom prst="rect">
            <a:avLst/>
          </a:prstGeom>
        </p:spPr>
        <p:txBody>
          <a:bodyPr/>
          <a:lstStyle>
            <a:lvl1pPr marL="342900" indent="-342900">
              <a:buSzPct val="75000"/>
              <a:buFont typeface="Arial" pitchFamily="34" charset="0"/>
              <a:buChar char="•"/>
              <a:defRPr sz="1800">
                <a:solidFill>
                  <a:schemeClr val="bg1"/>
                </a:solidFill>
                <a:latin typeface="Arial" pitchFamily="34" charset="0"/>
                <a:cs typeface="Arial" pitchFamily="34" charset="0"/>
              </a:defRPr>
            </a:lvl1pPr>
            <a:lvl2pPr marL="742950" indent="-285750">
              <a:buSzPct val="75000"/>
              <a:buFont typeface="Arial" pitchFamily="34" charset="0"/>
              <a:buChar char="•"/>
              <a:defRPr sz="1600">
                <a:solidFill>
                  <a:schemeClr val="bg1"/>
                </a:solidFill>
                <a:latin typeface="Arial" pitchFamily="34" charset="0"/>
                <a:cs typeface="Arial" pitchFamily="34" charset="0"/>
              </a:defRPr>
            </a:lvl2pPr>
            <a:lvl3pPr marL="1143000" indent="-228600">
              <a:buSzPct val="75000"/>
              <a:buFont typeface="Arial" pitchFamily="34" charset="0"/>
              <a:buChar char="•"/>
              <a:defRPr sz="1400">
                <a:solidFill>
                  <a:schemeClr val="bg1"/>
                </a:solidFill>
                <a:latin typeface="Arial" pitchFamily="34" charset="0"/>
                <a:cs typeface="Arial" pitchFamily="34" charset="0"/>
              </a:defRPr>
            </a:lvl3pPr>
            <a:lvl4pPr marL="1600200" indent="-228600">
              <a:buSzPct val="75000"/>
              <a:buFont typeface="Arial" pitchFamily="34" charset="0"/>
              <a:buChar char="•"/>
              <a:defRPr sz="1200">
                <a:solidFill>
                  <a:schemeClr val="bg1"/>
                </a:solidFill>
                <a:latin typeface="Arial" pitchFamily="34" charset="0"/>
                <a:cs typeface="Arial" pitchFamily="34" charset="0"/>
              </a:defRPr>
            </a:lvl4pPr>
            <a:lvl5pPr marL="2057400" indent="-228600">
              <a:buSzPct val="75000"/>
              <a:buFont typeface="Arial" pitchFamily="34" charset="0"/>
              <a:buChar char="•"/>
              <a:defRPr sz="1200">
                <a:solidFill>
                  <a:schemeClr val="bg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10988906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ue_Content">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900" indent="-342900">
              <a:buSzPct val="75000"/>
              <a:buFont typeface="Arial" pitchFamily="34" charset="0"/>
              <a:buChar char="•"/>
              <a:defRPr sz="2800">
                <a:solidFill>
                  <a:srgbClr val="002A59"/>
                </a:solidFill>
                <a:latin typeface="Arial" pitchFamily="34" charset="0"/>
                <a:cs typeface="Arial" pitchFamily="34" charset="0"/>
              </a:defRPr>
            </a:lvl1pPr>
            <a:lvl2pPr marL="742950" indent="-285750">
              <a:buSzPct val="75000"/>
              <a:buFont typeface="Arial" pitchFamily="34" charset="0"/>
              <a:buChar char="•"/>
              <a:defRPr sz="2400">
                <a:solidFill>
                  <a:srgbClr val="002A59"/>
                </a:solidFill>
                <a:latin typeface="Arial" pitchFamily="34" charset="0"/>
                <a:cs typeface="Arial" pitchFamily="34" charset="0"/>
              </a:defRPr>
            </a:lvl2pPr>
            <a:lvl3pPr marL="1143000" indent="-228600">
              <a:buSzPct val="75000"/>
              <a:buFont typeface="Arial" pitchFamily="34" charset="0"/>
              <a:buChar char="•"/>
              <a:defRPr sz="2000">
                <a:solidFill>
                  <a:srgbClr val="002A59"/>
                </a:solidFill>
                <a:latin typeface="Arial" pitchFamily="34" charset="0"/>
                <a:cs typeface="Arial" pitchFamily="34" charset="0"/>
              </a:defRPr>
            </a:lvl3pPr>
            <a:lvl4pPr marL="1600200" indent="-228600">
              <a:buSzPct val="75000"/>
              <a:buFont typeface="Arial" pitchFamily="34" charset="0"/>
              <a:buChar char="•"/>
              <a:defRPr sz="1800">
                <a:solidFill>
                  <a:srgbClr val="002A59"/>
                </a:solidFill>
                <a:latin typeface="Arial" pitchFamily="34" charset="0"/>
                <a:cs typeface="Arial" pitchFamily="34" charset="0"/>
              </a:defRPr>
            </a:lvl4pPr>
            <a:lvl5pPr marL="2057400" indent="-228600">
              <a:buSzPct val="75000"/>
              <a:buFont typeface="Arial" pitchFamily="34" charset="0"/>
              <a:buChar char="•"/>
              <a:defRPr sz="1800">
                <a:solidFill>
                  <a:srgbClr val="002A59"/>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59688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ue_Table">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extLst>
              <p:ext uri="{D42A27DB-BD31-4B8C-83A1-F6EECF244321}">
                <p14:modId xmlns:p14="http://schemas.microsoft.com/office/powerpoint/2010/main" val="118925625"/>
              </p:ext>
            </p:extLst>
          </p:nvPr>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26946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ue_Table">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Myriad Pro"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t>‹#›</a:t>
            </a:fld>
            <a:endParaRPr lang="en-US" dirty="0"/>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extLst>
              <p:ext uri="{D42A27DB-BD31-4B8C-83A1-F6EECF244321}">
                <p14:modId xmlns:p14="http://schemas.microsoft.com/office/powerpoint/2010/main" val="2754801475"/>
              </p:ext>
            </p:extLst>
          </p:nvPr>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172526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Blue_Table">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Myriad Pro"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extLst>
              <p:ext uri="{D42A27DB-BD31-4B8C-83A1-F6EECF244321}">
                <p14:modId xmlns:p14="http://schemas.microsoft.com/office/powerpoint/2010/main" val="2241230408"/>
              </p:ext>
            </p:extLst>
          </p:nvPr>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002641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a:prstGeom prst="rect">
            <a:avLst/>
          </a:prstGeom>
        </p:spPr>
        <p:txBody>
          <a:bodyPr anchor="ctr"/>
          <a:lstStyle>
            <a:lvl1pPr algn="l">
              <a:defRPr sz="32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7" name="Rectangle 6"/>
          <p:cNvSpPr/>
          <p:nvPr userDrawn="1"/>
        </p:nvSpPr>
        <p:spPr>
          <a:xfrm>
            <a:off x="731520" y="990600"/>
            <a:ext cx="1072896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9444796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715962"/>
          </a:xfrm>
          <a:prstGeom prst="rect">
            <a:avLst/>
          </a:prstGeom>
        </p:spPr>
        <p:txBody>
          <a:bodyPr anchor="ctr"/>
          <a:lstStyle>
            <a:lvl1pPr algn="l">
              <a:defRPr sz="2800" b="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3" name="Rounded Rectangle 2"/>
          <p:cNvSpPr/>
          <p:nvPr userDrawn="1"/>
        </p:nvSpPr>
        <p:spPr>
          <a:xfrm>
            <a:off x="711200" y="990600"/>
            <a:ext cx="10871200" cy="5029200"/>
          </a:xfrm>
          <a:prstGeom prst="roundRect">
            <a:avLst>
              <a:gd name="adj" fmla="val 3581"/>
            </a:avLst>
          </a:prstGeom>
          <a:solidFill>
            <a:schemeClr val="bg1"/>
          </a:solidFill>
          <a:ln>
            <a:solidFill>
              <a:srgbClr val="002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2694983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Tree>
    <p:extLst>
      <p:ext uri="{BB962C8B-B14F-4D97-AF65-F5344CB8AC3E}">
        <p14:creationId xmlns:p14="http://schemas.microsoft.com/office/powerpoint/2010/main" val="2798995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rey_Content">
    <p:bg>
      <p:bgPr>
        <a:solidFill>
          <a:srgbClr val="D7DCDD"/>
        </a:solidFill>
        <a:effectLst/>
      </p:bgPr>
    </p:bg>
    <p:spTree>
      <p:nvGrpSpPr>
        <p:cNvPr id="1" name=""/>
        <p:cNvGrpSpPr/>
        <p:nvPr/>
      </p:nvGrpSpPr>
      <p:grpSpPr>
        <a:xfrm>
          <a:off x="0" y="0"/>
          <a:ext cx="0" cy="0"/>
          <a:chOff x="0" y="0"/>
          <a:chExt cx="0" cy="0"/>
        </a:xfrm>
      </p:grpSpPr>
      <p:sp>
        <p:nvSpPr>
          <p:cNvPr id="10" name="Rectangle 9"/>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900" indent="-342900">
              <a:buSzPct val="75000"/>
              <a:buFont typeface="Arial" pitchFamily="34" charset="0"/>
              <a:buChar char="•"/>
              <a:defRPr sz="2800">
                <a:solidFill>
                  <a:srgbClr val="002A59"/>
                </a:solidFill>
              </a:defRPr>
            </a:lvl1pPr>
            <a:lvl2pPr marL="742950" indent="-285750">
              <a:buSzPct val="75000"/>
              <a:buFont typeface="Arial" pitchFamily="34" charset="0"/>
              <a:buChar char="•"/>
              <a:defRPr sz="2400">
                <a:solidFill>
                  <a:srgbClr val="002A59"/>
                </a:solidFill>
              </a:defRPr>
            </a:lvl2pPr>
            <a:lvl3pPr marL="1143000" indent="-228600">
              <a:buSzPct val="75000"/>
              <a:buFont typeface="Arial" pitchFamily="34" charset="0"/>
              <a:buChar char="•"/>
              <a:defRPr sz="2000">
                <a:solidFill>
                  <a:srgbClr val="002A59"/>
                </a:solidFill>
              </a:defRPr>
            </a:lvl3pPr>
            <a:lvl4pPr marL="1600200" indent="-228600">
              <a:buSzPct val="75000"/>
              <a:buFont typeface="Arial" pitchFamily="34" charset="0"/>
              <a:buChar char="•"/>
              <a:defRPr sz="1800">
                <a:solidFill>
                  <a:srgbClr val="002A59"/>
                </a:solidFill>
              </a:defRPr>
            </a:lvl4pPr>
            <a:lvl5pPr marL="2057400" indent="-228600">
              <a:buSzPct val="75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32484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Grey_Conten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4" name="Content Placeholder 3"/>
          <p:cNvSpPr>
            <a:spLocks noGrp="1"/>
          </p:cNvSpPr>
          <p:nvPr>
            <p:ph sz="quarter" idx="13"/>
          </p:nvPr>
        </p:nvSpPr>
        <p:spPr>
          <a:xfrm>
            <a:off x="609600" y="1234440"/>
            <a:ext cx="4673600" cy="4846320"/>
          </a:xfrm>
          <a:prstGeom prst="rect">
            <a:avLst/>
          </a:prstGeom>
        </p:spPr>
        <p:txBody>
          <a:bodyPr/>
          <a:lstStyle>
            <a:lvl1pPr marL="342900" indent="-342900">
              <a:buSzPct val="75000"/>
              <a:buFont typeface="Arial" pitchFamily="34" charset="0"/>
              <a:buChar char="•"/>
              <a:defRPr sz="2000">
                <a:solidFill>
                  <a:srgbClr val="002A59"/>
                </a:solidFill>
              </a:defRPr>
            </a:lvl1pPr>
            <a:lvl2pPr marL="742950" indent="-285750">
              <a:buSzPct val="75000"/>
              <a:buFont typeface="Arial" pitchFamily="34" charset="0"/>
              <a:buChar char="•"/>
              <a:defRPr sz="1800">
                <a:solidFill>
                  <a:srgbClr val="002A59"/>
                </a:solidFill>
              </a:defRPr>
            </a:lvl2pPr>
            <a:lvl3pPr marL="1143000" indent="-228600">
              <a:buSzPct val="75000"/>
              <a:buFont typeface="Arial" pitchFamily="34" charset="0"/>
              <a:buChar char="•"/>
              <a:defRPr sz="1600">
                <a:solidFill>
                  <a:srgbClr val="002A59"/>
                </a:solidFill>
              </a:defRPr>
            </a:lvl3pPr>
            <a:lvl4pPr marL="1600200" indent="-228600">
              <a:buSzPct val="75000"/>
              <a:buFont typeface="Arial" pitchFamily="34" charset="0"/>
              <a:buChar char="•"/>
              <a:defRPr sz="1400">
                <a:solidFill>
                  <a:srgbClr val="002A59"/>
                </a:solidFill>
              </a:defRPr>
            </a:lvl4pPr>
            <a:lvl5pPr marL="2057400" indent="-228600">
              <a:buSzPct val="75000"/>
              <a:buFont typeface="Arial" pitchFamily="34" charset="0"/>
              <a:buChar char="•"/>
              <a:defRPr sz="14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2517749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wirl_Char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7008837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wirl_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Content Placeholder 10"/>
          <p:cNvSpPr>
            <a:spLocks noGrp="1"/>
          </p:cNvSpPr>
          <p:nvPr>
            <p:ph sz="quarter" idx="13"/>
          </p:nvPr>
        </p:nvSpPr>
        <p:spPr>
          <a:xfrm>
            <a:off x="735584" y="1219200"/>
            <a:ext cx="10728960" cy="4846320"/>
          </a:xfrm>
          <a:prstGeom prst="rect">
            <a:avLst/>
          </a:prstGeom>
        </p:spPr>
        <p:txBody>
          <a:bodyPr/>
          <a:lstStyle>
            <a:lvl1pPr marL="342900" indent="-342900">
              <a:buSzPct val="80000"/>
              <a:buFont typeface="Arial" pitchFamily="34" charset="0"/>
              <a:buChar char="•"/>
              <a:defRPr sz="2800">
                <a:solidFill>
                  <a:srgbClr val="002A59"/>
                </a:solidFill>
              </a:defRPr>
            </a:lvl1pPr>
            <a:lvl2pPr marL="742950" indent="-285750">
              <a:buSzPct val="80000"/>
              <a:buFont typeface="Arial" pitchFamily="34" charset="0"/>
              <a:buChar char="•"/>
              <a:defRPr sz="2400">
                <a:solidFill>
                  <a:srgbClr val="002A59"/>
                </a:solidFill>
              </a:defRPr>
            </a:lvl2pPr>
            <a:lvl3pPr marL="1143000" indent="-228600">
              <a:buSzPct val="80000"/>
              <a:buFont typeface="Arial" pitchFamily="34" charset="0"/>
              <a:buChar char="•"/>
              <a:defRPr sz="2000">
                <a:solidFill>
                  <a:srgbClr val="002A59"/>
                </a:solidFill>
              </a:defRPr>
            </a:lvl3pPr>
            <a:lvl4pPr marL="1600200" indent="-228600">
              <a:buSzPct val="80000"/>
              <a:buFont typeface="Arial" pitchFamily="34" charset="0"/>
              <a:buChar char="•"/>
              <a:defRPr sz="1800">
                <a:solidFill>
                  <a:srgbClr val="002A59"/>
                </a:solidFill>
              </a:defRPr>
            </a:lvl4pPr>
            <a:lvl5pPr marL="2057400" indent="-228600">
              <a:buSzPct val="80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5843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Swirl_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sp>
        <p:nvSpPr>
          <p:cNvPr id="11" name="Content Placeholder 10"/>
          <p:cNvSpPr>
            <a:spLocks noGrp="1"/>
          </p:cNvSpPr>
          <p:nvPr>
            <p:ph sz="quarter" idx="13"/>
          </p:nvPr>
        </p:nvSpPr>
        <p:spPr>
          <a:xfrm>
            <a:off x="609600" y="1295400"/>
            <a:ext cx="10972800" cy="4572000"/>
          </a:xfrm>
          <a:prstGeom prst="rect">
            <a:avLst/>
          </a:prstGeom>
        </p:spPr>
        <p:txBody>
          <a:bodyPr/>
          <a:lstStyle>
            <a:lvl1pPr marL="342900" indent="-342900">
              <a:buSzPct val="80000"/>
              <a:buFont typeface="Arial" pitchFamily="34" charset="0"/>
              <a:buChar char="•"/>
              <a:defRPr sz="2800">
                <a:solidFill>
                  <a:srgbClr val="002A59"/>
                </a:solidFill>
              </a:defRPr>
            </a:lvl1pPr>
            <a:lvl2pPr marL="742950" indent="-285750">
              <a:buSzPct val="80000"/>
              <a:buFont typeface="Arial" pitchFamily="34" charset="0"/>
              <a:buChar char="•"/>
              <a:defRPr sz="2400">
                <a:solidFill>
                  <a:srgbClr val="002A59"/>
                </a:solidFill>
              </a:defRPr>
            </a:lvl2pPr>
            <a:lvl3pPr marL="1143000" indent="-228600">
              <a:buSzPct val="80000"/>
              <a:buFont typeface="Arial" pitchFamily="34" charset="0"/>
              <a:buChar char="•"/>
              <a:defRPr sz="2000">
                <a:solidFill>
                  <a:srgbClr val="002A59"/>
                </a:solidFill>
              </a:defRPr>
            </a:lvl3pPr>
            <a:lvl4pPr marL="1600200" indent="-228600">
              <a:buSzPct val="80000"/>
              <a:buFont typeface="Arial" pitchFamily="34" charset="0"/>
              <a:buChar char="•"/>
              <a:defRPr sz="1800">
                <a:solidFill>
                  <a:srgbClr val="002A59"/>
                </a:solidFill>
              </a:defRPr>
            </a:lvl4pPr>
            <a:lvl5pPr marL="2057400" indent="-228600">
              <a:buSzPct val="80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0262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ransition_Green">
    <p:bg>
      <p:bgPr>
        <a:solidFill>
          <a:srgbClr val="93C847"/>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7"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5514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91758"/>
            <a:ext cx="10972800" cy="898842"/>
          </a:xfrm>
          <a:prstGeom prst="rect">
            <a:avLst/>
          </a:prstGeom>
        </p:spPr>
        <p:txBody>
          <a:bodyPr anchor="ctr"/>
          <a:lstStyle>
            <a:lvl1pPr algn="l">
              <a:defRPr sz="28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7" name="Rectangle 6"/>
          <p:cNvSpPr/>
          <p:nvPr userDrawn="1"/>
        </p:nvSpPr>
        <p:spPr>
          <a:xfrm>
            <a:off x="670560" y="990600"/>
            <a:ext cx="1085088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706796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ransition_Blue">
    <p:bg>
      <p:bgPr>
        <a:solidFill>
          <a:srgbClr val="00A9E7"/>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4"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02844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ransition_Purple">
    <p:bg>
      <p:bgPr>
        <a:solidFill>
          <a:srgbClr val="B06FAE"/>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4"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3838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ransition_Orange">
    <p:bg>
      <p:bgPr>
        <a:solidFill>
          <a:srgbClr val="FCB53D"/>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5080000" y="6096001"/>
            <a:ext cx="6908800" cy="288925"/>
          </a:xfrm>
        </p:spPr>
        <p:txBody>
          <a:bodyPr/>
          <a:lstStyle/>
          <a:p>
            <a:r>
              <a:rPr lang="en-US" dirty="0">
                <a:solidFill>
                  <a:prstClr val="white"/>
                </a:solidFill>
              </a:rPr>
              <a:t>Source: Bureau of Labor Statistics/Haver Analytics</a:t>
            </a:r>
          </a:p>
        </p:txBody>
      </p:sp>
      <p:sp>
        <p:nvSpPr>
          <p:cNvPr id="4" name="Slide Number Placeholder 5"/>
          <p:cNvSpPr>
            <a:spLocks noGrp="1"/>
          </p:cNvSpPr>
          <p:nvPr>
            <p:ph type="sldNum" sz="quarter" idx="12"/>
          </p:nvPr>
        </p:nvSpPr>
        <p:spPr>
          <a:xfrm>
            <a:off x="11379200" y="6400800"/>
            <a:ext cx="609600" cy="304801"/>
          </a:xfrm>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09715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1"/>
            <a:ext cx="12192000" cy="1066800"/>
          </a:xfrm>
          <a:prstGeom prst="rect">
            <a:avLst/>
          </a:prstGeo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
        <p:nvSpPr>
          <p:cNvPr id="5" name="Rectangle 34"/>
          <p:cNvSpPr>
            <a:spLocks noChangeArrowheads="1"/>
          </p:cNvSpPr>
          <p:nvPr userDrawn="1"/>
        </p:nvSpPr>
        <p:spPr bwMode="ltGray">
          <a:xfrm>
            <a:off x="11709401" y="6502401"/>
            <a:ext cx="243417" cy="182563"/>
          </a:xfrm>
          <a:prstGeom prst="rect">
            <a:avLst/>
          </a:prstGeom>
          <a:noFill/>
          <a:ln w="9525" algn="ctr">
            <a:solidFill>
              <a:srgbClr val="B5B8B9"/>
            </a:solidFill>
            <a:miter lim="800000"/>
            <a:headEnd/>
            <a:tailEnd/>
          </a:ln>
          <a:effectLst/>
        </p:spPr>
        <p:txBody>
          <a:bodyPr wrap="none" anchor="ctr"/>
          <a:lstStyle/>
          <a:p>
            <a:pPr>
              <a:defRPr/>
            </a:pPr>
            <a:endParaRPr lang="en-US" sz="1800" dirty="0">
              <a:solidFill>
                <a:srgbClr val="000000"/>
              </a:solidFill>
            </a:endParaRPr>
          </a:p>
        </p:txBody>
      </p:sp>
    </p:spTree>
    <p:extLst>
      <p:ext uri="{BB962C8B-B14F-4D97-AF65-F5344CB8AC3E}">
        <p14:creationId xmlns:p14="http://schemas.microsoft.com/office/powerpoint/2010/main" val="24171263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14400"/>
          </a:xfrm>
          <a:prstGeom prst="rect">
            <a:avLst/>
          </a:prstGeom>
        </p:spPr>
        <p:txBody>
          <a:bodyPr>
            <a:normAutofit/>
          </a:bodyPr>
          <a:lstStyle>
            <a:lvl1pPr>
              <a:defRPr sz="3600"/>
            </a:lvl1pPr>
          </a:lstStyle>
          <a:p>
            <a:r>
              <a:rPr lang="en-US"/>
              <a:t>Click to edit Master title style</a:t>
            </a:r>
          </a:p>
        </p:txBody>
      </p:sp>
      <p:sp>
        <p:nvSpPr>
          <p:cNvPr id="3" name="Slide Number Placeholder 2"/>
          <p:cNvSpPr>
            <a:spLocks noGrp="1"/>
          </p:cNvSpPr>
          <p:nvPr>
            <p:ph type="sldNum" sz="quarter" idx="10"/>
          </p:nvPr>
        </p:nvSpPr>
        <p:spPr/>
        <p:txBody>
          <a:bodyPr/>
          <a:lstStyle/>
          <a:p>
            <a:fld id="{EE71FBCB-8956-4A6B-A458-C7ECA3196A9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624978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a:prstGeom prst="rect">
            <a:avLst/>
          </a:prstGeom>
        </p:spPr>
        <p:txBody>
          <a:bodyPr anchor="ctr"/>
          <a:lstStyle/>
          <a:p>
            <a:r>
              <a:rPr kumimoji="0" lang="en-US" dirty="0"/>
              <a:t>Click to edit Master title style</a:t>
            </a:r>
          </a:p>
        </p:txBody>
      </p:sp>
      <p:sp>
        <p:nvSpPr>
          <p:cNvPr id="3" name="Date Placeholder 2"/>
          <p:cNvSpPr>
            <a:spLocks noGrp="1"/>
          </p:cNvSpPr>
          <p:nvPr>
            <p:ph type="dt" sz="half" idx="10"/>
          </p:nvPr>
        </p:nvSpPr>
        <p:spPr>
          <a:xfrm>
            <a:off x="4775200" y="6305550"/>
            <a:ext cx="2844800" cy="476250"/>
          </a:xfrm>
          <a:prstGeom prst="rect">
            <a:avLst/>
          </a:prstGeom>
        </p:spPr>
        <p:txBody>
          <a:bodyPr/>
          <a:lstStyle/>
          <a:p>
            <a:endParaRPr lang="en-US" dirty="0">
              <a:solidFill>
                <a:srgbClr val="002A59"/>
              </a:solidFill>
            </a:endParaRPr>
          </a:p>
        </p:txBody>
      </p:sp>
      <p:sp>
        <p:nvSpPr>
          <p:cNvPr id="4" name="Footer Placeholder 3"/>
          <p:cNvSpPr>
            <a:spLocks noGrp="1"/>
          </p:cNvSpPr>
          <p:nvPr>
            <p:ph type="ftr" sz="quarter" idx="11"/>
          </p:nvPr>
        </p:nvSpPr>
        <p:spPr/>
        <p:txBody>
          <a:bodyPr/>
          <a:lstStyle/>
          <a:p>
            <a:r>
              <a:rPr lang="en-US" dirty="0">
                <a:solidFill>
                  <a:prstClr val="white"/>
                </a:solidFill>
              </a:rPr>
              <a:t>Source: Bureau of Labor Statistics/Haver Analytics</a:t>
            </a:r>
          </a:p>
        </p:txBody>
      </p:sp>
      <p:sp>
        <p:nvSpPr>
          <p:cNvPr id="5" name="Slide Number Placeholder 4"/>
          <p:cNvSpPr>
            <a:spLocks noGrp="1"/>
          </p:cNvSpPr>
          <p:nvPr>
            <p:ph type="sldNum" sz="quarter" idx="12"/>
          </p:nvPr>
        </p:nvSpPr>
        <p:spPr/>
        <p:txBody>
          <a:bodyPr/>
          <a:lstStyle/>
          <a:p>
            <a:fld id="{67F162C8-608D-4F84-B41F-6C68310705A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302467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2817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Blue_Char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38444555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Blue_Chart&amp;Tex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a:xfrm>
            <a:off x="609600" y="1295400"/>
            <a:ext cx="4632960" cy="4572000"/>
          </a:xfrm>
          <a:prstGeom prst="rect">
            <a:avLst/>
          </a:prstGeom>
        </p:spPr>
        <p:txBody>
          <a:bodyPr/>
          <a:lstStyle>
            <a:lvl1pPr marL="342900" indent="-342900">
              <a:buSzPct val="75000"/>
              <a:buFont typeface="Arial" pitchFamily="34" charset="0"/>
              <a:buChar char="•"/>
              <a:defRPr sz="1800">
                <a:solidFill>
                  <a:schemeClr val="bg1"/>
                </a:solidFill>
              </a:defRPr>
            </a:lvl1pPr>
            <a:lvl2pPr marL="742950" indent="-285750">
              <a:buSzPct val="75000"/>
              <a:buFont typeface="Arial" pitchFamily="34" charset="0"/>
              <a:buChar char="•"/>
              <a:defRPr sz="1600">
                <a:solidFill>
                  <a:schemeClr val="bg1"/>
                </a:solidFill>
              </a:defRPr>
            </a:lvl2pPr>
            <a:lvl3pPr marL="1143000" indent="-228600">
              <a:buSzPct val="75000"/>
              <a:buFont typeface="Arial" pitchFamily="34" charset="0"/>
              <a:buChar char="•"/>
              <a:defRPr sz="1400">
                <a:solidFill>
                  <a:schemeClr val="bg1"/>
                </a:solidFill>
              </a:defRPr>
            </a:lvl3pPr>
            <a:lvl4pPr marL="1600200" indent="-228600">
              <a:buSzPct val="75000"/>
              <a:buFont typeface="Arial" pitchFamily="34" charset="0"/>
              <a:buChar char="•"/>
              <a:defRPr sz="1200">
                <a:solidFill>
                  <a:schemeClr val="bg1"/>
                </a:solidFill>
              </a:defRPr>
            </a:lvl4pPr>
            <a:lvl5pPr marL="2057400" indent="-228600">
              <a:buSzPct val="75000"/>
              <a:buFont typeface="Arial"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22765502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Blue_Content">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defRPr>
            </a:lvl1pPr>
          </a:lstStyle>
          <a:p>
            <a:endParaRPr lang="en-US" dirty="0"/>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900" indent="-342900">
              <a:buSzPct val="75000"/>
              <a:buFont typeface="Arial" pitchFamily="34" charset="0"/>
              <a:buChar char="•"/>
              <a:defRPr sz="2800">
                <a:solidFill>
                  <a:srgbClr val="002A59"/>
                </a:solidFill>
              </a:defRPr>
            </a:lvl1pPr>
            <a:lvl2pPr marL="742950" indent="-285750">
              <a:buSzPct val="75000"/>
              <a:buFont typeface="Arial" pitchFamily="34" charset="0"/>
              <a:buChar char="•"/>
              <a:defRPr sz="2400">
                <a:solidFill>
                  <a:srgbClr val="002A59"/>
                </a:solidFill>
              </a:defRPr>
            </a:lvl2pPr>
            <a:lvl3pPr marL="1143000" indent="-228600">
              <a:buSzPct val="75000"/>
              <a:buFont typeface="Arial" pitchFamily="34" charset="0"/>
              <a:buChar char="•"/>
              <a:defRPr sz="2000">
                <a:solidFill>
                  <a:srgbClr val="002A59"/>
                </a:solidFill>
              </a:defRPr>
            </a:lvl3pPr>
            <a:lvl4pPr marL="1600200" indent="-228600">
              <a:buSzPct val="75000"/>
              <a:buFont typeface="Arial" pitchFamily="34" charset="0"/>
              <a:buChar char="•"/>
              <a:defRPr sz="1800">
                <a:solidFill>
                  <a:srgbClr val="002A59"/>
                </a:solidFill>
              </a:defRPr>
            </a:lvl4pPr>
            <a:lvl5pPr marL="2057400" indent="-228600">
              <a:buSzPct val="75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0568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Tree>
    <p:extLst>
      <p:ext uri="{BB962C8B-B14F-4D97-AF65-F5344CB8AC3E}">
        <p14:creationId xmlns:p14="http://schemas.microsoft.com/office/powerpoint/2010/main" val="17889519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Blue_Table">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Myriad Pro"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extLst>
              <p:ext uri="{D42A27DB-BD31-4B8C-83A1-F6EECF244321}">
                <p14:modId xmlns:p14="http://schemas.microsoft.com/office/powerpoint/2010/main" val="1578440787"/>
              </p:ext>
            </p:extLst>
          </p:nvPr>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102295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Blue_Table">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Myriad Pro"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extLst>
              <p:ext uri="{D42A27DB-BD31-4B8C-83A1-F6EECF244321}">
                <p14:modId xmlns:p14="http://schemas.microsoft.com/office/powerpoint/2010/main" val="2473608835"/>
              </p:ext>
            </p:extLst>
          </p:nvPr>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215060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7" name="Rectangle 6"/>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7881276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50838"/>
            <a:ext cx="10972800" cy="944562"/>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7099372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246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59577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Banner Outline">
    <p:spTree>
      <p:nvGrpSpPr>
        <p:cNvPr id="1" name=""/>
        <p:cNvGrpSpPr/>
        <p:nvPr/>
      </p:nvGrpSpPr>
      <p:grpSpPr>
        <a:xfrm>
          <a:off x="0" y="0"/>
          <a:ext cx="0" cy="0"/>
          <a:chOff x="0" y="0"/>
          <a:chExt cx="0" cy="0"/>
        </a:xfrm>
      </p:grpSpPr>
      <p:grpSp>
        <p:nvGrpSpPr>
          <p:cNvPr id="12" name="Group 11"/>
          <p:cNvGrpSpPr/>
          <p:nvPr userDrawn="1"/>
        </p:nvGrpSpPr>
        <p:grpSpPr>
          <a:xfrm>
            <a:off x="438785" y="228601"/>
            <a:ext cx="11200059" cy="581287"/>
            <a:chOff x="329089" y="228600"/>
            <a:chExt cx="8400044" cy="581287"/>
          </a:xfrm>
        </p:grpSpPr>
        <p:sp>
          <p:nvSpPr>
            <p:cNvPr id="4" name="Rectangle 3"/>
            <p:cNvSpPr/>
            <p:nvPr userDrawn="1"/>
          </p:nvSpPr>
          <p:spPr>
            <a:xfrm>
              <a:off x="329089" y="228600"/>
              <a:ext cx="6957242" cy="581287"/>
            </a:xfrm>
            <a:prstGeom prst="rect">
              <a:avLst/>
            </a:prstGeom>
            <a:solidFill>
              <a:srgbClr val="1B5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0000"/>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2037" t="29403" r="7806" b="24779"/>
            <a:stretch/>
          </p:blipFill>
          <p:spPr>
            <a:xfrm>
              <a:off x="7286331" y="228600"/>
              <a:ext cx="1442802" cy="581287"/>
            </a:xfrm>
            <a:prstGeom prst="rect">
              <a:avLst/>
            </a:prstGeom>
          </p:spPr>
        </p:pic>
      </p:grpSp>
      <p:sp>
        <p:nvSpPr>
          <p:cNvPr id="6" name="Title 1"/>
          <p:cNvSpPr>
            <a:spLocks noGrp="1"/>
          </p:cNvSpPr>
          <p:nvPr>
            <p:ph type="title"/>
          </p:nvPr>
        </p:nvSpPr>
        <p:spPr>
          <a:xfrm>
            <a:off x="406399" y="228600"/>
            <a:ext cx="9308708" cy="599320"/>
          </a:xfrm>
          <a:prstGeom prst="rect">
            <a:avLst/>
          </a:prstGeom>
        </p:spPr>
        <p:txBody>
          <a:bodyPr anchor="ctr"/>
          <a:lstStyle>
            <a:lvl1pPr algn="l">
              <a:defRPr sz="2800" b="0">
                <a:solidFill>
                  <a:schemeClr val="bg1"/>
                </a:solidFill>
              </a:defRPr>
            </a:lvl1pPr>
          </a:lstStyle>
          <a:p>
            <a:r>
              <a:rPr lang="en-US" dirty="0"/>
              <a:t>Click to edit Master title style</a:t>
            </a:r>
          </a:p>
        </p:txBody>
      </p:sp>
      <p:sp>
        <p:nvSpPr>
          <p:cNvPr id="13" name="Footer Placeholder 4"/>
          <p:cNvSpPr>
            <a:spLocks noGrp="1"/>
          </p:cNvSpPr>
          <p:nvPr>
            <p:ph type="ftr" sz="quarter" idx="11"/>
          </p:nvPr>
        </p:nvSpPr>
        <p:spPr>
          <a:xfrm>
            <a:off x="5080000" y="6096001"/>
            <a:ext cx="6908800" cy="288925"/>
          </a:xfrm>
        </p:spPr>
        <p:txBody>
          <a:bodyPr/>
          <a:lstStyle>
            <a:lvl1pPr>
              <a:defRPr>
                <a:solidFill>
                  <a:srgbClr val="002A59"/>
                </a:solidFill>
              </a:defRPr>
            </a:lvl1pPr>
          </a:lstStyle>
          <a:p>
            <a:r>
              <a:rPr lang="en-US" dirty="0"/>
              <a:t>Source: Bureau of Labor Statistics/Haver Analytics</a:t>
            </a:r>
          </a:p>
        </p:txBody>
      </p:sp>
      <p:sp>
        <p:nvSpPr>
          <p:cNvPr id="14" name="Slide Number Placeholder 5"/>
          <p:cNvSpPr>
            <a:spLocks noGrp="1"/>
          </p:cNvSpPr>
          <p:nvPr>
            <p:ph type="sldNum" sz="quarter" idx="12"/>
          </p:nvPr>
        </p:nvSpPr>
        <p:spPr>
          <a:xfrm>
            <a:off x="11379200" y="6400800"/>
            <a:ext cx="609600" cy="304801"/>
          </a:xfrm>
        </p:spPr>
        <p:txBody>
          <a:bodyPr/>
          <a:lstStyle>
            <a:lvl1pPr>
              <a:defRPr>
                <a:solidFill>
                  <a:srgbClr val="002A59"/>
                </a:solidFill>
              </a:defRPr>
            </a:lvl1pPr>
          </a:lstStyle>
          <a:p>
            <a:fld id="{98E2D5F2-7666-4778-BB3F-F160B0BEF61E}" type="slidenum">
              <a:rPr lang="en-US" smtClean="0"/>
              <a:pPr/>
              <a:t>‹#›</a:t>
            </a:fld>
            <a:endParaRPr lang="en-US" dirty="0"/>
          </a:p>
        </p:txBody>
      </p:sp>
      <p:pic>
        <p:nvPicPr>
          <p:cNvPr id="15" name="Picture 1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Tree>
    <p:extLst>
      <p:ext uri="{BB962C8B-B14F-4D97-AF65-F5344CB8AC3E}">
        <p14:creationId xmlns:p14="http://schemas.microsoft.com/office/powerpoint/2010/main" val="42739556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US" dirty="0">
                <a:solidFill>
                  <a:prstClr val="white"/>
                </a:solidFill>
              </a:rPr>
              <a:t>Source: Bureau of Labor Statistics/Haver Analytics</a:t>
            </a:r>
          </a:p>
        </p:txBody>
      </p:sp>
      <p:sp>
        <p:nvSpPr>
          <p:cNvPr id="5" name="Slide Number Placeholder 4"/>
          <p:cNvSpPr>
            <a:spLocks noGrp="1"/>
          </p:cNvSpPr>
          <p:nvPr>
            <p:ph type="sldNum" sz="quarter" idx="11"/>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067197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47202" y="3581399"/>
            <a:ext cx="2844799" cy="98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2" t="7579" r="11407" b="16902"/>
          <a:stretch/>
        </p:blipFill>
        <p:spPr>
          <a:xfrm>
            <a:off x="0" y="-168730"/>
            <a:ext cx="6148760" cy="3064330"/>
          </a:xfrm>
          <a:prstGeom prst="rect">
            <a:avLst/>
          </a:prstGeom>
        </p:spPr>
      </p:pic>
      <p:sp>
        <p:nvSpPr>
          <p:cNvPr id="9" name="Rectangle 8"/>
          <p:cNvSpPr/>
          <p:nvPr userDrawn="1"/>
        </p:nvSpPr>
        <p:spPr>
          <a:xfrm>
            <a:off x="0" y="2362199"/>
            <a:ext cx="12192000" cy="1219200"/>
          </a:xfrm>
          <a:prstGeom prst="rect">
            <a:avLst/>
          </a:prstGeom>
          <a:solidFill>
            <a:srgbClr val="046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800" dirty="0">
              <a:solidFill>
                <a:prstClr val="white"/>
              </a:solidFill>
            </a:endParaRPr>
          </a:p>
        </p:txBody>
      </p:sp>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b="16599"/>
          <a:stretch/>
        </p:blipFill>
        <p:spPr>
          <a:xfrm>
            <a:off x="6148762" y="-168730"/>
            <a:ext cx="6043239" cy="2530929"/>
          </a:xfrm>
          <a:prstGeom prst="rect">
            <a:avLst/>
          </a:prstGeom>
        </p:spPr>
      </p:pic>
      <p:sp>
        <p:nvSpPr>
          <p:cNvPr id="11" name="Rectangle 10"/>
          <p:cNvSpPr/>
          <p:nvPr userDrawn="1"/>
        </p:nvSpPr>
        <p:spPr>
          <a:xfrm>
            <a:off x="6148762" y="3581400"/>
            <a:ext cx="3198439" cy="990601"/>
          </a:xfrm>
          <a:prstGeom prst="rect">
            <a:avLst/>
          </a:prstGeom>
          <a:solidFill>
            <a:srgbClr val="00A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Rectangle 11"/>
          <p:cNvSpPr/>
          <p:nvPr userDrawn="1"/>
        </p:nvSpPr>
        <p:spPr>
          <a:xfrm>
            <a:off x="-1" y="3581400"/>
            <a:ext cx="6148761" cy="990601"/>
          </a:xfrm>
          <a:prstGeom prst="rect">
            <a:avLst/>
          </a:prstGeom>
          <a:solidFill>
            <a:srgbClr val="002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6000" y="5522748"/>
            <a:ext cx="2438400" cy="851124"/>
          </a:xfrm>
          <a:prstGeom prst="rect">
            <a:avLst/>
          </a:prstGeom>
        </p:spPr>
      </p:pic>
      <p:sp>
        <p:nvSpPr>
          <p:cNvPr id="2" name="Title 1"/>
          <p:cNvSpPr>
            <a:spLocks noGrp="1"/>
          </p:cNvSpPr>
          <p:nvPr>
            <p:ph type="ctrTitle"/>
          </p:nvPr>
        </p:nvSpPr>
        <p:spPr>
          <a:xfrm>
            <a:off x="0" y="2362200"/>
            <a:ext cx="12192000" cy="1219200"/>
          </a:xfrm>
          <a:prstGeom prst="rect">
            <a:avLst/>
          </a:prstGeom>
        </p:spPr>
        <p:txBody>
          <a:bodyPr anchor="ctr"/>
          <a:lstStyle>
            <a:lvl1pPr algn="l">
              <a:defRPr sz="4000">
                <a:solidFill>
                  <a:schemeClr val="bg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24386" y="3581399"/>
            <a:ext cx="6173147" cy="987552"/>
          </a:xfrm>
          <a:prstGeom prst="rect">
            <a:avLst/>
          </a:prstGeom>
        </p:spPr>
        <p:txBody>
          <a:bodyPr anchor="ctr"/>
          <a:lstStyle>
            <a:lvl1pPr marL="0" indent="0" algn="l">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402265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ue_Char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3380162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_Content">
    <p:bg>
      <p:bgPr>
        <a:solidFill>
          <a:srgbClr val="D7DCDD"/>
        </a:solidFill>
        <a:effectLst/>
      </p:bgPr>
    </p:bg>
    <p:spTree>
      <p:nvGrpSpPr>
        <p:cNvPr id="1" name=""/>
        <p:cNvGrpSpPr/>
        <p:nvPr/>
      </p:nvGrpSpPr>
      <p:grpSpPr>
        <a:xfrm>
          <a:off x="0" y="0"/>
          <a:ext cx="0" cy="0"/>
          <a:chOff x="0" y="0"/>
          <a:chExt cx="0" cy="0"/>
        </a:xfrm>
      </p:grpSpPr>
      <p:sp>
        <p:nvSpPr>
          <p:cNvPr id="10" name="Rectangle 9"/>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900" indent="-342900">
              <a:buSzPct val="75000"/>
              <a:buFont typeface="Arial" pitchFamily="34" charset="0"/>
              <a:buChar char="•"/>
              <a:defRPr sz="2800">
                <a:solidFill>
                  <a:srgbClr val="002A59"/>
                </a:solidFill>
              </a:defRPr>
            </a:lvl1pPr>
            <a:lvl2pPr marL="742950" indent="-285750">
              <a:buSzPct val="75000"/>
              <a:buFont typeface="Arial" pitchFamily="34" charset="0"/>
              <a:buChar char="•"/>
              <a:defRPr sz="2400">
                <a:solidFill>
                  <a:srgbClr val="002A59"/>
                </a:solidFill>
              </a:defRPr>
            </a:lvl2pPr>
            <a:lvl3pPr marL="1143000" indent="-228600">
              <a:buSzPct val="75000"/>
              <a:buFont typeface="Arial" pitchFamily="34" charset="0"/>
              <a:buChar char="•"/>
              <a:defRPr sz="2000">
                <a:solidFill>
                  <a:srgbClr val="002A59"/>
                </a:solidFill>
              </a:defRPr>
            </a:lvl3pPr>
            <a:lvl4pPr marL="1600200" indent="-228600">
              <a:buSzPct val="75000"/>
              <a:buFont typeface="Arial" pitchFamily="34" charset="0"/>
              <a:buChar char="•"/>
              <a:defRPr sz="1800">
                <a:solidFill>
                  <a:srgbClr val="002A59"/>
                </a:solidFill>
              </a:defRPr>
            </a:lvl4pPr>
            <a:lvl5pPr marL="2057400" indent="-228600">
              <a:buSzPct val="75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50297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ue_Chart&amp;Text">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a:xfrm>
            <a:off x="609600" y="1295400"/>
            <a:ext cx="4632960" cy="4572000"/>
          </a:xfrm>
          <a:prstGeom prst="rect">
            <a:avLst/>
          </a:prstGeom>
        </p:spPr>
        <p:txBody>
          <a:bodyPr/>
          <a:lstStyle>
            <a:lvl1pPr marL="342900" indent="-342900">
              <a:buSzPct val="75000"/>
              <a:buFont typeface="Arial" pitchFamily="34" charset="0"/>
              <a:buChar char="•"/>
              <a:defRPr sz="1800">
                <a:solidFill>
                  <a:schemeClr val="bg1"/>
                </a:solidFill>
                <a:latin typeface="Arial" pitchFamily="34" charset="0"/>
                <a:cs typeface="Arial" pitchFamily="34" charset="0"/>
              </a:defRPr>
            </a:lvl1pPr>
            <a:lvl2pPr marL="742950" indent="-285750">
              <a:buSzPct val="75000"/>
              <a:buFont typeface="Arial" pitchFamily="34" charset="0"/>
              <a:buChar char="•"/>
              <a:defRPr sz="1600">
                <a:solidFill>
                  <a:schemeClr val="bg1"/>
                </a:solidFill>
                <a:latin typeface="Arial" pitchFamily="34" charset="0"/>
                <a:cs typeface="Arial" pitchFamily="34" charset="0"/>
              </a:defRPr>
            </a:lvl2pPr>
            <a:lvl3pPr marL="1143000" indent="-228600">
              <a:buSzPct val="75000"/>
              <a:buFont typeface="Arial" pitchFamily="34" charset="0"/>
              <a:buChar char="•"/>
              <a:defRPr sz="1400">
                <a:solidFill>
                  <a:schemeClr val="bg1"/>
                </a:solidFill>
                <a:latin typeface="Arial" pitchFamily="34" charset="0"/>
                <a:cs typeface="Arial" pitchFamily="34" charset="0"/>
              </a:defRPr>
            </a:lvl3pPr>
            <a:lvl4pPr marL="1600200" indent="-228600">
              <a:buSzPct val="75000"/>
              <a:buFont typeface="Arial" pitchFamily="34" charset="0"/>
              <a:buChar char="•"/>
              <a:defRPr sz="1200">
                <a:solidFill>
                  <a:schemeClr val="bg1"/>
                </a:solidFill>
                <a:latin typeface="Arial" pitchFamily="34" charset="0"/>
                <a:cs typeface="Arial" pitchFamily="34" charset="0"/>
              </a:defRPr>
            </a:lvl4pPr>
            <a:lvl5pPr marL="2057400" indent="-228600">
              <a:buSzPct val="75000"/>
              <a:buFont typeface="Arial" pitchFamily="34" charset="0"/>
              <a:buChar char="•"/>
              <a:defRPr sz="1200">
                <a:solidFill>
                  <a:schemeClr val="bg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10167010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ue_Content">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900" indent="-342900">
              <a:buSzPct val="75000"/>
              <a:buFont typeface="Arial" pitchFamily="34" charset="0"/>
              <a:buChar char="•"/>
              <a:defRPr sz="2800">
                <a:solidFill>
                  <a:srgbClr val="002A59"/>
                </a:solidFill>
                <a:latin typeface="Arial" pitchFamily="34" charset="0"/>
                <a:cs typeface="Arial" pitchFamily="34" charset="0"/>
              </a:defRPr>
            </a:lvl1pPr>
            <a:lvl2pPr marL="742950" indent="-285750">
              <a:buSzPct val="75000"/>
              <a:buFont typeface="Arial" pitchFamily="34" charset="0"/>
              <a:buChar char="•"/>
              <a:defRPr sz="2400">
                <a:solidFill>
                  <a:srgbClr val="002A59"/>
                </a:solidFill>
                <a:latin typeface="Arial" pitchFamily="34" charset="0"/>
                <a:cs typeface="Arial" pitchFamily="34" charset="0"/>
              </a:defRPr>
            </a:lvl2pPr>
            <a:lvl3pPr marL="1143000" indent="-228600">
              <a:buSzPct val="75000"/>
              <a:buFont typeface="Arial" pitchFamily="34" charset="0"/>
              <a:buChar char="•"/>
              <a:defRPr sz="2000">
                <a:solidFill>
                  <a:srgbClr val="002A59"/>
                </a:solidFill>
                <a:latin typeface="Arial" pitchFamily="34" charset="0"/>
                <a:cs typeface="Arial" pitchFamily="34" charset="0"/>
              </a:defRPr>
            </a:lvl3pPr>
            <a:lvl4pPr marL="1600200" indent="-228600">
              <a:buSzPct val="75000"/>
              <a:buFont typeface="Arial" pitchFamily="34" charset="0"/>
              <a:buChar char="•"/>
              <a:defRPr sz="1800">
                <a:solidFill>
                  <a:srgbClr val="002A59"/>
                </a:solidFill>
                <a:latin typeface="Arial" pitchFamily="34" charset="0"/>
                <a:cs typeface="Arial" pitchFamily="34" charset="0"/>
              </a:defRPr>
            </a:lvl4pPr>
            <a:lvl5pPr marL="2057400" indent="-228600">
              <a:buSzPct val="75000"/>
              <a:buFont typeface="Arial" pitchFamily="34" charset="0"/>
              <a:buChar char="•"/>
              <a:defRPr sz="1800">
                <a:solidFill>
                  <a:srgbClr val="002A59"/>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743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ue_Table">
    <p:bg>
      <p:bgPr>
        <a:solidFill>
          <a:srgbClr val="0063A3"/>
        </a:solidFill>
        <a:effectLst/>
      </p:bgPr>
    </p:bg>
    <p:spTree>
      <p:nvGrpSpPr>
        <p:cNvPr id="1" name=""/>
        <p:cNvGrpSpPr/>
        <p:nvPr/>
      </p:nvGrpSpPr>
      <p:grpSpPr>
        <a:xfrm>
          <a:off x="0" y="0"/>
          <a:ext cx="0" cy="0"/>
          <a:chOff x="0" y="0"/>
          <a:chExt cx="0" cy="0"/>
        </a:xfrm>
      </p:grpSpPr>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405119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Blue_Table">
    <p:bg>
      <p:bgPr>
        <a:solidFill>
          <a:srgbClr val="006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chemeClr val="bg1"/>
                </a:solidFill>
                <a:latin typeface="Myriad Pro" pitchFamily="34" charset="0"/>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dirty="0">
                <a:solidFill>
                  <a:prstClr val="white"/>
                </a:solidFill>
              </a:rPr>
              <a:t>Source: Bureau of Labor Statistics/Haver Analytics</a:t>
            </a:r>
          </a:p>
        </p:txBody>
      </p:sp>
      <p:sp>
        <p:nvSpPr>
          <p:cNvPr id="6" name="Slide Number Placeholder 5"/>
          <p:cNvSpPr>
            <a:spLocks noGrp="1"/>
          </p:cNvSpPr>
          <p:nvPr>
            <p:ph type="sldNum" sz="quarter" idx="12"/>
          </p:nvPr>
        </p:nvSpPr>
        <p:spPr/>
        <p:txBody>
          <a:bodyPr/>
          <a:lstStyle/>
          <a:p>
            <a:fld id="{98E2D5F2-7666-4778-BB3F-F160B0BEF61E}" type="slidenum">
              <a:rPr lang="en-US" smtClean="0">
                <a:solidFill>
                  <a:prstClr val="white"/>
                </a:solidFill>
              </a:rPr>
              <a:pPr/>
              <a:t>‹#›</a:t>
            </a:fld>
            <a:endParaRPr lang="en-US" dirty="0">
              <a:solidFill>
                <a:prstClr val="white"/>
              </a:solidFill>
            </a:endParaRPr>
          </a:p>
        </p:txBody>
      </p:sp>
      <p:pic>
        <p:nvPicPr>
          <p:cNvPr id="7" name="Picture 2" descr="C:\Users\e1jlf02\AppData\Local\Temp\notesE062FE\FRB_NEW_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userDrawn="1"/>
        </p:nvGraphicFramePr>
        <p:xfrm>
          <a:off x="1353075" y="1676400"/>
          <a:ext cx="9619724" cy="3886200"/>
        </p:xfrm>
        <a:graphic>
          <a:graphicData uri="http://schemas.openxmlformats.org/drawingml/2006/table">
            <a:tbl>
              <a:tblPr firstRow="1">
                <a:tableStyleId>{5FD0F851-EC5A-4D38-B0AD-8093EC10F338}</a:tableStyleId>
              </a:tblPr>
              <a:tblGrid>
                <a:gridCol w="3405213">
                  <a:extLst>
                    <a:ext uri="{9D8B030D-6E8A-4147-A177-3AD203B41FA5}">
                      <a16:colId xmlns:a16="http://schemas.microsoft.com/office/drawing/2014/main" val="20000"/>
                    </a:ext>
                  </a:extLst>
                </a:gridCol>
                <a:gridCol w="2128257">
                  <a:extLst>
                    <a:ext uri="{9D8B030D-6E8A-4147-A177-3AD203B41FA5}">
                      <a16:colId xmlns:a16="http://schemas.microsoft.com/office/drawing/2014/main" val="20001"/>
                    </a:ext>
                  </a:extLst>
                </a:gridCol>
                <a:gridCol w="2043127">
                  <a:extLst>
                    <a:ext uri="{9D8B030D-6E8A-4147-A177-3AD203B41FA5}">
                      <a16:colId xmlns:a16="http://schemas.microsoft.com/office/drawing/2014/main" val="20002"/>
                    </a:ext>
                  </a:extLst>
                </a:gridCol>
                <a:gridCol w="2043127">
                  <a:extLst>
                    <a:ext uri="{9D8B030D-6E8A-4147-A177-3AD203B41FA5}">
                      <a16:colId xmlns:a16="http://schemas.microsoft.com/office/drawing/2014/main" val="20003"/>
                    </a:ext>
                  </a:extLst>
                </a:gridCol>
              </a:tblGrid>
              <a:tr h="485775">
                <a:tc>
                  <a:txBody>
                    <a:bodyPr/>
                    <a:lstStyle/>
                    <a:p>
                      <a:endParaRPr lang="en-US" dirty="0"/>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tc>
                  <a:txBody>
                    <a:bodyPr/>
                    <a:lstStyle/>
                    <a:p>
                      <a:pPr algn="ctr"/>
                      <a:endParaRPr lang="en-US" sz="1600" b="1" dirty="0">
                        <a:ln>
                          <a:noFill/>
                        </a:ln>
                      </a:endParaRPr>
                    </a:p>
                  </a:txBody>
                  <a:tcPr marL="121920" marR="121920" anchor="b"/>
                </a:tc>
                <a:extLst>
                  <a:ext uri="{0D108BD9-81ED-4DB2-BD59-A6C34878D82A}">
                    <a16:rowId xmlns:a16="http://schemas.microsoft.com/office/drawing/2014/main" val="10000"/>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1"/>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2"/>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3"/>
                  </a:ext>
                </a:extLst>
              </a:tr>
              <a:tr h="485775">
                <a:tc>
                  <a:txBody>
                    <a:bodyPr/>
                    <a:lstStyle/>
                    <a:p>
                      <a:endParaRPr lang="en-US" sz="1600" b="1"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4"/>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5"/>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6"/>
                  </a:ext>
                </a:extLst>
              </a:tr>
              <a:tr h="485775">
                <a:tc>
                  <a:txBody>
                    <a:bodyPr/>
                    <a:lstStyle/>
                    <a:p>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tc>
                  <a:txBody>
                    <a:bodyPr/>
                    <a:lstStyle/>
                    <a:p>
                      <a:pPr algn="ctr"/>
                      <a:endParaRPr lang="en-US" sz="1600" dirty="0">
                        <a:ln>
                          <a:noFill/>
                        </a:ln>
                      </a:endParaRPr>
                    </a:p>
                  </a:txBody>
                  <a:tcPr marL="121920" marR="12192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871714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a:prstGeom prst="rect">
            <a:avLst/>
          </a:prstGeom>
        </p:spPr>
        <p:txBody>
          <a:bodyPr anchor="ctr"/>
          <a:lstStyle>
            <a:lvl1pPr algn="l">
              <a:defRPr sz="32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7" name="Rectangle 6"/>
          <p:cNvSpPr/>
          <p:nvPr userDrawn="1"/>
        </p:nvSpPr>
        <p:spPr>
          <a:xfrm>
            <a:off x="731520" y="990600"/>
            <a:ext cx="1072896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12936530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715962"/>
          </a:xfrm>
          <a:prstGeom prst="rect">
            <a:avLst/>
          </a:prstGeom>
        </p:spPr>
        <p:txBody>
          <a:bodyPr anchor="ctr"/>
          <a:lstStyle>
            <a:lvl1pPr algn="l">
              <a:defRPr sz="2800" b="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3" name="Rounded Rectangle 2"/>
          <p:cNvSpPr/>
          <p:nvPr userDrawn="1"/>
        </p:nvSpPr>
        <p:spPr>
          <a:xfrm>
            <a:off x="711200" y="990600"/>
            <a:ext cx="10871200" cy="5029200"/>
          </a:xfrm>
          <a:prstGeom prst="roundRect">
            <a:avLst>
              <a:gd name="adj" fmla="val 3581"/>
            </a:avLst>
          </a:prstGeom>
          <a:solidFill>
            <a:schemeClr val="bg1"/>
          </a:solidFill>
          <a:ln>
            <a:solidFill>
              <a:srgbClr val="002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40177306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Grey_Char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Tree>
    <p:extLst>
      <p:ext uri="{BB962C8B-B14F-4D97-AF65-F5344CB8AC3E}">
        <p14:creationId xmlns:p14="http://schemas.microsoft.com/office/powerpoint/2010/main" val="37944070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Grey_Content">
    <p:bg>
      <p:bgPr>
        <a:solidFill>
          <a:srgbClr val="D7DCDD"/>
        </a:solidFill>
        <a:effectLst/>
      </p:bgPr>
    </p:bg>
    <p:spTree>
      <p:nvGrpSpPr>
        <p:cNvPr id="1" name=""/>
        <p:cNvGrpSpPr/>
        <p:nvPr/>
      </p:nvGrpSpPr>
      <p:grpSpPr>
        <a:xfrm>
          <a:off x="0" y="0"/>
          <a:ext cx="0" cy="0"/>
          <a:chOff x="0" y="0"/>
          <a:chExt cx="0" cy="0"/>
        </a:xfrm>
      </p:grpSpPr>
      <p:sp>
        <p:nvSpPr>
          <p:cNvPr id="10" name="Rectangle 9"/>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4" name="Content Placeholder 3"/>
          <p:cNvSpPr>
            <a:spLocks noGrp="1"/>
          </p:cNvSpPr>
          <p:nvPr>
            <p:ph sz="quarter" idx="13"/>
          </p:nvPr>
        </p:nvSpPr>
        <p:spPr>
          <a:xfrm>
            <a:off x="731520" y="1219200"/>
            <a:ext cx="10728960" cy="4846320"/>
          </a:xfrm>
          <a:prstGeom prst="rect">
            <a:avLst/>
          </a:prstGeom>
        </p:spPr>
        <p:txBody>
          <a:bodyPr/>
          <a:lstStyle>
            <a:lvl1pPr marL="342900" indent="-342900">
              <a:buSzPct val="75000"/>
              <a:buFont typeface="Arial" pitchFamily="34" charset="0"/>
              <a:buChar char="•"/>
              <a:defRPr sz="2800">
                <a:solidFill>
                  <a:srgbClr val="002A59"/>
                </a:solidFill>
              </a:defRPr>
            </a:lvl1pPr>
            <a:lvl2pPr marL="742950" indent="-285750">
              <a:buSzPct val="75000"/>
              <a:buFont typeface="Arial" pitchFamily="34" charset="0"/>
              <a:buChar char="•"/>
              <a:defRPr sz="2400">
                <a:solidFill>
                  <a:srgbClr val="002A59"/>
                </a:solidFill>
              </a:defRPr>
            </a:lvl2pPr>
            <a:lvl3pPr marL="1143000" indent="-228600">
              <a:buSzPct val="75000"/>
              <a:buFont typeface="Arial" pitchFamily="34" charset="0"/>
              <a:buChar char="•"/>
              <a:defRPr sz="2000">
                <a:solidFill>
                  <a:srgbClr val="002A59"/>
                </a:solidFill>
              </a:defRPr>
            </a:lvl3pPr>
            <a:lvl4pPr marL="1600200" indent="-228600">
              <a:buSzPct val="75000"/>
              <a:buFont typeface="Arial" pitchFamily="34" charset="0"/>
              <a:buChar char="•"/>
              <a:defRPr sz="1800">
                <a:solidFill>
                  <a:srgbClr val="002A59"/>
                </a:solidFill>
              </a:defRPr>
            </a:lvl4pPr>
            <a:lvl5pPr marL="2057400" indent="-228600">
              <a:buSzPct val="75000"/>
              <a:buFont typeface="Arial" pitchFamily="34" charset="0"/>
              <a:buChar char="•"/>
              <a:defRPr sz="18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29155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Grey_Content">
    <p:bg>
      <p:bgPr>
        <a:solidFill>
          <a:srgbClr val="D7DC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00" y="5943600"/>
            <a:ext cx="2438400" cy="851124"/>
          </a:xfrm>
          <a:prstGeom prst="rect">
            <a:avLst/>
          </a:prstGeom>
        </p:spPr>
      </p:pic>
      <p:sp>
        <p:nvSpPr>
          <p:cNvPr id="4" name="Content Placeholder 3"/>
          <p:cNvSpPr>
            <a:spLocks noGrp="1"/>
          </p:cNvSpPr>
          <p:nvPr>
            <p:ph sz="quarter" idx="13"/>
          </p:nvPr>
        </p:nvSpPr>
        <p:spPr>
          <a:xfrm>
            <a:off x="609600" y="1234440"/>
            <a:ext cx="4673600" cy="4846320"/>
          </a:xfrm>
          <a:prstGeom prst="rect">
            <a:avLst/>
          </a:prstGeom>
        </p:spPr>
        <p:txBody>
          <a:bodyPr/>
          <a:lstStyle>
            <a:lvl1pPr marL="342900" indent="-342900">
              <a:buSzPct val="75000"/>
              <a:buFont typeface="Arial" pitchFamily="34" charset="0"/>
              <a:buChar char="•"/>
              <a:defRPr sz="2000">
                <a:solidFill>
                  <a:srgbClr val="002A59"/>
                </a:solidFill>
              </a:defRPr>
            </a:lvl1pPr>
            <a:lvl2pPr marL="742950" indent="-285750">
              <a:buSzPct val="75000"/>
              <a:buFont typeface="Arial" pitchFamily="34" charset="0"/>
              <a:buChar char="•"/>
              <a:defRPr sz="1800">
                <a:solidFill>
                  <a:srgbClr val="002A59"/>
                </a:solidFill>
              </a:defRPr>
            </a:lvl2pPr>
            <a:lvl3pPr marL="1143000" indent="-228600">
              <a:buSzPct val="75000"/>
              <a:buFont typeface="Arial" pitchFamily="34" charset="0"/>
              <a:buChar char="•"/>
              <a:defRPr sz="1600">
                <a:solidFill>
                  <a:srgbClr val="002A59"/>
                </a:solidFill>
              </a:defRPr>
            </a:lvl3pPr>
            <a:lvl4pPr marL="1600200" indent="-228600">
              <a:buSzPct val="75000"/>
              <a:buFont typeface="Arial" pitchFamily="34" charset="0"/>
              <a:buChar char="•"/>
              <a:defRPr sz="1400">
                <a:solidFill>
                  <a:srgbClr val="002A59"/>
                </a:solidFill>
              </a:defRPr>
            </a:lvl4pPr>
            <a:lvl5pPr marL="2057400" indent="-228600">
              <a:buSzPct val="75000"/>
              <a:buFont typeface="Arial" pitchFamily="34" charset="0"/>
              <a:buChar char="•"/>
              <a:defRPr sz="1400">
                <a:solidFill>
                  <a:srgbClr val="002A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283200" y="1234440"/>
            <a:ext cx="617728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37427694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wirl_Char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579"/>
          <a:stretch/>
        </p:blipFill>
        <p:spPr>
          <a:xfrm>
            <a:off x="0" y="838200"/>
            <a:ext cx="12192000" cy="6079671"/>
          </a:xfrm>
          <a:prstGeom prst="rect">
            <a:avLst/>
          </a:prstGeom>
        </p:spPr>
      </p:pic>
      <p:sp>
        <p:nvSpPr>
          <p:cNvPr id="2" name="Title 1"/>
          <p:cNvSpPr>
            <a:spLocks noGrp="1"/>
          </p:cNvSpPr>
          <p:nvPr>
            <p:ph type="title"/>
          </p:nvPr>
        </p:nvSpPr>
        <p:spPr>
          <a:xfrm>
            <a:off x="609600" y="274638"/>
            <a:ext cx="10972800" cy="944562"/>
          </a:xfrm>
          <a:prstGeom prst="rect">
            <a:avLst/>
          </a:prstGeom>
        </p:spPr>
        <p:txBody>
          <a:bodyPr anchor="ctr"/>
          <a:lstStyle>
            <a:lvl1pPr algn="l">
              <a:defRPr sz="3600">
                <a:solidFill>
                  <a:srgbClr val="002A59"/>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rgbClr val="002A59"/>
                </a:solidFill>
              </a:defRPr>
            </a:lvl1pPr>
          </a:lstStyle>
          <a:p>
            <a:r>
              <a:rPr lang="en-US" dirty="0"/>
              <a:t>Source: Bureau of Labor Statistics/Haver Analytics</a:t>
            </a:r>
          </a:p>
        </p:txBody>
      </p:sp>
      <p:sp>
        <p:nvSpPr>
          <p:cNvPr id="6" name="Slide Number Placeholder 5"/>
          <p:cNvSpPr>
            <a:spLocks noGrp="1"/>
          </p:cNvSpPr>
          <p:nvPr>
            <p:ph type="sldNum" sz="quarter" idx="12"/>
          </p:nvPr>
        </p:nvSpPr>
        <p:spPr/>
        <p:txBody>
          <a:bodyPr/>
          <a:lstStyle>
            <a:lvl1pPr>
              <a:defRPr>
                <a:solidFill>
                  <a:srgbClr val="002A59"/>
                </a:solidFill>
              </a:defRPr>
            </a:lvl1pPr>
          </a:lstStyle>
          <a:p>
            <a:fld id="{98E2D5F2-7666-4778-BB3F-F160B0BEF61E}" type="slidenum">
              <a:rPr lang="en-US" smtClean="0"/>
              <a:pPr/>
              <a:t>‹#›</a:t>
            </a:fld>
            <a:endParaRPr lang="en-US" dirty="0"/>
          </a:p>
        </p:txBody>
      </p:sp>
      <p:pic>
        <p:nvPicPr>
          <p:cNvPr id="10" name="Picture 2" descr="C:\Users\e1jlf02\AppData\Local\Temp\notesE062FE\FRB_NEW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1770" y="5943600"/>
            <a:ext cx="2422609" cy="8229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31520" y="1234440"/>
            <a:ext cx="10728960" cy="484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177489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34" Type="http://schemas.openxmlformats.org/officeDocument/2006/relationships/theme" Target="../theme/theme3.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slideLayout" Target="../slideLayouts/slideLayout8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8"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theme" Target="../theme/theme4.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slideLayout" Target="../slideLayouts/slideLayout144.xml"/><Relationship Id="rId3" Type="http://schemas.openxmlformats.org/officeDocument/2006/relationships/slideLayout" Target="../slideLayouts/slideLayout121.xml"/><Relationship Id="rId21" Type="http://schemas.openxmlformats.org/officeDocument/2006/relationships/slideLayout" Target="../slideLayouts/slideLayout139.xml"/><Relationship Id="rId34" Type="http://schemas.openxmlformats.org/officeDocument/2006/relationships/theme" Target="../theme/theme5.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33" Type="http://schemas.openxmlformats.org/officeDocument/2006/relationships/slideLayout" Target="../slideLayouts/slideLayout151.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slideLayout" Target="../slideLayouts/slideLayout138.xml"/><Relationship Id="rId29" Type="http://schemas.openxmlformats.org/officeDocument/2006/relationships/slideLayout" Target="../slideLayouts/slideLayout147.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32" Type="http://schemas.openxmlformats.org/officeDocument/2006/relationships/slideLayout" Target="../slideLayouts/slideLayout150.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31" Type="http://schemas.openxmlformats.org/officeDocument/2006/relationships/slideLayout" Target="../slideLayouts/slideLayout149.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slideLayout" Target="../slideLayouts/slideLayout148.xml"/><Relationship Id="rId8" Type="http://schemas.openxmlformats.org/officeDocument/2006/relationships/slideLayout" Target="../slideLayouts/slideLayout12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26" Type="http://schemas.openxmlformats.org/officeDocument/2006/relationships/slideLayout" Target="../slideLayouts/slideLayout177.xml"/><Relationship Id="rId3" Type="http://schemas.openxmlformats.org/officeDocument/2006/relationships/slideLayout" Target="../slideLayouts/slideLayout154.xml"/><Relationship Id="rId21" Type="http://schemas.openxmlformats.org/officeDocument/2006/relationships/slideLayout" Target="../slideLayouts/slideLayout172.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5" Type="http://schemas.openxmlformats.org/officeDocument/2006/relationships/slideLayout" Target="../slideLayouts/slideLayout176.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slideLayout" Target="../slideLayouts/slideLayout171.xml"/><Relationship Id="rId29" Type="http://schemas.openxmlformats.org/officeDocument/2006/relationships/slideLayout" Target="../slideLayouts/slideLayout180.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24" Type="http://schemas.openxmlformats.org/officeDocument/2006/relationships/slideLayout" Target="../slideLayouts/slideLayout175.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23" Type="http://schemas.openxmlformats.org/officeDocument/2006/relationships/slideLayout" Target="../slideLayouts/slideLayout174.xml"/><Relationship Id="rId28" Type="http://schemas.openxmlformats.org/officeDocument/2006/relationships/slideLayout" Target="../slideLayouts/slideLayout179.xml"/><Relationship Id="rId10" Type="http://schemas.openxmlformats.org/officeDocument/2006/relationships/slideLayout" Target="../slideLayouts/slideLayout161.xml"/><Relationship Id="rId19" Type="http://schemas.openxmlformats.org/officeDocument/2006/relationships/slideLayout" Target="../slideLayouts/slideLayout170.xml"/><Relationship Id="rId31" Type="http://schemas.openxmlformats.org/officeDocument/2006/relationships/theme" Target="../theme/theme6.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 Id="rId22" Type="http://schemas.openxmlformats.org/officeDocument/2006/relationships/slideLayout" Target="../slideLayouts/slideLayout173.xml"/><Relationship Id="rId27" Type="http://schemas.openxmlformats.org/officeDocument/2006/relationships/slideLayout" Target="../slideLayouts/slideLayout178.xml"/><Relationship Id="rId30" Type="http://schemas.openxmlformats.org/officeDocument/2006/relationships/slideLayout" Target="../slideLayouts/slideLayout181.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94.xml"/><Relationship Id="rId18" Type="http://schemas.openxmlformats.org/officeDocument/2006/relationships/slideLayout" Target="../slideLayouts/slideLayout199.xml"/><Relationship Id="rId26" Type="http://schemas.openxmlformats.org/officeDocument/2006/relationships/slideLayout" Target="../slideLayouts/slideLayout207.xml"/><Relationship Id="rId3" Type="http://schemas.openxmlformats.org/officeDocument/2006/relationships/slideLayout" Target="../slideLayouts/slideLayout184.xml"/><Relationship Id="rId21" Type="http://schemas.openxmlformats.org/officeDocument/2006/relationships/slideLayout" Target="../slideLayouts/slideLayout202.xml"/><Relationship Id="rId34" Type="http://schemas.openxmlformats.org/officeDocument/2006/relationships/slideLayout" Target="../slideLayouts/slideLayout215.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17" Type="http://schemas.openxmlformats.org/officeDocument/2006/relationships/slideLayout" Target="../slideLayouts/slideLayout198.xml"/><Relationship Id="rId25" Type="http://schemas.openxmlformats.org/officeDocument/2006/relationships/slideLayout" Target="../slideLayouts/slideLayout206.xml"/><Relationship Id="rId33" Type="http://schemas.openxmlformats.org/officeDocument/2006/relationships/slideLayout" Target="../slideLayouts/slideLayout214.xml"/><Relationship Id="rId2" Type="http://schemas.openxmlformats.org/officeDocument/2006/relationships/slideLayout" Target="../slideLayouts/slideLayout183.xml"/><Relationship Id="rId16" Type="http://schemas.openxmlformats.org/officeDocument/2006/relationships/slideLayout" Target="../slideLayouts/slideLayout197.xml"/><Relationship Id="rId20" Type="http://schemas.openxmlformats.org/officeDocument/2006/relationships/slideLayout" Target="../slideLayouts/slideLayout201.xml"/><Relationship Id="rId29" Type="http://schemas.openxmlformats.org/officeDocument/2006/relationships/slideLayout" Target="../slideLayouts/slideLayout210.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24" Type="http://schemas.openxmlformats.org/officeDocument/2006/relationships/slideLayout" Target="../slideLayouts/slideLayout205.xml"/><Relationship Id="rId32" Type="http://schemas.openxmlformats.org/officeDocument/2006/relationships/slideLayout" Target="../slideLayouts/slideLayout213.xml"/><Relationship Id="rId5" Type="http://schemas.openxmlformats.org/officeDocument/2006/relationships/slideLayout" Target="../slideLayouts/slideLayout186.xml"/><Relationship Id="rId15" Type="http://schemas.openxmlformats.org/officeDocument/2006/relationships/slideLayout" Target="../slideLayouts/slideLayout196.xml"/><Relationship Id="rId23" Type="http://schemas.openxmlformats.org/officeDocument/2006/relationships/slideLayout" Target="../slideLayouts/slideLayout204.xml"/><Relationship Id="rId28" Type="http://schemas.openxmlformats.org/officeDocument/2006/relationships/slideLayout" Target="../slideLayouts/slideLayout209.xml"/><Relationship Id="rId10" Type="http://schemas.openxmlformats.org/officeDocument/2006/relationships/slideLayout" Target="../slideLayouts/slideLayout191.xml"/><Relationship Id="rId19" Type="http://schemas.openxmlformats.org/officeDocument/2006/relationships/slideLayout" Target="../slideLayouts/slideLayout200.xml"/><Relationship Id="rId31" Type="http://schemas.openxmlformats.org/officeDocument/2006/relationships/slideLayout" Target="../slideLayouts/slideLayout212.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 Id="rId22" Type="http://schemas.openxmlformats.org/officeDocument/2006/relationships/slideLayout" Target="../slideLayouts/slideLayout203.xml"/><Relationship Id="rId27" Type="http://schemas.openxmlformats.org/officeDocument/2006/relationships/slideLayout" Target="../slideLayouts/slideLayout208.xml"/><Relationship Id="rId30" Type="http://schemas.openxmlformats.org/officeDocument/2006/relationships/slideLayout" Target="../slideLayouts/slideLayout211.xml"/><Relationship Id="rId35" Type="http://schemas.openxmlformats.org/officeDocument/2006/relationships/theme" Target="../theme/theme7.xml"/><Relationship Id="rId8" Type="http://schemas.openxmlformats.org/officeDocument/2006/relationships/slideLayout" Target="../slideLayouts/slideLayout18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4" Type="http://schemas.openxmlformats.org/officeDocument/2006/relationships/image" Target="../media/image9.jpeg"/></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30.xml"/><Relationship Id="rId18" Type="http://schemas.openxmlformats.org/officeDocument/2006/relationships/slideLayout" Target="../slideLayouts/slideLayout235.xml"/><Relationship Id="rId26" Type="http://schemas.openxmlformats.org/officeDocument/2006/relationships/slideLayout" Target="../slideLayouts/slideLayout243.xml"/><Relationship Id="rId3" Type="http://schemas.openxmlformats.org/officeDocument/2006/relationships/slideLayout" Target="../slideLayouts/slideLayout220.xml"/><Relationship Id="rId21" Type="http://schemas.openxmlformats.org/officeDocument/2006/relationships/slideLayout" Target="../slideLayouts/slideLayout238.xml"/><Relationship Id="rId34" Type="http://schemas.openxmlformats.org/officeDocument/2006/relationships/slideLayout" Target="../slideLayouts/slideLayout251.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17" Type="http://schemas.openxmlformats.org/officeDocument/2006/relationships/slideLayout" Target="../slideLayouts/slideLayout234.xml"/><Relationship Id="rId25" Type="http://schemas.openxmlformats.org/officeDocument/2006/relationships/slideLayout" Target="../slideLayouts/slideLayout242.xml"/><Relationship Id="rId33" Type="http://schemas.openxmlformats.org/officeDocument/2006/relationships/slideLayout" Target="../slideLayouts/slideLayout250.xml"/><Relationship Id="rId2" Type="http://schemas.openxmlformats.org/officeDocument/2006/relationships/slideLayout" Target="../slideLayouts/slideLayout219.xml"/><Relationship Id="rId16" Type="http://schemas.openxmlformats.org/officeDocument/2006/relationships/slideLayout" Target="../slideLayouts/slideLayout233.xml"/><Relationship Id="rId20" Type="http://schemas.openxmlformats.org/officeDocument/2006/relationships/slideLayout" Target="../slideLayouts/slideLayout237.xml"/><Relationship Id="rId29" Type="http://schemas.openxmlformats.org/officeDocument/2006/relationships/slideLayout" Target="../slideLayouts/slideLayout246.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24" Type="http://schemas.openxmlformats.org/officeDocument/2006/relationships/slideLayout" Target="../slideLayouts/slideLayout241.xml"/><Relationship Id="rId32" Type="http://schemas.openxmlformats.org/officeDocument/2006/relationships/slideLayout" Target="../slideLayouts/slideLayout249.xml"/><Relationship Id="rId5" Type="http://schemas.openxmlformats.org/officeDocument/2006/relationships/slideLayout" Target="../slideLayouts/slideLayout222.xml"/><Relationship Id="rId15" Type="http://schemas.openxmlformats.org/officeDocument/2006/relationships/slideLayout" Target="../slideLayouts/slideLayout232.xml"/><Relationship Id="rId23" Type="http://schemas.openxmlformats.org/officeDocument/2006/relationships/slideLayout" Target="../slideLayouts/slideLayout240.xml"/><Relationship Id="rId28" Type="http://schemas.openxmlformats.org/officeDocument/2006/relationships/slideLayout" Target="../slideLayouts/slideLayout245.xml"/><Relationship Id="rId10" Type="http://schemas.openxmlformats.org/officeDocument/2006/relationships/slideLayout" Target="../slideLayouts/slideLayout227.xml"/><Relationship Id="rId19" Type="http://schemas.openxmlformats.org/officeDocument/2006/relationships/slideLayout" Target="../slideLayouts/slideLayout236.xml"/><Relationship Id="rId31" Type="http://schemas.openxmlformats.org/officeDocument/2006/relationships/slideLayout" Target="../slideLayouts/slideLayout248.xml"/><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slideLayout" Target="../slideLayouts/slideLayout231.xml"/><Relationship Id="rId22" Type="http://schemas.openxmlformats.org/officeDocument/2006/relationships/slideLayout" Target="../slideLayouts/slideLayout239.xml"/><Relationship Id="rId27" Type="http://schemas.openxmlformats.org/officeDocument/2006/relationships/slideLayout" Target="../slideLayouts/slideLayout244.xml"/><Relationship Id="rId30" Type="http://schemas.openxmlformats.org/officeDocument/2006/relationships/slideLayout" Target="../slideLayouts/slideLayout247.xml"/><Relationship Id="rId35" Type="http://schemas.openxmlformats.org/officeDocument/2006/relationships/theme" Target="../theme/theme9.xml"/><Relationship Id="rId8" Type="http://schemas.openxmlformats.org/officeDocument/2006/relationships/slideLayout" Target="../slideLayouts/slideLayout2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080000" y="6096001"/>
            <a:ext cx="6908800" cy="288925"/>
          </a:xfrm>
          <a:prstGeom prst="rect">
            <a:avLst/>
          </a:prstGeom>
        </p:spPr>
        <p:txBody>
          <a:bodyPr vert="horz" lIns="91440" tIns="45720" rIns="91440" bIns="45720" rtlCol="0" anchor="ctr"/>
          <a:lstStyle>
            <a:lvl1pPr algn="r">
              <a:defRPr sz="1200" i="1">
                <a:solidFill>
                  <a:schemeClr val="bg1"/>
                </a:solidFill>
              </a:defRPr>
            </a:lvl1pPr>
          </a:lstStyle>
          <a:p>
            <a:r>
              <a:rPr lang="en-US" dirty="0"/>
              <a:t>Source: Bureau of Labor Statistics/Haver Analytics</a:t>
            </a:r>
          </a:p>
        </p:txBody>
      </p:sp>
      <p:sp>
        <p:nvSpPr>
          <p:cNvPr id="6" name="Slide Number Placeholder 5"/>
          <p:cNvSpPr>
            <a:spLocks noGrp="1"/>
          </p:cNvSpPr>
          <p:nvPr>
            <p:ph type="sldNum" sz="quarter" idx="4"/>
          </p:nvPr>
        </p:nvSpPr>
        <p:spPr>
          <a:xfrm>
            <a:off x="11379200" y="6400800"/>
            <a:ext cx="609600" cy="304801"/>
          </a:xfrm>
          <a:prstGeom prst="rect">
            <a:avLst/>
          </a:prstGeom>
        </p:spPr>
        <p:txBody>
          <a:bodyPr vert="horz" lIns="91440" tIns="45720" rIns="91440" bIns="45720" rtlCol="0" anchor="ctr"/>
          <a:lstStyle>
            <a:lvl1pPr algn="r">
              <a:defRPr sz="1200">
                <a:solidFill>
                  <a:schemeClr val="bg1"/>
                </a:solidFill>
              </a:defRPr>
            </a:lvl1pPr>
          </a:lstStyle>
          <a:p>
            <a:fld id="{98E2D5F2-7666-4778-BB3F-F160B0BEF61E}" type="slidenum">
              <a:rPr lang="en-US" smtClean="0"/>
              <a:pPr/>
              <a:t>‹#›</a:t>
            </a:fld>
            <a:endParaRPr lang="en-US" dirty="0"/>
          </a:p>
        </p:txBody>
      </p:sp>
    </p:spTree>
    <p:extLst>
      <p:ext uri="{BB962C8B-B14F-4D97-AF65-F5344CB8AC3E}">
        <p14:creationId xmlns:p14="http://schemas.microsoft.com/office/powerpoint/2010/main" val="59342830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4165" r:id="rId20"/>
    <p:sldLayoutId id="2147484166" r:id="rId21"/>
    <p:sldLayoutId id="2147484167" r:id="rId2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080000" y="6096001"/>
            <a:ext cx="6908800" cy="288925"/>
          </a:xfrm>
          <a:prstGeom prst="rect">
            <a:avLst/>
          </a:prstGeom>
        </p:spPr>
        <p:txBody>
          <a:bodyPr vert="horz" lIns="91440" tIns="45720" rIns="91440" bIns="45720" rtlCol="0" anchor="ctr"/>
          <a:lstStyle>
            <a:lvl1pPr algn="r">
              <a:defRPr sz="1200" i="1">
                <a:solidFill>
                  <a:schemeClr val="bg1"/>
                </a:solidFill>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4"/>
          </p:nvPr>
        </p:nvSpPr>
        <p:spPr>
          <a:xfrm>
            <a:off x="11379200" y="6400800"/>
            <a:ext cx="609600" cy="304801"/>
          </a:xfrm>
          <a:prstGeom prst="rect">
            <a:avLst/>
          </a:prstGeom>
        </p:spPr>
        <p:txBody>
          <a:bodyPr vert="horz" lIns="91440" tIns="45720" rIns="91440" bIns="45720" rtlCol="0" anchor="ctr"/>
          <a:lstStyle>
            <a:lvl1pPr algn="r">
              <a:defRPr sz="1200">
                <a:solidFill>
                  <a:schemeClr val="bg1"/>
                </a:solidFill>
              </a:defRPr>
            </a:lvl1p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642981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32" r:id="rId29"/>
    <p:sldLayoutId id="2147483833" r:id="rId30"/>
    <p:sldLayoutId id="2147483834" r:id="rId31"/>
    <p:sldLayoutId id="2147483835" r:id="rId3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080000" y="6096001"/>
            <a:ext cx="6908800" cy="288925"/>
          </a:xfrm>
          <a:prstGeom prst="rect">
            <a:avLst/>
          </a:prstGeom>
        </p:spPr>
        <p:txBody>
          <a:bodyPr vert="horz" lIns="91440" tIns="45720" rIns="91440" bIns="45720" rtlCol="0" anchor="ctr"/>
          <a:lstStyle>
            <a:lvl1pPr algn="r">
              <a:defRPr sz="1200" i="1">
                <a:solidFill>
                  <a:schemeClr val="bg1"/>
                </a:solidFill>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4"/>
          </p:nvPr>
        </p:nvSpPr>
        <p:spPr>
          <a:xfrm>
            <a:off x="11379200" y="6400800"/>
            <a:ext cx="609600" cy="304801"/>
          </a:xfrm>
          <a:prstGeom prst="rect">
            <a:avLst/>
          </a:prstGeom>
        </p:spPr>
        <p:txBody>
          <a:bodyPr vert="horz" lIns="91440" tIns="45720" rIns="91440" bIns="45720" rtlCol="0" anchor="ctr"/>
          <a:lstStyle>
            <a:lvl1pPr algn="r">
              <a:defRPr sz="1200">
                <a:solidFill>
                  <a:schemeClr val="bg1"/>
                </a:solidFill>
              </a:defRPr>
            </a:lvl1p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1579842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 id="2147483864" r:id="rId28"/>
    <p:sldLayoutId id="2147483875" r:id="rId29"/>
    <p:sldLayoutId id="2147483876" r:id="rId30"/>
    <p:sldLayoutId id="2147483877" r:id="rId31"/>
    <p:sldLayoutId id="2147483879" r:id="rId32"/>
    <p:sldLayoutId id="2147483924" r:id="rId3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080000" y="6096001"/>
            <a:ext cx="6908800" cy="288925"/>
          </a:xfrm>
          <a:prstGeom prst="rect">
            <a:avLst/>
          </a:prstGeom>
        </p:spPr>
        <p:txBody>
          <a:bodyPr vert="horz" lIns="91440" tIns="45720" rIns="91440" bIns="45720" rtlCol="0" anchor="ctr"/>
          <a:lstStyle>
            <a:lvl1pPr algn="r">
              <a:defRPr sz="1200" i="1">
                <a:solidFill>
                  <a:schemeClr val="bg1"/>
                </a:solidFill>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4"/>
          </p:nvPr>
        </p:nvSpPr>
        <p:spPr>
          <a:xfrm>
            <a:off x="11379200" y="6400800"/>
            <a:ext cx="609600" cy="304801"/>
          </a:xfrm>
          <a:prstGeom prst="rect">
            <a:avLst/>
          </a:prstGeom>
        </p:spPr>
        <p:txBody>
          <a:bodyPr vert="horz" lIns="91440" tIns="45720" rIns="91440" bIns="45720" rtlCol="0" anchor="ctr"/>
          <a:lstStyle>
            <a:lvl1pPr algn="r">
              <a:defRPr sz="1200">
                <a:solidFill>
                  <a:schemeClr val="bg1"/>
                </a:solidFill>
              </a:defRPr>
            </a:lvl1p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63919475"/>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 id="2147483899" r:id="rId19"/>
    <p:sldLayoutId id="2147483900" r:id="rId20"/>
    <p:sldLayoutId id="2147483901" r:id="rId21"/>
    <p:sldLayoutId id="2147483902" r:id="rId22"/>
    <p:sldLayoutId id="2147483903" r:id="rId23"/>
    <p:sldLayoutId id="2147483904" r:id="rId24"/>
    <p:sldLayoutId id="2147483905" r:id="rId25"/>
    <p:sldLayoutId id="2147483906" r:id="rId26"/>
    <p:sldLayoutId id="2147483908" r:id="rId27"/>
    <p:sldLayoutId id="2147483919" r:id="rId28"/>
    <p:sldLayoutId id="2147483920" r:id="rId29"/>
    <p:sldLayoutId id="2147483921" r:id="rId30"/>
    <p:sldLayoutId id="2147483923" r:id="rId3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080000" y="6096001"/>
            <a:ext cx="6908800" cy="288925"/>
          </a:xfrm>
          <a:prstGeom prst="rect">
            <a:avLst/>
          </a:prstGeom>
        </p:spPr>
        <p:txBody>
          <a:bodyPr vert="horz" lIns="91440" tIns="45720" rIns="91440" bIns="45720" rtlCol="0" anchor="ctr"/>
          <a:lstStyle>
            <a:lvl1pPr algn="r">
              <a:defRPr sz="1200" i="1">
                <a:solidFill>
                  <a:schemeClr val="bg1"/>
                </a:solidFill>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4"/>
          </p:nvPr>
        </p:nvSpPr>
        <p:spPr>
          <a:xfrm>
            <a:off x="11379200" y="6400800"/>
            <a:ext cx="609600" cy="304801"/>
          </a:xfrm>
          <a:prstGeom prst="rect">
            <a:avLst/>
          </a:prstGeom>
        </p:spPr>
        <p:txBody>
          <a:bodyPr vert="horz" lIns="91440" tIns="45720" rIns="91440" bIns="45720" rtlCol="0" anchor="ctr"/>
          <a:lstStyle>
            <a:lvl1pPr algn="r">
              <a:defRPr sz="1200">
                <a:solidFill>
                  <a:schemeClr val="bg1"/>
                </a:solidFill>
              </a:defRPr>
            </a:lvl1p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64001238"/>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 id="2147483943" r:id="rId18"/>
    <p:sldLayoutId id="2147483944" r:id="rId19"/>
    <p:sldLayoutId id="2147483945" r:id="rId20"/>
    <p:sldLayoutId id="2147483946" r:id="rId21"/>
    <p:sldLayoutId id="2147483947" r:id="rId22"/>
    <p:sldLayoutId id="2147483948" r:id="rId23"/>
    <p:sldLayoutId id="2147483949" r:id="rId24"/>
    <p:sldLayoutId id="2147483950" r:id="rId25"/>
    <p:sldLayoutId id="2147483951" r:id="rId26"/>
    <p:sldLayoutId id="2147483953" r:id="rId27"/>
    <p:sldLayoutId id="2147483964" r:id="rId28"/>
    <p:sldLayoutId id="2147483965" r:id="rId29"/>
    <p:sldLayoutId id="2147483966" r:id="rId30"/>
    <p:sldLayoutId id="2147483967" r:id="rId31"/>
    <p:sldLayoutId id="2147483968" r:id="rId32"/>
    <p:sldLayoutId id="2147483969" r:id="rId3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080000" y="6096001"/>
            <a:ext cx="6908800" cy="288925"/>
          </a:xfrm>
          <a:prstGeom prst="rect">
            <a:avLst/>
          </a:prstGeom>
        </p:spPr>
        <p:txBody>
          <a:bodyPr vert="horz" lIns="91440" tIns="45720" rIns="91440" bIns="45720" rtlCol="0" anchor="ctr"/>
          <a:lstStyle>
            <a:lvl1pPr algn="r">
              <a:defRPr sz="1200" i="1">
                <a:solidFill>
                  <a:schemeClr val="bg1"/>
                </a:solidFill>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4"/>
          </p:nvPr>
        </p:nvSpPr>
        <p:spPr>
          <a:xfrm>
            <a:off x="11379200" y="6400800"/>
            <a:ext cx="609600" cy="304801"/>
          </a:xfrm>
          <a:prstGeom prst="rect">
            <a:avLst/>
          </a:prstGeom>
        </p:spPr>
        <p:txBody>
          <a:bodyPr vert="horz" lIns="91440" tIns="45720" rIns="91440" bIns="45720" rtlCol="0" anchor="ctr"/>
          <a:lstStyle>
            <a:lvl1pPr algn="r">
              <a:defRPr sz="1200">
                <a:solidFill>
                  <a:schemeClr val="bg1"/>
                </a:solidFill>
              </a:defRPr>
            </a:lvl1p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0399954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 id="2147483991" r:id="rId20"/>
    <p:sldLayoutId id="2147483992" r:id="rId21"/>
    <p:sldLayoutId id="2147483993" r:id="rId22"/>
    <p:sldLayoutId id="2147483994" r:id="rId23"/>
    <p:sldLayoutId id="2147483995" r:id="rId24"/>
    <p:sldLayoutId id="2147483996" r:id="rId25"/>
    <p:sldLayoutId id="2147483997" r:id="rId26"/>
    <p:sldLayoutId id="2147483999" r:id="rId27"/>
    <p:sldLayoutId id="2147484010" r:id="rId28"/>
    <p:sldLayoutId id="2147484011" r:id="rId29"/>
    <p:sldLayoutId id="2147484012" r:id="rId3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080000" y="6096001"/>
            <a:ext cx="6908800" cy="288925"/>
          </a:xfrm>
          <a:prstGeom prst="rect">
            <a:avLst/>
          </a:prstGeom>
        </p:spPr>
        <p:txBody>
          <a:bodyPr vert="horz" lIns="91440" tIns="45720" rIns="91440" bIns="45720" rtlCol="0" anchor="ctr"/>
          <a:lstStyle>
            <a:lvl1pPr algn="r">
              <a:defRPr sz="1200" i="1">
                <a:solidFill>
                  <a:schemeClr val="bg1"/>
                </a:solidFill>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4"/>
          </p:nvPr>
        </p:nvSpPr>
        <p:spPr>
          <a:xfrm>
            <a:off x="11379200" y="6400800"/>
            <a:ext cx="609600" cy="304801"/>
          </a:xfrm>
          <a:prstGeom prst="rect">
            <a:avLst/>
          </a:prstGeom>
        </p:spPr>
        <p:txBody>
          <a:bodyPr vert="horz" lIns="91440" tIns="45720" rIns="91440" bIns="45720" rtlCol="0" anchor="ctr"/>
          <a:lstStyle>
            <a:lvl1pPr algn="r">
              <a:defRPr sz="1200">
                <a:solidFill>
                  <a:schemeClr val="bg1"/>
                </a:solidFill>
              </a:defRPr>
            </a:lvl1p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78339811"/>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 id="2147484031" r:id="rId17"/>
    <p:sldLayoutId id="2147484032" r:id="rId18"/>
    <p:sldLayoutId id="2147484033" r:id="rId19"/>
    <p:sldLayoutId id="2147484034" r:id="rId20"/>
    <p:sldLayoutId id="2147484035" r:id="rId21"/>
    <p:sldLayoutId id="2147484036" r:id="rId22"/>
    <p:sldLayoutId id="2147484037" r:id="rId23"/>
    <p:sldLayoutId id="2147484038" r:id="rId24"/>
    <p:sldLayoutId id="2147484039" r:id="rId25"/>
    <p:sldLayoutId id="2147484040" r:id="rId26"/>
    <p:sldLayoutId id="2147484041" r:id="rId27"/>
    <p:sldLayoutId id="2147484043" r:id="rId28"/>
    <p:sldLayoutId id="2147484054" r:id="rId29"/>
    <p:sldLayoutId id="2147484055" r:id="rId30"/>
    <p:sldLayoutId id="2147484056" r:id="rId31"/>
    <p:sldLayoutId id="2147484057" r:id="rId32"/>
    <p:sldLayoutId id="2147484058" r:id="rId33"/>
    <p:sldLayoutId id="2147484115" r:id="rId3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715108" y="467481"/>
            <a:ext cx="1923736" cy="581287"/>
          </a:xfrm>
          <a:prstGeom prst="rect">
            <a:avLst/>
          </a:prstGeom>
        </p:spPr>
      </p:pic>
      <p:sp>
        <p:nvSpPr>
          <p:cNvPr id="8" name="Rectangle 7"/>
          <p:cNvSpPr/>
          <p:nvPr/>
        </p:nvSpPr>
        <p:spPr>
          <a:xfrm>
            <a:off x="438785" y="467481"/>
            <a:ext cx="9276323" cy="581287"/>
          </a:xfrm>
          <a:prstGeom prst="rect">
            <a:avLst/>
          </a:prstGeom>
          <a:solidFill>
            <a:srgbClr val="1B5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0000"/>
              </a:solidFill>
            </a:endParaRPr>
          </a:p>
        </p:txBody>
      </p:sp>
    </p:spTree>
    <p:extLst>
      <p:ext uri="{BB962C8B-B14F-4D97-AF65-F5344CB8AC3E}">
        <p14:creationId xmlns:p14="http://schemas.microsoft.com/office/powerpoint/2010/main" val="1479530319"/>
      </p:ext>
    </p:extLst>
  </p:cSld>
  <p:clrMap bg1="lt1" tx1="dk1" bg2="lt2" tx2="dk2" accent1="accent1" accent2="accent2" accent3="accent3" accent4="accent4" accent5="accent5" accent6="accent6" hlink="hlink" folHlink="folHlink"/>
  <p:sldLayoutIdLst>
    <p:sldLayoutId id="2147484119" r:id="rId1"/>
    <p:sldLayoutId id="214748412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080000" y="6096001"/>
            <a:ext cx="6908800" cy="288925"/>
          </a:xfrm>
          <a:prstGeom prst="rect">
            <a:avLst/>
          </a:prstGeom>
        </p:spPr>
        <p:txBody>
          <a:bodyPr vert="horz" lIns="91440" tIns="45720" rIns="91440" bIns="45720" rtlCol="0" anchor="ctr"/>
          <a:lstStyle>
            <a:lvl1pPr algn="r">
              <a:defRPr sz="1200" i="1">
                <a:solidFill>
                  <a:schemeClr val="bg1"/>
                </a:solidFill>
              </a:defRPr>
            </a:lvl1pPr>
          </a:lstStyle>
          <a:p>
            <a:r>
              <a:rPr lang="en-US" dirty="0">
                <a:solidFill>
                  <a:prstClr val="white"/>
                </a:solidFill>
              </a:rPr>
              <a:t>Source: Bureau of Labor Statistics/Haver Analytics</a:t>
            </a:r>
          </a:p>
        </p:txBody>
      </p:sp>
      <p:sp>
        <p:nvSpPr>
          <p:cNvPr id="6" name="Slide Number Placeholder 5"/>
          <p:cNvSpPr>
            <a:spLocks noGrp="1"/>
          </p:cNvSpPr>
          <p:nvPr>
            <p:ph type="sldNum" sz="quarter" idx="4"/>
          </p:nvPr>
        </p:nvSpPr>
        <p:spPr>
          <a:xfrm>
            <a:off x="11379200" y="6400802"/>
            <a:ext cx="609600" cy="304801"/>
          </a:xfrm>
          <a:prstGeom prst="rect">
            <a:avLst/>
          </a:prstGeom>
        </p:spPr>
        <p:txBody>
          <a:bodyPr vert="horz" lIns="91440" tIns="45720" rIns="91440" bIns="45720" rtlCol="0" anchor="ctr"/>
          <a:lstStyle>
            <a:lvl1pPr algn="r">
              <a:defRPr sz="1200">
                <a:solidFill>
                  <a:schemeClr val="bg1"/>
                </a:solidFill>
              </a:defRPr>
            </a:lvl1pPr>
          </a:lstStyle>
          <a:p>
            <a:fld id="{98E2D5F2-7666-4778-BB3F-F160B0BEF61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91124159"/>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 id="2147484137" r:id="rId16"/>
    <p:sldLayoutId id="2147484138" r:id="rId17"/>
    <p:sldLayoutId id="2147484139" r:id="rId18"/>
    <p:sldLayoutId id="2147484140" r:id="rId19"/>
    <p:sldLayoutId id="2147484141" r:id="rId20"/>
    <p:sldLayoutId id="2147484142" r:id="rId21"/>
    <p:sldLayoutId id="2147484143" r:id="rId22"/>
    <p:sldLayoutId id="2147484144" r:id="rId23"/>
    <p:sldLayoutId id="2147484145"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Lst>
  <p:hf hd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Understanding the Motivations for Business Participation in Voluntary Web-Based Business Surveys </a:t>
            </a:r>
            <a:endParaRPr lang="en-US" sz="2000" i="1" dirty="0"/>
          </a:p>
        </p:txBody>
      </p:sp>
      <p:sp>
        <p:nvSpPr>
          <p:cNvPr id="5" name="Subtitle 3"/>
          <p:cNvSpPr>
            <a:spLocks noGrp="1"/>
          </p:cNvSpPr>
          <p:nvPr>
            <p:ph type="subTitle" idx="1"/>
          </p:nvPr>
        </p:nvSpPr>
        <p:spPr>
          <a:xfrm>
            <a:off x="76200" y="3581399"/>
            <a:ext cx="5715000" cy="987552"/>
          </a:xfrm>
        </p:spPr>
        <p:txBody>
          <a:bodyPr/>
          <a:lstStyle/>
          <a:p>
            <a:r>
              <a:rPr lang="en-US" sz="2000" dirty="0">
                <a:latin typeface="+mj-lt"/>
              </a:rPr>
              <a:t>Jason Kosakow: Richmond Fed</a:t>
            </a:r>
          </a:p>
          <a:p>
            <a:r>
              <a:rPr lang="en-US" sz="2000" dirty="0">
                <a:latin typeface="+mj-lt"/>
              </a:rPr>
              <a:t>Brooke Dirtzu: Cleveland Fed</a:t>
            </a:r>
          </a:p>
          <a:p>
            <a:r>
              <a:rPr lang="en-US" sz="1600" dirty="0">
                <a:latin typeface="+mj-lt"/>
              </a:rPr>
              <a:t>April 23</a:t>
            </a:r>
            <a:r>
              <a:rPr lang="en-US" sz="1600" baseline="30000" dirty="0">
                <a:latin typeface="+mj-lt"/>
              </a:rPr>
              <a:t>rd</a:t>
            </a:r>
            <a:r>
              <a:rPr lang="en-US" sz="1600" dirty="0">
                <a:latin typeface="+mj-lt"/>
              </a:rPr>
              <a:t>, 2025</a:t>
            </a:r>
          </a:p>
        </p:txBody>
      </p:sp>
      <p:sp>
        <p:nvSpPr>
          <p:cNvPr id="6" name="Rectangle 5"/>
          <p:cNvSpPr/>
          <p:nvPr/>
        </p:nvSpPr>
        <p:spPr>
          <a:xfrm>
            <a:off x="5504944" y="5517119"/>
            <a:ext cx="4915406" cy="954107"/>
          </a:xfrm>
          <a:prstGeom prst="rect">
            <a:avLst/>
          </a:prstGeom>
        </p:spPr>
        <p:txBody>
          <a:bodyPr wrap="square">
            <a:spAutoFit/>
          </a:bodyPr>
          <a:lstStyle/>
          <a:p>
            <a:pPr algn="l">
              <a:defRPr/>
            </a:pPr>
            <a:r>
              <a:rPr lang="en-US" sz="1400" i="1" dirty="0">
                <a:solidFill>
                  <a:srgbClr val="002A59"/>
                </a:solidFill>
                <a:latin typeface="Arial"/>
              </a:rPr>
              <a:t>The views and opinions expressed herein are those of the author. They do not represent an official position of the Federal Reserve Bank of Richmond or the Federal Reserve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BBF18-2CD8-56BA-7521-13BD1166D685}"/>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69DAC2-AAB0-C9DD-1924-872DA2D49BCA}"/>
              </a:ext>
            </a:extLst>
          </p:cNvPr>
          <p:cNvSpPr>
            <a:spLocks noGrp="1"/>
          </p:cNvSpPr>
          <p:nvPr>
            <p:ph type="sldNum" sz="quarter" idx="12"/>
          </p:nvPr>
        </p:nvSpPr>
        <p:spPr/>
        <p:txBody>
          <a:bodyPr/>
          <a:lstStyle/>
          <a:p>
            <a:fld id="{98E2D5F2-7666-4778-BB3F-F160B0BEF61E}" type="slidenum">
              <a:rPr lang="en-US" smtClean="0"/>
              <a:pPr/>
              <a:t>10</a:t>
            </a:fld>
            <a:endParaRPr lang="en-US" dirty="0"/>
          </a:p>
        </p:txBody>
      </p:sp>
      <p:sp>
        <p:nvSpPr>
          <p:cNvPr id="7" name="Title 6">
            <a:extLst>
              <a:ext uri="{FF2B5EF4-FFF2-40B4-BE49-F238E27FC236}">
                <a16:creationId xmlns:a16="http://schemas.microsoft.com/office/drawing/2014/main" id="{2A96573D-8931-96DA-4FF4-A752D2AEEE12}"/>
              </a:ext>
            </a:extLst>
          </p:cNvPr>
          <p:cNvSpPr>
            <a:spLocks noGrp="1"/>
          </p:cNvSpPr>
          <p:nvPr>
            <p:ph type="title"/>
          </p:nvPr>
        </p:nvSpPr>
        <p:spPr/>
        <p:txBody>
          <a:bodyPr/>
          <a:lstStyle/>
          <a:p>
            <a:r>
              <a:rPr lang="en-US" sz="2000" dirty="0"/>
              <a:t>What This Experiment Is Assessing in Using the Web for Panel Recruitment  </a:t>
            </a:r>
          </a:p>
        </p:txBody>
      </p:sp>
      <p:sp>
        <p:nvSpPr>
          <p:cNvPr id="4" name="Content Placeholder 2">
            <a:extLst>
              <a:ext uri="{FF2B5EF4-FFF2-40B4-BE49-F238E27FC236}">
                <a16:creationId xmlns:a16="http://schemas.microsoft.com/office/drawing/2014/main" id="{71530676-59FD-4D06-F223-FCB817C710DE}"/>
              </a:ext>
            </a:extLst>
          </p:cNvPr>
          <p:cNvSpPr txBox="1">
            <a:spLocks/>
          </p:cNvSpPr>
          <p:nvPr/>
        </p:nvSpPr>
        <p:spPr bwMode="auto">
          <a:xfrm>
            <a:off x="457200" y="1219200"/>
            <a:ext cx="11125200" cy="495300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Aft>
                <a:spcPts val="600"/>
              </a:spcAft>
              <a:buClr>
                <a:srgbClr val="97D700"/>
              </a:buClr>
              <a:buNone/>
            </a:pPr>
            <a:r>
              <a:rPr lang="en-US" sz="2800" b="1" dirty="0">
                <a:solidFill>
                  <a:srgbClr val="002A59"/>
                </a:solidFill>
                <a:latin typeface="Arial"/>
                <a:cs typeface="Arial"/>
              </a:rPr>
              <a:t>Hypotheses: </a:t>
            </a:r>
          </a:p>
          <a:p>
            <a:pPr>
              <a:spcBef>
                <a:spcPts val="600"/>
              </a:spcBef>
              <a:spcAft>
                <a:spcPts val="2400"/>
              </a:spcAft>
              <a:buClr>
                <a:srgbClr val="97D700"/>
              </a:buClr>
              <a:buFont typeface="Wingdings" panose="05000000000000000000" pitchFamily="2" charset="2"/>
              <a:buChar char="§"/>
            </a:pPr>
            <a:r>
              <a:rPr lang="en-US" sz="2400" dirty="0">
                <a:solidFill>
                  <a:srgbClr val="002A59"/>
                </a:solidFill>
                <a:latin typeface="Arial"/>
                <a:cs typeface="Arial"/>
              </a:rPr>
              <a:t>Tailored appeals in the email subject line will lead to higher email open rates than a generic social exchange approach.</a:t>
            </a:r>
          </a:p>
          <a:p>
            <a:pPr>
              <a:spcBef>
                <a:spcPts val="0"/>
              </a:spcBef>
              <a:spcAft>
                <a:spcPts val="2400"/>
              </a:spcAft>
              <a:buClr>
                <a:srgbClr val="97D700"/>
              </a:buClr>
              <a:buFont typeface="Wingdings" panose="05000000000000000000" pitchFamily="2" charset="2"/>
              <a:buChar char="§"/>
            </a:pPr>
            <a:r>
              <a:rPr lang="en-US" sz="2400" dirty="0">
                <a:solidFill>
                  <a:srgbClr val="002A59"/>
                </a:solidFill>
                <a:latin typeface="Arial"/>
                <a:cs typeface="Arial"/>
              </a:rPr>
              <a:t>Tailored appeals in the message body will have higher response rates than a generic social exchange approach. </a:t>
            </a:r>
          </a:p>
          <a:p>
            <a:pPr>
              <a:spcBef>
                <a:spcPts val="0"/>
              </a:spcBef>
              <a:spcAft>
                <a:spcPts val="2400"/>
              </a:spcAft>
              <a:buClr>
                <a:srgbClr val="97D700"/>
              </a:buClr>
              <a:buFont typeface="Wingdings" panose="05000000000000000000" pitchFamily="2" charset="2"/>
              <a:buChar char="§"/>
            </a:pPr>
            <a:r>
              <a:rPr lang="en-US" sz="2400" dirty="0">
                <a:solidFill>
                  <a:srgbClr val="002A59"/>
                </a:solidFill>
                <a:latin typeface="Arial"/>
                <a:cs typeface="Arial"/>
              </a:rPr>
              <a:t>The effectiveness of tailored appeals in boosting response rates will mirror the salience of each appeal</a:t>
            </a:r>
          </a:p>
        </p:txBody>
      </p:sp>
    </p:spTree>
    <p:extLst>
      <p:ext uri="{BB962C8B-B14F-4D97-AF65-F5344CB8AC3E}">
        <p14:creationId xmlns:p14="http://schemas.microsoft.com/office/powerpoint/2010/main" val="1459585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47C9FA-48B2-4A9C-849C-2DAC60199E3D}"/>
              </a:ext>
            </a:extLst>
          </p:cNvPr>
          <p:cNvSpPr>
            <a:spLocks noGrp="1"/>
          </p:cNvSpPr>
          <p:nvPr>
            <p:ph type="sldNum" sz="quarter" idx="12"/>
          </p:nvPr>
        </p:nvSpPr>
        <p:spPr/>
        <p:txBody>
          <a:bodyPr/>
          <a:lstStyle/>
          <a:p>
            <a:fld id="{98E2D5F2-7666-4778-BB3F-F160B0BEF61E}" type="slidenum">
              <a:rPr lang="en-US" smtClean="0"/>
              <a:pPr/>
              <a:t>11</a:t>
            </a:fld>
            <a:endParaRPr lang="en-US" dirty="0"/>
          </a:p>
        </p:txBody>
      </p:sp>
      <p:sp>
        <p:nvSpPr>
          <p:cNvPr id="7" name="Title 6">
            <a:extLst>
              <a:ext uri="{FF2B5EF4-FFF2-40B4-BE49-F238E27FC236}">
                <a16:creationId xmlns:a16="http://schemas.microsoft.com/office/drawing/2014/main" id="{4DFD5769-69DE-1A6C-2BC4-C8763EB70825}"/>
              </a:ext>
            </a:extLst>
          </p:cNvPr>
          <p:cNvSpPr>
            <a:spLocks noGrp="1"/>
          </p:cNvSpPr>
          <p:nvPr>
            <p:ph type="title"/>
          </p:nvPr>
        </p:nvSpPr>
        <p:spPr/>
        <p:txBody>
          <a:bodyPr/>
          <a:lstStyle/>
          <a:p>
            <a:r>
              <a:rPr lang="en-US" sz="2000" dirty="0"/>
              <a:t>Assumptions About Web Surveys &amp; Online Panel Recruitment </a:t>
            </a:r>
          </a:p>
        </p:txBody>
      </p:sp>
      <p:sp>
        <p:nvSpPr>
          <p:cNvPr id="4" name="Content Placeholder 2">
            <a:extLst>
              <a:ext uri="{FF2B5EF4-FFF2-40B4-BE49-F238E27FC236}">
                <a16:creationId xmlns:a16="http://schemas.microsoft.com/office/drawing/2014/main" id="{49439B66-D31C-30A2-E729-C0AC35417477}"/>
              </a:ext>
            </a:extLst>
          </p:cNvPr>
          <p:cNvSpPr txBox="1">
            <a:spLocks/>
          </p:cNvSpPr>
          <p:nvPr/>
        </p:nvSpPr>
        <p:spPr bwMode="auto">
          <a:xfrm>
            <a:off x="457200" y="1219200"/>
            <a:ext cx="11531600" cy="495300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2400"/>
              </a:spcAft>
              <a:buClr>
                <a:srgbClr val="97D700"/>
              </a:buClr>
              <a:buFont typeface="Wingdings" panose="05000000000000000000" pitchFamily="2" charset="2"/>
              <a:buChar char="§"/>
            </a:pPr>
            <a:r>
              <a:rPr lang="en-US" sz="2400" dirty="0">
                <a:solidFill>
                  <a:srgbClr val="002A59"/>
                </a:solidFill>
                <a:latin typeface="Arial"/>
                <a:cs typeface="Arial"/>
              </a:rPr>
              <a:t>The Internet is a convenient mode for the recruitment of survey participants and the administration of surveys. </a:t>
            </a:r>
          </a:p>
          <a:p>
            <a:pPr>
              <a:spcBef>
                <a:spcPts val="600"/>
              </a:spcBef>
              <a:spcAft>
                <a:spcPts val="2400"/>
              </a:spcAft>
              <a:buClr>
                <a:srgbClr val="97D700"/>
              </a:buClr>
              <a:buFont typeface="Wingdings" panose="05000000000000000000" pitchFamily="2" charset="2"/>
              <a:buChar char="§"/>
            </a:pPr>
            <a:r>
              <a:rPr lang="en-US" sz="2400" dirty="0">
                <a:solidFill>
                  <a:srgbClr val="002A59"/>
                </a:solidFill>
                <a:latin typeface="Arial"/>
                <a:cs typeface="Arial"/>
              </a:rPr>
              <a:t>There is oversaturation among potential respondents due to email fatigue and survey fatigue.</a:t>
            </a:r>
          </a:p>
          <a:p>
            <a:pPr>
              <a:spcBef>
                <a:spcPts val="600"/>
              </a:spcBef>
              <a:spcAft>
                <a:spcPts val="2400"/>
              </a:spcAft>
              <a:buClr>
                <a:srgbClr val="97D700"/>
              </a:buClr>
              <a:buFont typeface="Wingdings" panose="05000000000000000000" pitchFamily="2" charset="2"/>
              <a:buChar char="§"/>
            </a:pPr>
            <a:r>
              <a:rPr lang="en-US" sz="2400" dirty="0">
                <a:solidFill>
                  <a:srgbClr val="002A59"/>
                </a:solidFill>
                <a:latin typeface="Arial"/>
                <a:cs typeface="Arial"/>
              </a:rPr>
              <a:t>Web surveys are becoming more prevalent in academia, non-profits, and business settings (especially when sampling frames are available).</a:t>
            </a:r>
          </a:p>
          <a:p>
            <a:pPr>
              <a:spcBef>
                <a:spcPts val="600"/>
              </a:spcBef>
              <a:spcAft>
                <a:spcPts val="2400"/>
              </a:spcAft>
              <a:buClr>
                <a:srgbClr val="97D700"/>
              </a:buClr>
              <a:buFont typeface="Wingdings" panose="05000000000000000000" pitchFamily="2" charset="2"/>
              <a:buChar char="§"/>
            </a:pPr>
            <a:r>
              <a:rPr lang="en-US" sz="2400" dirty="0">
                <a:solidFill>
                  <a:srgbClr val="002A59"/>
                </a:solidFill>
                <a:latin typeface="Arial"/>
                <a:cs typeface="Arial"/>
              </a:rPr>
              <a:t>There is a lack of research on how different communication strategies within email surveys and recruitment influence important factors like open rates and response rates.</a:t>
            </a:r>
          </a:p>
        </p:txBody>
      </p:sp>
    </p:spTree>
    <p:extLst>
      <p:ext uri="{BB962C8B-B14F-4D97-AF65-F5344CB8AC3E}">
        <p14:creationId xmlns:p14="http://schemas.microsoft.com/office/powerpoint/2010/main" val="3167003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47C9FA-48B2-4A9C-849C-2DAC60199E3D}"/>
              </a:ext>
            </a:extLst>
          </p:cNvPr>
          <p:cNvSpPr>
            <a:spLocks noGrp="1"/>
          </p:cNvSpPr>
          <p:nvPr>
            <p:ph type="sldNum" sz="quarter" idx="12"/>
          </p:nvPr>
        </p:nvSpPr>
        <p:spPr/>
        <p:txBody>
          <a:bodyPr/>
          <a:lstStyle/>
          <a:p>
            <a:fld id="{98E2D5F2-7666-4778-BB3F-F160B0BEF61E}" type="slidenum">
              <a:rPr lang="en-US" smtClean="0"/>
              <a:pPr/>
              <a:t>12</a:t>
            </a:fld>
            <a:endParaRPr lang="en-US" dirty="0"/>
          </a:p>
        </p:txBody>
      </p:sp>
      <p:sp>
        <p:nvSpPr>
          <p:cNvPr id="7" name="Title 6">
            <a:extLst>
              <a:ext uri="{FF2B5EF4-FFF2-40B4-BE49-F238E27FC236}">
                <a16:creationId xmlns:a16="http://schemas.microsoft.com/office/drawing/2014/main" id="{4DFD5769-69DE-1A6C-2BC4-C8763EB70825}"/>
              </a:ext>
            </a:extLst>
          </p:cNvPr>
          <p:cNvSpPr>
            <a:spLocks noGrp="1"/>
          </p:cNvSpPr>
          <p:nvPr>
            <p:ph type="title"/>
          </p:nvPr>
        </p:nvSpPr>
        <p:spPr/>
        <p:txBody>
          <a:bodyPr/>
          <a:lstStyle/>
          <a:p>
            <a:r>
              <a:rPr lang="en-US" sz="2000" dirty="0"/>
              <a:t>What This Experiment Is Assessing in Using the Web for Panel Recruitment  </a:t>
            </a:r>
          </a:p>
        </p:txBody>
      </p:sp>
      <p:sp>
        <p:nvSpPr>
          <p:cNvPr id="4" name="Content Placeholder 2">
            <a:extLst>
              <a:ext uri="{FF2B5EF4-FFF2-40B4-BE49-F238E27FC236}">
                <a16:creationId xmlns:a16="http://schemas.microsoft.com/office/drawing/2014/main" id="{49439B66-D31C-30A2-E729-C0AC35417477}"/>
              </a:ext>
            </a:extLst>
          </p:cNvPr>
          <p:cNvSpPr txBox="1">
            <a:spLocks/>
          </p:cNvSpPr>
          <p:nvPr/>
        </p:nvSpPr>
        <p:spPr bwMode="auto">
          <a:xfrm>
            <a:off x="457200" y="1219200"/>
            <a:ext cx="11125200" cy="495300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Aft>
                <a:spcPts val="600"/>
              </a:spcAft>
              <a:buClr>
                <a:srgbClr val="97D700"/>
              </a:buClr>
              <a:buNone/>
            </a:pPr>
            <a:r>
              <a:rPr lang="en-US" sz="2800" b="1" dirty="0">
                <a:solidFill>
                  <a:srgbClr val="002A59"/>
                </a:solidFill>
                <a:latin typeface="Arial"/>
                <a:cs typeface="Arial"/>
              </a:rPr>
              <a:t>Question: Why Does a Person Take a Survey?</a:t>
            </a:r>
          </a:p>
        </p:txBody>
      </p:sp>
      <p:sp>
        <p:nvSpPr>
          <p:cNvPr id="2" name="Rectangle 1">
            <a:extLst>
              <a:ext uri="{FF2B5EF4-FFF2-40B4-BE49-F238E27FC236}">
                <a16:creationId xmlns:a16="http://schemas.microsoft.com/office/drawing/2014/main" id="{1C22A1D1-75A2-030B-CDB4-8492A92C90A4}"/>
              </a:ext>
            </a:extLst>
          </p:cNvPr>
          <p:cNvSpPr/>
          <p:nvPr/>
        </p:nvSpPr>
        <p:spPr>
          <a:xfrm>
            <a:off x="685800" y="2667000"/>
            <a:ext cx="3886200" cy="1295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Why do</a:t>
            </a:r>
          </a:p>
        </p:txBody>
      </p:sp>
      <p:sp>
        <p:nvSpPr>
          <p:cNvPr id="3" name="Rectangle 2">
            <a:extLst>
              <a:ext uri="{FF2B5EF4-FFF2-40B4-BE49-F238E27FC236}">
                <a16:creationId xmlns:a16="http://schemas.microsoft.com/office/drawing/2014/main" id="{A500AF80-A002-226E-19C9-FAC8996FD812}"/>
              </a:ext>
            </a:extLst>
          </p:cNvPr>
          <p:cNvSpPr/>
          <p:nvPr/>
        </p:nvSpPr>
        <p:spPr>
          <a:xfrm>
            <a:off x="6324600" y="2667000"/>
            <a:ext cx="3886200" cy="1295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Why do existing panel members participate </a:t>
            </a:r>
          </a:p>
        </p:txBody>
      </p:sp>
    </p:spTree>
    <p:extLst>
      <p:ext uri="{BB962C8B-B14F-4D97-AF65-F5344CB8AC3E}">
        <p14:creationId xmlns:p14="http://schemas.microsoft.com/office/powerpoint/2010/main" val="435007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98A68B-67B4-4044-9E6C-0F67684B69AF}"/>
              </a:ext>
            </a:extLst>
          </p:cNvPr>
          <p:cNvSpPr>
            <a:spLocks noGrp="1"/>
          </p:cNvSpPr>
          <p:nvPr>
            <p:ph type="title"/>
          </p:nvPr>
        </p:nvSpPr>
        <p:spPr>
          <a:xfrm>
            <a:off x="1981200" y="2667000"/>
            <a:ext cx="8229600" cy="944562"/>
          </a:xfrm>
        </p:spPr>
        <p:txBody>
          <a:bodyPr/>
          <a:lstStyle/>
          <a:p>
            <a:pPr algn="ctr"/>
            <a:r>
              <a:rPr lang="en-US" dirty="0"/>
              <a:t>Research Background</a:t>
            </a:r>
          </a:p>
        </p:txBody>
      </p:sp>
      <p:sp>
        <p:nvSpPr>
          <p:cNvPr id="4" name="Slide Number Placeholder 3">
            <a:extLst>
              <a:ext uri="{FF2B5EF4-FFF2-40B4-BE49-F238E27FC236}">
                <a16:creationId xmlns:a16="http://schemas.microsoft.com/office/drawing/2014/main" id="{89A34B5A-6272-44D1-A444-5781176E0F96}"/>
              </a:ext>
            </a:extLst>
          </p:cNvPr>
          <p:cNvSpPr>
            <a:spLocks noGrp="1"/>
          </p:cNvSpPr>
          <p:nvPr>
            <p:ph type="sldNum" sz="quarter" idx="12"/>
          </p:nvPr>
        </p:nvSpPr>
        <p:spPr/>
        <p:txBody>
          <a:bodyPr/>
          <a:lstStyle/>
          <a:p>
            <a:fld id="{98E2D5F2-7666-4778-BB3F-F160B0BEF61E}" type="slidenum">
              <a:rPr lang="en-US" smtClean="0"/>
              <a:pPr/>
              <a:t>13</a:t>
            </a:fld>
            <a:endParaRPr lang="en-US" dirty="0"/>
          </a:p>
        </p:txBody>
      </p:sp>
    </p:spTree>
    <p:extLst>
      <p:ext uri="{BB962C8B-B14F-4D97-AF65-F5344CB8AC3E}">
        <p14:creationId xmlns:p14="http://schemas.microsoft.com/office/powerpoint/2010/main" val="2906992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47C9FA-48B2-4A9C-849C-2DAC60199E3D}"/>
              </a:ext>
            </a:extLst>
          </p:cNvPr>
          <p:cNvSpPr>
            <a:spLocks noGrp="1"/>
          </p:cNvSpPr>
          <p:nvPr>
            <p:ph type="sldNum" sz="quarter" idx="12"/>
          </p:nvPr>
        </p:nvSpPr>
        <p:spPr/>
        <p:txBody>
          <a:bodyPr/>
          <a:lstStyle/>
          <a:p>
            <a:fld id="{98E2D5F2-7666-4778-BB3F-F160B0BEF61E}" type="slidenum">
              <a:rPr lang="en-US" smtClean="0"/>
              <a:pPr/>
              <a:t>14</a:t>
            </a:fld>
            <a:endParaRPr lang="en-US" dirty="0"/>
          </a:p>
        </p:txBody>
      </p:sp>
      <p:sp>
        <p:nvSpPr>
          <p:cNvPr id="5" name="Title 4">
            <a:extLst>
              <a:ext uri="{FF2B5EF4-FFF2-40B4-BE49-F238E27FC236}">
                <a16:creationId xmlns:a16="http://schemas.microsoft.com/office/drawing/2014/main" id="{E272E44A-3586-4BFF-A242-2BCAB01F0E72}"/>
              </a:ext>
            </a:extLst>
          </p:cNvPr>
          <p:cNvSpPr>
            <a:spLocks noGrp="1"/>
          </p:cNvSpPr>
          <p:nvPr>
            <p:ph type="title"/>
          </p:nvPr>
        </p:nvSpPr>
        <p:spPr/>
        <p:txBody>
          <a:bodyPr/>
          <a:lstStyle/>
          <a:p>
            <a:pPr marL="57150"/>
            <a:r>
              <a:rPr lang="en-US" sz="2000" dirty="0"/>
              <a:t>Creating a Framework for Understanding Appeal of Taking Business Survey</a:t>
            </a:r>
          </a:p>
        </p:txBody>
      </p:sp>
      <p:graphicFrame>
        <p:nvGraphicFramePr>
          <p:cNvPr id="3" name="Diagram 2">
            <a:extLst>
              <a:ext uri="{FF2B5EF4-FFF2-40B4-BE49-F238E27FC236}">
                <a16:creationId xmlns:a16="http://schemas.microsoft.com/office/drawing/2014/main" id="{F048B765-A714-BCE8-6945-B6BA9182BD9D}"/>
              </a:ext>
            </a:extLst>
          </p:cNvPr>
          <p:cNvGraphicFramePr/>
          <p:nvPr>
            <p:extLst>
              <p:ext uri="{D42A27DB-BD31-4B8C-83A1-F6EECF244321}">
                <p14:modId xmlns:p14="http://schemas.microsoft.com/office/powerpoint/2010/main" val="2272778663"/>
              </p:ext>
            </p:extLst>
          </p:nvPr>
        </p:nvGraphicFramePr>
        <p:xfrm>
          <a:off x="2222500" y="1600200"/>
          <a:ext cx="9055100" cy="4322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7533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8DC29-7934-4694-0F6D-9F4B1FA63C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E048F6-E173-5008-1C93-5783AD062300}"/>
              </a:ext>
            </a:extLst>
          </p:cNvPr>
          <p:cNvSpPr>
            <a:spLocks noGrp="1"/>
          </p:cNvSpPr>
          <p:nvPr>
            <p:ph type="title"/>
          </p:nvPr>
        </p:nvSpPr>
        <p:spPr>
          <a:xfrm>
            <a:off x="457200" y="253999"/>
            <a:ext cx="9220200" cy="533401"/>
          </a:xfrm>
        </p:spPr>
        <p:txBody>
          <a:bodyPr/>
          <a:lstStyle/>
          <a:p>
            <a:pPr>
              <a:tabLst>
                <a:tab pos="514350" algn="l"/>
              </a:tabLst>
            </a:pPr>
            <a:r>
              <a:rPr lang="en-US" sz="2000" dirty="0"/>
              <a:t>Step 1: Understand Why Businesses Take Our Survey </a:t>
            </a:r>
          </a:p>
        </p:txBody>
      </p:sp>
      <p:sp>
        <p:nvSpPr>
          <p:cNvPr id="6" name="Slide Number Placeholder 5">
            <a:extLst>
              <a:ext uri="{FF2B5EF4-FFF2-40B4-BE49-F238E27FC236}">
                <a16:creationId xmlns:a16="http://schemas.microsoft.com/office/drawing/2014/main" id="{208C6044-2657-B134-08F9-CBA31FCF9F63}"/>
              </a:ext>
            </a:extLst>
          </p:cNvPr>
          <p:cNvSpPr>
            <a:spLocks noGrp="1"/>
          </p:cNvSpPr>
          <p:nvPr>
            <p:ph type="sldNum" sz="quarter" idx="12"/>
          </p:nvPr>
        </p:nvSpPr>
        <p:spPr/>
        <p:txBody>
          <a:bodyPr/>
          <a:lstStyle/>
          <a:p>
            <a:fld id="{98E2D5F2-7666-4778-BB3F-F160B0BEF61E}" type="slidenum">
              <a:rPr lang="en-US" smtClean="0"/>
              <a:pPr/>
              <a:t>15</a:t>
            </a:fld>
            <a:endParaRPr lang="en-US" dirty="0"/>
          </a:p>
        </p:txBody>
      </p:sp>
      <p:graphicFrame>
        <p:nvGraphicFramePr>
          <p:cNvPr id="4" name="Chart 3">
            <a:extLst>
              <a:ext uri="{FF2B5EF4-FFF2-40B4-BE49-F238E27FC236}">
                <a16:creationId xmlns:a16="http://schemas.microsoft.com/office/drawing/2014/main" id="{68971186-A548-D1D2-7AE2-ADE74EBD08B4}"/>
              </a:ext>
            </a:extLst>
          </p:cNvPr>
          <p:cNvGraphicFramePr/>
          <p:nvPr>
            <p:extLst>
              <p:ext uri="{D42A27DB-BD31-4B8C-83A1-F6EECF244321}">
                <p14:modId xmlns:p14="http://schemas.microsoft.com/office/powerpoint/2010/main" val="4197257334"/>
              </p:ext>
            </p:extLst>
          </p:nvPr>
        </p:nvGraphicFramePr>
        <p:xfrm>
          <a:off x="152400" y="965804"/>
          <a:ext cx="5410200" cy="507153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5F3A6CA-CD97-24F9-E303-B3D3A57ECCD7}"/>
              </a:ext>
            </a:extLst>
          </p:cNvPr>
          <p:cNvSpPr txBox="1"/>
          <p:nvPr/>
        </p:nvSpPr>
        <p:spPr>
          <a:xfrm>
            <a:off x="6086387" y="1108805"/>
            <a:ext cx="5791199" cy="1077218"/>
          </a:xfrm>
          <a:prstGeom prst="rect">
            <a:avLst/>
          </a:prstGeom>
          <a:noFill/>
        </p:spPr>
        <p:txBody>
          <a:bodyPr wrap="square">
            <a:spAutoFit/>
          </a:bodyPr>
          <a:lstStyle/>
          <a:p>
            <a:r>
              <a:rPr lang="en-US" sz="1600" i="1" dirty="0"/>
              <a:t>“To stay updated on economic conditions quickly, especially inflation thoughts. Your webinar invites help me gauge other businesses against my own and also insights into variety of industry.”</a:t>
            </a:r>
          </a:p>
        </p:txBody>
      </p:sp>
      <p:sp>
        <p:nvSpPr>
          <p:cNvPr id="5" name="TextBox 4">
            <a:extLst>
              <a:ext uri="{FF2B5EF4-FFF2-40B4-BE49-F238E27FC236}">
                <a16:creationId xmlns:a16="http://schemas.microsoft.com/office/drawing/2014/main" id="{4B11C45C-3ABD-59BA-C9C7-85237D16FF6A}"/>
              </a:ext>
            </a:extLst>
          </p:cNvPr>
          <p:cNvSpPr txBox="1"/>
          <p:nvPr/>
        </p:nvSpPr>
        <p:spPr>
          <a:xfrm>
            <a:off x="6086387" y="2718499"/>
            <a:ext cx="5791199" cy="584775"/>
          </a:xfrm>
          <a:prstGeom prst="rect">
            <a:avLst/>
          </a:prstGeom>
          <a:noFill/>
        </p:spPr>
        <p:txBody>
          <a:bodyPr wrap="square">
            <a:spAutoFit/>
          </a:bodyPr>
          <a:lstStyle/>
          <a:p>
            <a:r>
              <a:rPr lang="en-US" sz="1600" i="1" dirty="0"/>
              <a:t>“I participate because I like access to the reports and being a small part of the opinions and decisions.”</a:t>
            </a:r>
          </a:p>
        </p:txBody>
      </p:sp>
      <p:sp>
        <p:nvSpPr>
          <p:cNvPr id="8" name="TextBox 7">
            <a:extLst>
              <a:ext uri="{FF2B5EF4-FFF2-40B4-BE49-F238E27FC236}">
                <a16:creationId xmlns:a16="http://schemas.microsoft.com/office/drawing/2014/main" id="{845A4C83-37DA-A520-0332-B38F9B916BD2}"/>
              </a:ext>
            </a:extLst>
          </p:cNvPr>
          <p:cNvSpPr txBox="1"/>
          <p:nvPr/>
        </p:nvSpPr>
        <p:spPr>
          <a:xfrm>
            <a:off x="6161408" y="3835750"/>
            <a:ext cx="5641156" cy="584775"/>
          </a:xfrm>
          <a:prstGeom prst="rect">
            <a:avLst/>
          </a:prstGeom>
          <a:noFill/>
        </p:spPr>
        <p:txBody>
          <a:bodyPr wrap="square">
            <a:spAutoFit/>
          </a:bodyPr>
          <a:lstStyle/>
          <a:p>
            <a:r>
              <a:rPr lang="en-US" sz="1600" i="1" dirty="0"/>
              <a:t>“as a small business owner I want my input to be included and I appreciate the information presented in the results.”</a:t>
            </a:r>
          </a:p>
        </p:txBody>
      </p:sp>
      <p:sp>
        <p:nvSpPr>
          <p:cNvPr id="10" name="TextBox 9">
            <a:extLst>
              <a:ext uri="{FF2B5EF4-FFF2-40B4-BE49-F238E27FC236}">
                <a16:creationId xmlns:a16="http://schemas.microsoft.com/office/drawing/2014/main" id="{EFF55E3E-F0E0-823B-1A9A-D6499365EA7C}"/>
              </a:ext>
            </a:extLst>
          </p:cNvPr>
          <p:cNvSpPr txBox="1"/>
          <p:nvPr/>
        </p:nvSpPr>
        <p:spPr>
          <a:xfrm>
            <a:off x="6079130" y="4953000"/>
            <a:ext cx="5904769" cy="1077218"/>
          </a:xfrm>
          <a:prstGeom prst="rect">
            <a:avLst/>
          </a:prstGeom>
          <a:noFill/>
        </p:spPr>
        <p:txBody>
          <a:bodyPr wrap="square">
            <a:spAutoFit/>
          </a:bodyPr>
          <a:lstStyle/>
          <a:p>
            <a:r>
              <a:rPr lang="en-US" sz="1600" i="1" dirty="0"/>
              <a:t>“First, I feel honored to be asked. Second, I enjoy staying on top of the results. I sit on the boards of several outside companies and the results are good bellwethers for future decisions.” </a:t>
            </a:r>
          </a:p>
        </p:txBody>
      </p:sp>
    </p:spTree>
    <p:extLst>
      <p:ext uri="{BB962C8B-B14F-4D97-AF65-F5344CB8AC3E}">
        <p14:creationId xmlns:p14="http://schemas.microsoft.com/office/powerpoint/2010/main" val="4122503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3E80D-4E54-59D7-0F68-CA2BE166D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739CD9-7131-A723-212D-A9327BC30EE5}"/>
              </a:ext>
            </a:extLst>
          </p:cNvPr>
          <p:cNvSpPr>
            <a:spLocks noGrp="1"/>
          </p:cNvSpPr>
          <p:nvPr>
            <p:ph type="title"/>
          </p:nvPr>
        </p:nvSpPr>
        <p:spPr>
          <a:xfrm>
            <a:off x="457200" y="253999"/>
            <a:ext cx="9220200" cy="533401"/>
          </a:xfrm>
        </p:spPr>
        <p:txBody>
          <a:bodyPr/>
          <a:lstStyle/>
          <a:p>
            <a:pPr>
              <a:tabLst>
                <a:tab pos="514350" algn="l"/>
              </a:tabLst>
            </a:pPr>
            <a:r>
              <a:rPr lang="en-US" sz="2000" dirty="0"/>
              <a:t>Step 1: Understand Why Businesses Take Our Survey</a:t>
            </a:r>
          </a:p>
        </p:txBody>
      </p:sp>
      <p:sp>
        <p:nvSpPr>
          <p:cNvPr id="6" name="Slide Number Placeholder 5">
            <a:extLst>
              <a:ext uri="{FF2B5EF4-FFF2-40B4-BE49-F238E27FC236}">
                <a16:creationId xmlns:a16="http://schemas.microsoft.com/office/drawing/2014/main" id="{4C65DC4B-3C12-19CA-64BB-47CA1B8A383E}"/>
              </a:ext>
            </a:extLst>
          </p:cNvPr>
          <p:cNvSpPr>
            <a:spLocks noGrp="1"/>
          </p:cNvSpPr>
          <p:nvPr>
            <p:ph type="sldNum" sz="quarter" idx="12"/>
          </p:nvPr>
        </p:nvSpPr>
        <p:spPr/>
        <p:txBody>
          <a:bodyPr/>
          <a:lstStyle/>
          <a:p>
            <a:fld id="{98E2D5F2-7666-4778-BB3F-F160B0BEF61E}" type="slidenum">
              <a:rPr lang="en-US" smtClean="0"/>
              <a:pPr/>
              <a:t>16</a:t>
            </a:fld>
            <a:endParaRPr lang="en-US" dirty="0"/>
          </a:p>
        </p:txBody>
      </p:sp>
      <p:graphicFrame>
        <p:nvGraphicFramePr>
          <p:cNvPr id="4" name="Chart 3">
            <a:extLst>
              <a:ext uri="{FF2B5EF4-FFF2-40B4-BE49-F238E27FC236}">
                <a16:creationId xmlns:a16="http://schemas.microsoft.com/office/drawing/2014/main" id="{74B2C6D1-20A0-8765-B531-D2CA0B29D814}"/>
              </a:ext>
            </a:extLst>
          </p:cNvPr>
          <p:cNvGraphicFramePr/>
          <p:nvPr>
            <p:extLst>
              <p:ext uri="{D42A27DB-BD31-4B8C-83A1-F6EECF244321}">
                <p14:modId xmlns:p14="http://schemas.microsoft.com/office/powerpoint/2010/main" val="2811001312"/>
              </p:ext>
            </p:extLst>
          </p:nvPr>
        </p:nvGraphicFramePr>
        <p:xfrm>
          <a:off x="152400" y="965804"/>
          <a:ext cx="5410200" cy="507153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D8448E5-75CF-BB91-504E-B7DBBC1880B2}"/>
              </a:ext>
            </a:extLst>
          </p:cNvPr>
          <p:cNvSpPr txBox="1"/>
          <p:nvPr/>
        </p:nvSpPr>
        <p:spPr>
          <a:xfrm>
            <a:off x="6093644" y="1214363"/>
            <a:ext cx="5717356" cy="584775"/>
          </a:xfrm>
          <a:prstGeom prst="rect">
            <a:avLst/>
          </a:prstGeom>
          <a:noFill/>
        </p:spPr>
        <p:txBody>
          <a:bodyPr wrap="square">
            <a:spAutoFit/>
          </a:bodyPr>
          <a:lstStyle/>
          <a:p>
            <a:r>
              <a:rPr lang="en-US" sz="1600" i="1" dirty="0"/>
              <a:t>“To help the Fed see what we're seeing.  Get inflation in check and start lowering rates to kick the economy off again.”</a:t>
            </a:r>
          </a:p>
        </p:txBody>
      </p:sp>
      <p:sp>
        <p:nvSpPr>
          <p:cNvPr id="5" name="TextBox 4">
            <a:extLst>
              <a:ext uri="{FF2B5EF4-FFF2-40B4-BE49-F238E27FC236}">
                <a16:creationId xmlns:a16="http://schemas.microsoft.com/office/drawing/2014/main" id="{4B696F54-B412-E92C-D0F0-A573B5C8A4F1}"/>
              </a:ext>
            </a:extLst>
          </p:cNvPr>
          <p:cNvSpPr txBox="1"/>
          <p:nvPr/>
        </p:nvSpPr>
        <p:spPr>
          <a:xfrm>
            <a:off x="6093644" y="5058861"/>
            <a:ext cx="6096000" cy="584775"/>
          </a:xfrm>
          <a:prstGeom prst="rect">
            <a:avLst/>
          </a:prstGeom>
          <a:noFill/>
        </p:spPr>
        <p:txBody>
          <a:bodyPr wrap="square">
            <a:spAutoFit/>
          </a:bodyPr>
          <a:lstStyle/>
          <a:p>
            <a:r>
              <a:rPr lang="en-US" sz="1600" i="1" dirty="0"/>
              <a:t>“Have done for years. Trying to help the FRB gather as much good data as possible.  Also very easy format.” </a:t>
            </a:r>
          </a:p>
        </p:txBody>
      </p:sp>
      <p:sp>
        <p:nvSpPr>
          <p:cNvPr id="8" name="TextBox 7">
            <a:extLst>
              <a:ext uri="{FF2B5EF4-FFF2-40B4-BE49-F238E27FC236}">
                <a16:creationId xmlns:a16="http://schemas.microsoft.com/office/drawing/2014/main" id="{29A37EE8-7F41-93FB-62E3-6AC0876F14A6}"/>
              </a:ext>
            </a:extLst>
          </p:cNvPr>
          <p:cNvSpPr txBox="1"/>
          <p:nvPr/>
        </p:nvSpPr>
        <p:spPr>
          <a:xfrm>
            <a:off x="6093644" y="3013501"/>
            <a:ext cx="5895156" cy="830997"/>
          </a:xfrm>
          <a:prstGeom prst="rect">
            <a:avLst/>
          </a:prstGeom>
          <a:noFill/>
        </p:spPr>
        <p:txBody>
          <a:bodyPr wrap="square">
            <a:spAutoFit/>
          </a:bodyPr>
          <a:lstStyle/>
          <a:p>
            <a:r>
              <a:rPr lang="en-US" sz="1600" i="1" dirty="0"/>
              <a:t>“I believe there is often a varying disconnect of the general market conditions and macro economy averaged out over the country and localized, main street.or small  business owners.”</a:t>
            </a:r>
          </a:p>
        </p:txBody>
      </p:sp>
    </p:spTree>
    <p:extLst>
      <p:ext uri="{BB962C8B-B14F-4D97-AF65-F5344CB8AC3E}">
        <p14:creationId xmlns:p14="http://schemas.microsoft.com/office/powerpoint/2010/main" val="2763298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4B0EC-2956-47B1-0D77-01E44A7161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7315BB-13BB-9C95-868A-572EABC5C6A7}"/>
              </a:ext>
            </a:extLst>
          </p:cNvPr>
          <p:cNvSpPr>
            <a:spLocks noGrp="1"/>
          </p:cNvSpPr>
          <p:nvPr>
            <p:ph type="title"/>
          </p:nvPr>
        </p:nvSpPr>
        <p:spPr>
          <a:xfrm>
            <a:off x="457200" y="253999"/>
            <a:ext cx="9220200" cy="533401"/>
          </a:xfrm>
        </p:spPr>
        <p:txBody>
          <a:bodyPr/>
          <a:lstStyle/>
          <a:p>
            <a:pPr>
              <a:tabLst>
                <a:tab pos="514350" algn="l"/>
              </a:tabLst>
            </a:pPr>
            <a:r>
              <a:rPr lang="en-US" sz="2000" dirty="0"/>
              <a:t>Step 1: Understand Why Businesses Take Our Survey </a:t>
            </a:r>
          </a:p>
        </p:txBody>
      </p:sp>
      <p:sp>
        <p:nvSpPr>
          <p:cNvPr id="6" name="Slide Number Placeholder 5">
            <a:extLst>
              <a:ext uri="{FF2B5EF4-FFF2-40B4-BE49-F238E27FC236}">
                <a16:creationId xmlns:a16="http://schemas.microsoft.com/office/drawing/2014/main" id="{66A8ECB1-CD0D-FD92-5BF3-A4B5C1696323}"/>
              </a:ext>
            </a:extLst>
          </p:cNvPr>
          <p:cNvSpPr>
            <a:spLocks noGrp="1"/>
          </p:cNvSpPr>
          <p:nvPr>
            <p:ph type="sldNum" sz="quarter" idx="12"/>
          </p:nvPr>
        </p:nvSpPr>
        <p:spPr/>
        <p:txBody>
          <a:bodyPr/>
          <a:lstStyle/>
          <a:p>
            <a:fld id="{98E2D5F2-7666-4778-BB3F-F160B0BEF61E}" type="slidenum">
              <a:rPr lang="en-US" smtClean="0"/>
              <a:pPr/>
              <a:t>17</a:t>
            </a:fld>
            <a:endParaRPr lang="en-US" dirty="0"/>
          </a:p>
        </p:txBody>
      </p:sp>
      <p:graphicFrame>
        <p:nvGraphicFramePr>
          <p:cNvPr id="4" name="Chart 3">
            <a:extLst>
              <a:ext uri="{FF2B5EF4-FFF2-40B4-BE49-F238E27FC236}">
                <a16:creationId xmlns:a16="http://schemas.microsoft.com/office/drawing/2014/main" id="{BFD17CF2-6F5B-DFCB-5F29-29CC00872CEC}"/>
              </a:ext>
            </a:extLst>
          </p:cNvPr>
          <p:cNvGraphicFramePr/>
          <p:nvPr>
            <p:extLst>
              <p:ext uri="{D42A27DB-BD31-4B8C-83A1-F6EECF244321}">
                <p14:modId xmlns:p14="http://schemas.microsoft.com/office/powerpoint/2010/main" val="3844763308"/>
              </p:ext>
            </p:extLst>
          </p:nvPr>
        </p:nvGraphicFramePr>
        <p:xfrm>
          <a:off x="152400" y="965804"/>
          <a:ext cx="5410200" cy="507153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E185767-CDA9-7381-B479-8C0C6C941B78}"/>
              </a:ext>
            </a:extLst>
          </p:cNvPr>
          <p:cNvSpPr txBox="1"/>
          <p:nvPr/>
        </p:nvSpPr>
        <p:spPr>
          <a:xfrm>
            <a:off x="6093644" y="1647185"/>
            <a:ext cx="5895156" cy="584775"/>
          </a:xfrm>
          <a:prstGeom prst="rect">
            <a:avLst/>
          </a:prstGeom>
          <a:noFill/>
        </p:spPr>
        <p:txBody>
          <a:bodyPr wrap="square">
            <a:spAutoFit/>
          </a:bodyPr>
          <a:lstStyle/>
          <a:p>
            <a:r>
              <a:rPr lang="en-US" sz="1600" i="1" dirty="0"/>
              <a:t>“Good to see the results each month and also want our regional perspective to be included in the survey.”</a:t>
            </a:r>
          </a:p>
        </p:txBody>
      </p:sp>
      <p:sp>
        <p:nvSpPr>
          <p:cNvPr id="5" name="TextBox 4">
            <a:extLst>
              <a:ext uri="{FF2B5EF4-FFF2-40B4-BE49-F238E27FC236}">
                <a16:creationId xmlns:a16="http://schemas.microsoft.com/office/drawing/2014/main" id="{72A24DE4-44C4-7DB0-55C8-9B933F1252CF}"/>
              </a:ext>
            </a:extLst>
          </p:cNvPr>
          <p:cNvSpPr txBox="1"/>
          <p:nvPr/>
        </p:nvSpPr>
        <p:spPr>
          <a:xfrm>
            <a:off x="6093644" y="2751569"/>
            <a:ext cx="5791199" cy="1569660"/>
          </a:xfrm>
          <a:prstGeom prst="rect">
            <a:avLst/>
          </a:prstGeom>
          <a:noFill/>
        </p:spPr>
        <p:txBody>
          <a:bodyPr wrap="square">
            <a:spAutoFit/>
          </a:bodyPr>
          <a:lstStyle/>
          <a:p>
            <a:r>
              <a:rPr lang="en-US" sz="1600" i="1" dirty="0"/>
              <a:t>“I am a tiny small business, and I think my input is important. Tiny small business owners are the creative soul of our economy. We are different than franchise owners or established family businesses. We make something out of nothing. That's special. That's a point of view that has value and should be heard.”</a:t>
            </a:r>
          </a:p>
        </p:txBody>
      </p:sp>
    </p:spTree>
    <p:extLst>
      <p:ext uri="{BB962C8B-B14F-4D97-AF65-F5344CB8AC3E}">
        <p14:creationId xmlns:p14="http://schemas.microsoft.com/office/powerpoint/2010/main" val="2067102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47C9FA-48B2-4A9C-849C-2DAC60199E3D}"/>
              </a:ext>
            </a:extLst>
          </p:cNvPr>
          <p:cNvSpPr>
            <a:spLocks noGrp="1"/>
          </p:cNvSpPr>
          <p:nvPr>
            <p:ph type="sldNum" sz="quarter" idx="12"/>
          </p:nvPr>
        </p:nvSpPr>
        <p:spPr/>
        <p:txBody>
          <a:bodyPr/>
          <a:lstStyle/>
          <a:p>
            <a:fld id="{98E2D5F2-7666-4778-BB3F-F160B0BEF61E}" type="slidenum">
              <a:rPr lang="en-US" smtClean="0"/>
              <a:pPr/>
              <a:t>18</a:t>
            </a:fld>
            <a:endParaRPr lang="en-US" dirty="0"/>
          </a:p>
        </p:txBody>
      </p:sp>
      <p:sp>
        <p:nvSpPr>
          <p:cNvPr id="5" name="Title 4">
            <a:extLst>
              <a:ext uri="{FF2B5EF4-FFF2-40B4-BE49-F238E27FC236}">
                <a16:creationId xmlns:a16="http://schemas.microsoft.com/office/drawing/2014/main" id="{E272E44A-3586-4BFF-A242-2BCAB01F0E72}"/>
              </a:ext>
            </a:extLst>
          </p:cNvPr>
          <p:cNvSpPr>
            <a:spLocks noGrp="1"/>
          </p:cNvSpPr>
          <p:nvPr>
            <p:ph type="title"/>
          </p:nvPr>
        </p:nvSpPr>
        <p:spPr/>
        <p:txBody>
          <a:bodyPr/>
          <a:lstStyle/>
          <a:p>
            <a:pPr marL="57150"/>
            <a:r>
              <a:rPr lang="en-US" sz="2000" dirty="0"/>
              <a:t>Step 2: Creating the Appeals Based on Participant Feedback </a:t>
            </a:r>
          </a:p>
        </p:txBody>
      </p:sp>
      <p:graphicFrame>
        <p:nvGraphicFramePr>
          <p:cNvPr id="3" name="Diagram 2">
            <a:extLst>
              <a:ext uri="{FF2B5EF4-FFF2-40B4-BE49-F238E27FC236}">
                <a16:creationId xmlns:a16="http://schemas.microsoft.com/office/drawing/2014/main" id="{F048B765-A714-BCE8-6945-B6BA9182BD9D}"/>
              </a:ext>
            </a:extLst>
          </p:cNvPr>
          <p:cNvGraphicFramePr/>
          <p:nvPr>
            <p:extLst>
              <p:ext uri="{D42A27DB-BD31-4B8C-83A1-F6EECF244321}">
                <p14:modId xmlns:p14="http://schemas.microsoft.com/office/powerpoint/2010/main" val="919106588"/>
              </p:ext>
            </p:extLst>
          </p:nvPr>
        </p:nvGraphicFramePr>
        <p:xfrm>
          <a:off x="2222500" y="1600200"/>
          <a:ext cx="7747000" cy="4322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8909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98A68B-67B4-4044-9E6C-0F67684B69AF}"/>
              </a:ext>
            </a:extLst>
          </p:cNvPr>
          <p:cNvSpPr>
            <a:spLocks noGrp="1"/>
          </p:cNvSpPr>
          <p:nvPr>
            <p:ph type="title"/>
          </p:nvPr>
        </p:nvSpPr>
        <p:spPr>
          <a:xfrm>
            <a:off x="1981200" y="2667000"/>
            <a:ext cx="8229600" cy="944562"/>
          </a:xfrm>
        </p:spPr>
        <p:txBody>
          <a:bodyPr/>
          <a:lstStyle/>
          <a:p>
            <a:pPr algn="ctr"/>
            <a:r>
              <a:rPr lang="en-US" dirty="0"/>
              <a:t>Findings </a:t>
            </a:r>
          </a:p>
        </p:txBody>
      </p:sp>
      <p:sp>
        <p:nvSpPr>
          <p:cNvPr id="4" name="Slide Number Placeholder 3">
            <a:extLst>
              <a:ext uri="{FF2B5EF4-FFF2-40B4-BE49-F238E27FC236}">
                <a16:creationId xmlns:a16="http://schemas.microsoft.com/office/drawing/2014/main" id="{89A34B5A-6272-44D1-A444-5781176E0F96}"/>
              </a:ext>
            </a:extLst>
          </p:cNvPr>
          <p:cNvSpPr>
            <a:spLocks noGrp="1"/>
          </p:cNvSpPr>
          <p:nvPr>
            <p:ph type="sldNum" sz="quarter" idx="12"/>
          </p:nvPr>
        </p:nvSpPr>
        <p:spPr/>
        <p:txBody>
          <a:bodyPr/>
          <a:lstStyle/>
          <a:p>
            <a:fld id="{98E2D5F2-7666-4778-BB3F-F160B0BEF61E}" type="slidenum">
              <a:rPr lang="en-US" smtClean="0"/>
              <a:pPr/>
              <a:t>19</a:t>
            </a:fld>
            <a:endParaRPr lang="en-US" dirty="0"/>
          </a:p>
        </p:txBody>
      </p:sp>
    </p:spTree>
    <p:extLst>
      <p:ext uri="{BB962C8B-B14F-4D97-AF65-F5344CB8AC3E}">
        <p14:creationId xmlns:p14="http://schemas.microsoft.com/office/powerpoint/2010/main" val="63008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47C9FA-48B2-4A9C-849C-2DAC60199E3D}"/>
              </a:ext>
            </a:extLst>
          </p:cNvPr>
          <p:cNvSpPr>
            <a:spLocks noGrp="1"/>
          </p:cNvSpPr>
          <p:nvPr>
            <p:ph type="sldNum" sz="quarter" idx="12"/>
          </p:nvPr>
        </p:nvSpPr>
        <p:spPr/>
        <p:txBody>
          <a:bodyPr/>
          <a:lstStyle/>
          <a:p>
            <a:fld id="{98E2D5F2-7666-4778-BB3F-F160B0BEF61E}" type="slidenum">
              <a:rPr lang="en-US" smtClean="0"/>
              <a:pPr/>
              <a:t>2</a:t>
            </a:fld>
            <a:endParaRPr lang="en-US" dirty="0"/>
          </a:p>
        </p:txBody>
      </p:sp>
      <p:sp>
        <p:nvSpPr>
          <p:cNvPr id="7" name="Title 6">
            <a:extLst>
              <a:ext uri="{FF2B5EF4-FFF2-40B4-BE49-F238E27FC236}">
                <a16:creationId xmlns:a16="http://schemas.microsoft.com/office/drawing/2014/main" id="{4DFD5769-69DE-1A6C-2BC4-C8763EB70825}"/>
              </a:ext>
            </a:extLst>
          </p:cNvPr>
          <p:cNvSpPr>
            <a:spLocks noGrp="1"/>
          </p:cNvSpPr>
          <p:nvPr>
            <p:ph type="title"/>
          </p:nvPr>
        </p:nvSpPr>
        <p:spPr/>
        <p:txBody>
          <a:bodyPr/>
          <a:lstStyle/>
          <a:p>
            <a:r>
              <a:rPr lang="en-US" sz="2000" dirty="0"/>
              <a:t>Text </a:t>
            </a:r>
          </a:p>
        </p:txBody>
      </p:sp>
      <p:sp>
        <p:nvSpPr>
          <p:cNvPr id="4" name="Content Placeholder 2">
            <a:extLst>
              <a:ext uri="{FF2B5EF4-FFF2-40B4-BE49-F238E27FC236}">
                <a16:creationId xmlns:a16="http://schemas.microsoft.com/office/drawing/2014/main" id="{5CB821B5-46D3-90B1-81F8-4D3917490D47}"/>
              </a:ext>
            </a:extLst>
          </p:cNvPr>
          <p:cNvSpPr txBox="1">
            <a:spLocks/>
          </p:cNvSpPr>
          <p:nvPr/>
        </p:nvSpPr>
        <p:spPr bwMode="auto">
          <a:xfrm>
            <a:off x="457200" y="990601"/>
            <a:ext cx="11125200" cy="487679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spcBef>
                <a:spcPts val="800"/>
              </a:spcBef>
              <a:buNone/>
              <a:defRPr/>
            </a:pPr>
            <a:r>
              <a:rPr lang="en-US" sz="2400" dirty="0">
                <a:solidFill>
                  <a:srgbClr val="002A59"/>
                </a:solidFill>
                <a:latin typeface="Arial" panose="020B0604020202020204" pitchFamily="34" charset="0"/>
                <a:cs typeface="Arial" panose="020B0604020202020204" pitchFamily="34" charset="0"/>
              </a:rPr>
              <a:t>Thank you David Tuttle at Census </a:t>
            </a:r>
          </a:p>
        </p:txBody>
      </p:sp>
    </p:spTree>
    <p:extLst>
      <p:ext uri="{BB962C8B-B14F-4D97-AF65-F5344CB8AC3E}">
        <p14:creationId xmlns:p14="http://schemas.microsoft.com/office/powerpoint/2010/main" val="3093573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47C9FA-48B2-4A9C-849C-2DAC60199E3D}"/>
              </a:ext>
            </a:extLst>
          </p:cNvPr>
          <p:cNvSpPr>
            <a:spLocks noGrp="1"/>
          </p:cNvSpPr>
          <p:nvPr>
            <p:ph type="sldNum" sz="quarter" idx="12"/>
          </p:nvPr>
        </p:nvSpPr>
        <p:spPr/>
        <p:txBody>
          <a:bodyPr/>
          <a:lstStyle/>
          <a:p>
            <a:fld id="{98E2D5F2-7666-4778-BB3F-F160B0BEF61E}" type="slidenum">
              <a:rPr lang="en-US" smtClean="0"/>
              <a:pPr/>
              <a:t>20</a:t>
            </a:fld>
            <a:endParaRPr lang="en-US" dirty="0"/>
          </a:p>
        </p:txBody>
      </p:sp>
      <p:sp>
        <p:nvSpPr>
          <p:cNvPr id="5" name="Title 4">
            <a:extLst>
              <a:ext uri="{FF2B5EF4-FFF2-40B4-BE49-F238E27FC236}">
                <a16:creationId xmlns:a16="http://schemas.microsoft.com/office/drawing/2014/main" id="{E272E44A-3586-4BFF-A242-2BCAB01F0E72}"/>
              </a:ext>
            </a:extLst>
          </p:cNvPr>
          <p:cNvSpPr>
            <a:spLocks noGrp="1"/>
          </p:cNvSpPr>
          <p:nvPr>
            <p:ph type="title"/>
          </p:nvPr>
        </p:nvSpPr>
        <p:spPr/>
        <p:txBody>
          <a:bodyPr/>
          <a:lstStyle/>
          <a:p>
            <a:r>
              <a:rPr lang="en-US" sz="1800" dirty="0"/>
              <a:t>Almost 90 percent of emails “reached” the business, but only two percent converted</a:t>
            </a:r>
          </a:p>
        </p:txBody>
      </p:sp>
      <p:pic>
        <p:nvPicPr>
          <p:cNvPr id="3" name="Picture 2">
            <a:extLst>
              <a:ext uri="{FF2B5EF4-FFF2-40B4-BE49-F238E27FC236}">
                <a16:creationId xmlns:a16="http://schemas.microsoft.com/office/drawing/2014/main" id="{352A782C-5D92-33B9-5CC2-CD26C29AFC0C}"/>
              </a:ext>
            </a:extLst>
          </p:cNvPr>
          <p:cNvPicPr>
            <a:picLocks noChangeAspect="1"/>
          </p:cNvPicPr>
          <p:nvPr/>
        </p:nvPicPr>
        <p:blipFill>
          <a:blip r:embed="rId3"/>
          <a:stretch>
            <a:fillRect/>
          </a:stretch>
        </p:blipFill>
        <p:spPr>
          <a:xfrm>
            <a:off x="2444179" y="1447800"/>
            <a:ext cx="7303641" cy="4487045"/>
          </a:xfrm>
          <a:prstGeom prst="rect">
            <a:avLst/>
          </a:prstGeom>
        </p:spPr>
      </p:pic>
    </p:spTree>
    <p:extLst>
      <p:ext uri="{BB962C8B-B14F-4D97-AF65-F5344CB8AC3E}">
        <p14:creationId xmlns:p14="http://schemas.microsoft.com/office/powerpoint/2010/main" val="632573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47C9FA-48B2-4A9C-849C-2DAC60199E3D}"/>
              </a:ext>
            </a:extLst>
          </p:cNvPr>
          <p:cNvSpPr>
            <a:spLocks noGrp="1"/>
          </p:cNvSpPr>
          <p:nvPr>
            <p:ph type="sldNum" sz="quarter" idx="12"/>
          </p:nvPr>
        </p:nvSpPr>
        <p:spPr/>
        <p:txBody>
          <a:bodyPr/>
          <a:lstStyle/>
          <a:p>
            <a:fld id="{98E2D5F2-7666-4778-BB3F-F160B0BEF61E}" type="slidenum">
              <a:rPr lang="en-US" smtClean="0"/>
              <a:pPr/>
              <a:t>21</a:t>
            </a:fld>
            <a:endParaRPr lang="en-US" dirty="0"/>
          </a:p>
        </p:txBody>
      </p:sp>
      <p:sp>
        <p:nvSpPr>
          <p:cNvPr id="5" name="Title 4">
            <a:extLst>
              <a:ext uri="{FF2B5EF4-FFF2-40B4-BE49-F238E27FC236}">
                <a16:creationId xmlns:a16="http://schemas.microsoft.com/office/drawing/2014/main" id="{E272E44A-3586-4BFF-A242-2BCAB01F0E72}"/>
              </a:ext>
            </a:extLst>
          </p:cNvPr>
          <p:cNvSpPr>
            <a:spLocks noGrp="1"/>
          </p:cNvSpPr>
          <p:nvPr>
            <p:ph type="title"/>
          </p:nvPr>
        </p:nvSpPr>
        <p:spPr/>
        <p:txBody>
          <a:bodyPr/>
          <a:lstStyle/>
          <a:p>
            <a:r>
              <a:rPr lang="en-US" sz="2000" dirty="0"/>
              <a:t>The Social Exchange Subject Line Had the Highest Open Rate</a:t>
            </a:r>
          </a:p>
        </p:txBody>
      </p:sp>
      <p:graphicFrame>
        <p:nvGraphicFramePr>
          <p:cNvPr id="8" name="Chart 7">
            <a:extLst>
              <a:ext uri="{FF2B5EF4-FFF2-40B4-BE49-F238E27FC236}">
                <a16:creationId xmlns:a16="http://schemas.microsoft.com/office/drawing/2014/main" id="{0570CC8E-95A3-BB16-D4BE-58838F605A8D}"/>
              </a:ext>
            </a:extLst>
          </p:cNvPr>
          <p:cNvGraphicFramePr/>
          <p:nvPr>
            <p:extLst>
              <p:ext uri="{D42A27DB-BD31-4B8C-83A1-F6EECF244321}">
                <p14:modId xmlns:p14="http://schemas.microsoft.com/office/powerpoint/2010/main" val="3805642052"/>
              </p:ext>
            </p:extLst>
          </p:nvPr>
        </p:nvGraphicFramePr>
        <p:xfrm>
          <a:off x="1066800" y="990600"/>
          <a:ext cx="9982200" cy="51477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EFF3F61-52C0-D6A5-E91C-E21924DC69B2}"/>
              </a:ext>
            </a:extLst>
          </p:cNvPr>
          <p:cNvSpPr txBox="1"/>
          <p:nvPr/>
        </p:nvSpPr>
        <p:spPr>
          <a:xfrm>
            <a:off x="3200400" y="6231523"/>
            <a:ext cx="7620000" cy="338554"/>
          </a:xfrm>
          <a:prstGeom prst="rect">
            <a:avLst/>
          </a:prstGeom>
          <a:noFill/>
        </p:spPr>
        <p:txBody>
          <a:bodyPr wrap="square">
            <a:spAutoFit/>
          </a:bodyPr>
          <a:lstStyle/>
          <a:p>
            <a:r>
              <a:rPr lang="el-GR" sz="1600" dirty="0">
                <a:solidFill>
                  <a:sysClr val="windowText" lastClr="000000"/>
                </a:solidFill>
              </a:rPr>
              <a:t>χ²</a:t>
            </a:r>
            <a:r>
              <a:rPr lang="en-US" sz="1600" dirty="0">
                <a:solidFill>
                  <a:sysClr val="windowText" lastClr="000000"/>
                </a:solidFill>
              </a:rPr>
              <a:t> (12.3631, p = 0.006)</a:t>
            </a:r>
          </a:p>
        </p:txBody>
      </p:sp>
    </p:spTree>
    <p:extLst>
      <p:ext uri="{BB962C8B-B14F-4D97-AF65-F5344CB8AC3E}">
        <p14:creationId xmlns:p14="http://schemas.microsoft.com/office/powerpoint/2010/main" val="1876423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47C9FA-48B2-4A9C-849C-2DAC60199E3D}"/>
              </a:ext>
            </a:extLst>
          </p:cNvPr>
          <p:cNvSpPr>
            <a:spLocks noGrp="1"/>
          </p:cNvSpPr>
          <p:nvPr>
            <p:ph type="sldNum" sz="quarter" idx="12"/>
          </p:nvPr>
        </p:nvSpPr>
        <p:spPr/>
        <p:txBody>
          <a:bodyPr/>
          <a:lstStyle/>
          <a:p>
            <a:fld id="{98E2D5F2-7666-4778-BB3F-F160B0BEF61E}" type="slidenum">
              <a:rPr lang="en-US" smtClean="0"/>
              <a:pPr/>
              <a:t>22</a:t>
            </a:fld>
            <a:endParaRPr lang="en-US" dirty="0"/>
          </a:p>
        </p:txBody>
      </p:sp>
      <p:sp>
        <p:nvSpPr>
          <p:cNvPr id="5" name="Title 4">
            <a:extLst>
              <a:ext uri="{FF2B5EF4-FFF2-40B4-BE49-F238E27FC236}">
                <a16:creationId xmlns:a16="http://schemas.microsoft.com/office/drawing/2014/main" id="{E272E44A-3586-4BFF-A242-2BCAB01F0E72}"/>
              </a:ext>
            </a:extLst>
          </p:cNvPr>
          <p:cNvSpPr>
            <a:spLocks noGrp="1"/>
          </p:cNvSpPr>
          <p:nvPr>
            <p:ph type="title"/>
          </p:nvPr>
        </p:nvSpPr>
        <p:spPr/>
        <p:txBody>
          <a:bodyPr/>
          <a:lstStyle/>
          <a:p>
            <a:r>
              <a:rPr lang="en-US" sz="2000" dirty="0"/>
              <a:t>Among “High Quality” Emails, Social Exchange Had the Highest Open Rate</a:t>
            </a:r>
          </a:p>
        </p:txBody>
      </p:sp>
      <p:graphicFrame>
        <p:nvGraphicFramePr>
          <p:cNvPr id="8" name="Chart 7">
            <a:extLst>
              <a:ext uri="{FF2B5EF4-FFF2-40B4-BE49-F238E27FC236}">
                <a16:creationId xmlns:a16="http://schemas.microsoft.com/office/drawing/2014/main" id="{0570CC8E-95A3-BB16-D4BE-58838F605A8D}"/>
              </a:ext>
            </a:extLst>
          </p:cNvPr>
          <p:cNvGraphicFramePr/>
          <p:nvPr>
            <p:extLst>
              <p:ext uri="{D42A27DB-BD31-4B8C-83A1-F6EECF244321}">
                <p14:modId xmlns:p14="http://schemas.microsoft.com/office/powerpoint/2010/main" val="2475115770"/>
              </p:ext>
            </p:extLst>
          </p:nvPr>
        </p:nvGraphicFramePr>
        <p:xfrm>
          <a:off x="1066800" y="990600"/>
          <a:ext cx="9982200" cy="51477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EFF3F61-52C0-D6A5-E91C-E21924DC69B2}"/>
              </a:ext>
            </a:extLst>
          </p:cNvPr>
          <p:cNvSpPr txBox="1"/>
          <p:nvPr/>
        </p:nvSpPr>
        <p:spPr>
          <a:xfrm>
            <a:off x="3200400" y="6231523"/>
            <a:ext cx="7620000" cy="338554"/>
          </a:xfrm>
          <a:prstGeom prst="rect">
            <a:avLst/>
          </a:prstGeom>
          <a:noFill/>
        </p:spPr>
        <p:txBody>
          <a:bodyPr wrap="square">
            <a:spAutoFit/>
          </a:bodyPr>
          <a:lstStyle/>
          <a:p>
            <a:r>
              <a:rPr lang="el-GR" sz="1600" dirty="0">
                <a:solidFill>
                  <a:sysClr val="windowText" lastClr="000000"/>
                </a:solidFill>
              </a:rPr>
              <a:t>χ²</a:t>
            </a:r>
            <a:r>
              <a:rPr lang="en-US" sz="1600" dirty="0">
                <a:solidFill>
                  <a:sysClr val="windowText" lastClr="000000"/>
                </a:solidFill>
              </a:rPr>
              <a:t> (6.6460, p = 0.084)</a:t>
            </a:r>
          </a:p>
        </p:txBody>
      </p:sp>
    </p:spTree>
    <p:extLst>
      <p:ext uri="{BB962C8B-B14F-4D97-AF65-F5344CB8AC3E}">
        <p14:creationId xmlns:p14="http://schemas.microsoft.com/office/powerpoint/2010/main" val="3233117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47C9FA-48B2-4A9C-849C-2DAC60199E3D}"/>
              </a:ext>
            </a:extLst>
          </p:cNvPr>
          <p:cNvSpPr>
            <a:spLocks noGrp="1"/>
          </p:cNvSpPr>
          <p:nvPr>
            <p:ph type="sldNum" sz="quarter" idx="12"/>
          </p:nvPr>
        </p:nvSpPr>
        <p:spPr/>
        <p:txBody>
          <a:bodyPr/>
          <a:lstStyle/>
          <a:p>
            <a:fld id="{98E2D5F2-7666-4778-BB3F-F160B0BEF61E}" type="slidenum">
              <a:rPr lang="en-US" smtClean="0"/>
              <a:pPr/>
              <a:t>23</a:t>
            </a:fld>
            <a:endParaRPr lang="en-US" dirty="0"/>
          </a:p>
        </p:txBody>
      </p:sp>
      <p:sp>
        <p:nvSpPr>
          <p:cNvPr id="5" name="Title 4">
            <a:extLst>
              <a:ext uri="{FF2B5EF4-FFF2-40B4-BE49-F238E27FC236}">
                <a16:creationId xmlns:a16="http://schemas.microsoft.com/office/drawing/2014/main" id="{E272E44A-3586-4BFF-A242-2BCAB01F0E72}"/>
              </a:ext>
            </a:extLst>
          </p:cNvPr>
          <p:cNvSpPr>
            <a:spLocks noGrp="1"/>
          </p:cNvSpPr>
          <p:nvPr>
            <p:ph type="title"/>
          </p:nvPr>
        </p:nvSpPr>
        <p:spPr/>
        <p:txBody>
          <a:bodyPr/>
          <a:lstStyle/>
          <a:p>
            <a:r>
              <a:rPr lang="en-US" sz="2000" dirty="0"/>
              <a:t>The “Access to Data” Subject Line Had the Lowest Odds of Being Opened</a:t>
            </a:r>
          </a:p>
        </p:txBody>
      </p:sp>
      <p:pic>
        <p:nvPicPr>
          <p:cNvPr id="3" name="Picture 2" descr="A graph of email and email among other email users&#10;&#10;Description automatically generated with medium confidence">
            <a:extLst>
              <a:ext uri="{FF2B5EF4-FFF2-40B4-BE49-F238E27FC236}">
                <a16:creationId xmlns:a16="http://schemas.microsoft.com/office/drawing/2014/main" id="{943CE5D4-B360-72C2-6D9B-BC79B18854AB}"/>
              </a:ext>
            </a:extLst>
          </p:cNvPr>
          <p:cNvPicPr>
            <a:picLocks noChangeAspect="1"/>
          </p:cNvPicPr>
          <p:nvPr/>
        </p:nvPicPr>
        <p:blipFill rotWithShape="1">
          <a:blip r:embed="rId3">
            <a:extLst>
              <a:ext uri="{28A0092B-C50C-407E-A947-70E740481C1C}">
                <a14:useLocalDpi xmlns:a14="http://schemas.microsoft.com/office/drawing/2010/main" val="0"/>
              </a:ext>
            </a:extLst>
          </a:blip>
          <a:srcRect b="10481"/>
          <a:stretch/>
        </p:blipFill>
        <p:spPr>
          <a:xfrm>
            <a:off x="1459103" y="1051560"/>
            <a:ext cx="9273795" cy="4754880"/>
          </a:xfrm>
          <a:prstGeom prst="rect">
            <a:avLst/>
          </a:prstGeom>
        </p:spPr>
      </p:pic>
      <p:sp>
        <p:nvSpPr>
          <p:cNvPr id="4" name="TextBox 3">
            <a:extLst>
              <a:ext uri="{FF2B5EF4-FFF2-40B4-BE49-F238E27FC236}">
                <a16:creationId xmlns:a16="http://schemas.microsoft.com/office/drawing/2014/main" id="{1E8CD533-7D99-0F8B-200D-C7E73585B0A0}"/>
              </a:ext>
            </a:extLst>
          </p:cNvPr>
          <p:cNvSpPr txBox="1"/>
          <p:nvPr/>
        </p:nvSpPr>
        <p:spPr>
          <a:xfrm>
            <a:off x="3200400" y="6231523"/>
            <a:ext cx="7620000" cy="584775"/>
          </a:xfrm>
          <a:prstGeom prst="rect">
            <a:avLst/>
          </a:prstGeom>
          <a:noFill/>
        </p:spPr>
        <p:txBody>
          <a:bodyPr wrap="square">
            <a:spAutoFit/>
          </a:bodyPr>
          <a:lstStyle/>
          <a:p>
            <a:r>
              <a:rPr lang="en-US" sz="1600" dirty="0">
                <a:solidFill>
                  <a:sysClr val="windowText" lastClr="000000"/>
                </a:solidFill>
              </a:rPr>
              <a:t>Odds-rations are shown.</a:t>
            </a:r>
          </a:p>
          <a:p>
            <a:r>
              <a:rPr lang="en-US" sz="1600" dirty="0">
                <a:solidFill>
                  <a:sysClr val="windowText" lastClr="000000"/>
                </a:solidFill>
              </a:rPr>
              <a:t>Email segment reference is Social Exchange</a:t>
            </a:r>
          </a:p>
        </p:txBody>
      </p:sp>
    </p:spTree>
    <p:extLst>
      <p:ext uri="{BB962C8B-B14F-4D97-AF65-F5344CB8AC3E}">
        <p14:creationId xmlns:p14="http://schemas.microsoft.com/office/powerpoint/2010/main" val="2113948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47C9FA-48B2-4A9C-849C-2DAC60199E3D}"/>
              </a:ext>
            </a:extLst>
          </p:cNvPr>
          <p:cNvSpPr>
            <a:spLocks noGrp="1"/>
          </p:cNvSpPr>
          <p:nvPr>
            <p:ph type="sldNum" sz="quarter" idx="12"/>
          </p:nvPr>
        </p:nvSpPr>
        <p:spPr/>
        <p:txBody>
          <a:bodyPr/>
          <a:lstStyle/>
          <a:p>
            <a:fld id="{98E2D5F2-7666-4778-BB3F-F160B0BEF61E}" type="slidenum">
              <a:rPr lang="en-US" smtClean="0"/>
              <a:pPr/>
              <a:t>24</a:t>
            </a:fld>
            <a:endParaRPr lang="en-US" dirty="0"/>
          </a:p>
        </p:txBody>
      </p:sp>
      <p:sp>
        <p:nvSpPr>
          <p:cNvPr id="5" name="Title 4">
            <a:extLst>
              <a:ext uri="{FF2B5EF4-FFF2-40B4-BE49-F238E27FC236}">
                <a16:creationId xmlns:a16="http://schemas.microsoft.com/office/drawing/2014/main" id="{E272E44A-3586-4BFF-A242-2BCAB01F0E72}"/>
              </a:ext>
            </a:extLst>
          </p:cNvPr>
          <p:cNvSpPr>
            <a:spLocks noGrp="1"/>
          </p:cNvSpPr>
          <p:nvPr>
            <p:ph type="title"/>
          </p:nvPr>
        </p:nvSpPr>
        <p:spPr/>
        <p:txBody>
          <a:bodyPr/>
          <a:lstStyle/>
          <a:p>
            <a:r>
              <a:rPr lang="en-US" sz="2000" dirty="0"/>
              <a:t>There Is A lot of Variance Among Firm Size and Email Open Rates </a:t>
            </a:r>
          </a:p>
        </p:txBody>
      </p:sp>
      <p:pic>
        <p:nvPicPr>
          <p:cNvPr id="7" name="Picture 6" descr="A graph of email and email among other email users&#10;&#10;Description automatically generated with medium confidence">
            <a:extLst>
              <a:ext uri="{FF2B5EF4-FFF2-40B4-BE49-F238E27FC236}">
                <a16:creationId xmlns:a16="http://schemas.microsoft.com/office/drawing/2014/main" id="{E5932B01-9022-8F6E-84E1-D8765BE7E4F4}"/>
              </a:ext>
            </a:extLst>
          </p:cNvPr>
          <p:cNvPicPr>
            <a:picLocks noChangeAspect="1"/>
          </p:cNvPicPr>
          <p:nvPr/>
        </p:nvPicPr>
        <p:blipFill rotWithShape="1">
          <a:blip r:embed="rId3">
            <a:extLst>
              <a:ext uri="{28A0092B-C50C-407E-A947-70E740481C1C}">
                <a14:useLocalDpi xmlns:a14="http://schemas.microsoft.com/office/drawing/2010/main" val="0"/>
              </a:ext>
            </a:extLst>
          </a:blip>
          <a:srcRect b="11111"/>
          <a:stretch/>
        </p:blipFill>
        <p:spPr>
          <a:xfrm>
            <a:off x="1459992" y="1032663"/>
            <a:ext cx="9272016" cy="4792675"/>
          </a:xfrm>
          <a:prstGeom prst="rect">
            <a:avLst/>
          </a:prstGeom>
        </p:spPr>
      </p:pic>
      <p:sp>
        <p:nvSpPr>
          <p:cNvPr id="9" name="TextBox 8">
            <a:extLst>
              <a:ext uri="{FF2B5EF4-FFF2-40B4-BE49-F238E27FC236}">
                <a16:creationId xmlns:a16="http://schemas.microsoft.com/office/drawing/2014/main" id="{A3AFA6D5-0360-7723-9934-96EECFCF3E41}"/>
              </a:ext>
            </a:extLst>
          </p:cNvPr>
          <p:cNvSpPr txBox="1"/>
          <p:nvPr/>
        </p:nvSpPr>
        <p:spPr>
          <a:xfrm>
            <a:off x="2565400" y="5943600"/>
            <a:ext cx="9093200" cy="830997"/>
          </a:xfrm>
          <a:prstGeom prst="rect">
            <a:avLst/>
          </a:prstGeom>
          <a:noFill/>
        </p:spPr>
        <p:txBody>
          <a:bodyPr wrap="square">
            <a:spAutoFit/>
          </a:bodyPr>
          <a:lstStyle/>
          <a:p>
            <a:r>
              <a:rPr lang="en-US" sz="1600" dirty="0">
                <a:solidFill>
                  <a:sysClr val="windowText" lastClr="000000"/>
                </a:solidFill>
              </a:rPr>
              <a:t>Sample is based off non-email failures</a:t>
            </a:r>
          </a:p>
          <a:p>
            <a:r>
              <a:rPr lang="en-US" sz="1600" dirty="0">
                <a:solidFill>
                  <a:sysClr val="windowText" lastClr="000000"/>
                </a:solidFill>
              </a:rPr>
              <a:t>Odds-ratios are shown.</a:t>
            </a:r>
          </a:p>
          <a:p>
            <a:r>
              <a:rPr lang="en-US" sz="1600" dirty="0">
                <a:solidFill>
                  <a:sysClr val="windowText" lastClr="000000"/>
                </a:solidFill>
              </a:rPr>
              <a:t>Number of Employee reference is 2 or fewer. Email segment reference is Social Exchange</a:t>
            </a:r>
          </a:p>
        </p:txBody>
      </p:sp>
    </p:spTree>
    <p:extLst>
      <p:ext uri="{BB962C8B-B14F-4D97-AF65-F5344CB8AC3E}">
        <p14:creationId xmlns:p14="http://schemas.microsoft.com/office/powerpoint/2010/main" val="1522459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47C9FA-48B2-4A9C-849C-2DAC60199E3D}"/>
              </a:ext>
            </a:extLst>
          </p:cNvPr>
          <p:cNvSpPr>
            <a:spLocks noGrp="1"/>
          </p:cNvSpPr>
          <p:nvPr>
            <p:ph type="sldNum" sz="quarter" idx="12"/>
          </p:nvPr>
        </p:nvSpPr>
        <p:spPr/>
        <p:txBody>
          <a:bodyPr/>
          <a:lstStyle/>
          <a:p>
            <a:fld id="{98E2D5F2-7666-4778-BB3F-F160B0BEF61E}" type="slidenum">
              <a:rPr lang="en-US" smtClean="0"/>
              <a:pPr/>
              <a:t>25</a:t>
            </a:fld>
            <a:endParaRPr lang="en-US" dirty="0"/>
          </a:p>
        </p:txBody>
      </p:sp>
      <p:sp>
        <p:nvSpPr>
          <p:cNvPr id="5" name="Title 4">
            <a:extLst>
              <a:ext uri="{FF2B5EF4-FFF2-40B4-BE49-F238E27FC236}">
                <a16:creationId xmlns:a16="http://schemas.microsoft.com/office/drawing/2014/main" id="{E272E44A-3586-4BFF-A242-2BCAB01F0E72}"/>
              </a:ext>
            </a:extLst>
          </p:cNvPr>
          <p:cNvSpPr>
            <a:spLocks noGrp="1"/>
          </p:cNvSpPr>
          <p:nvPr>
            <p:ph type="title"/>
          </p:nvPr>
        </p:nvSpPr>
        <p:spPr/>
        <p:txBody>
          <a:bodyPr/>
          <a:lstStyle/>
          <a:p>
            <a:r>
              <a:rPr lang="en-US" sz="2000" dirty="0"/>
              <a:t>Social Exchange Email Content Had Highest Conversion Rates</a:t>
            </a:r>
          </a:p>
        </p:txBody>
      </p:sp>
      <p:graphicFrame>
        <p:nvGraphicFramePr>
          <p:cNvPr id="8" name="Chart 7">
            <a:extLst>
              <a:ext uri="{FF2B5EF4-FFF2-40B4-BE49-F238E27FC236}">
                <a16:creationId xmlns:a16="http://schemas.microsoft.com/office/drawing/2014/main" id="{0570CC8E-95A3-BB16-D4BE-58838F605A8D}"/>
              </a:ext>
            </a:extLst>
          </p:cNvPr>
          <p:cNvGraphicFramePr/>
          <p:nvPr>
            <p:extLst>
              <p:ext uri="{D42A27DB-BD31-4B8C-83A1-F6EECF244321}">
                <p14:modId xmlns:p14="http://schemas.microsoft.com/office/powerpoint/2010/main" val="2487606354"/>
              </p:ext>
            </p:extLst>
          </p:nvPr>
        </p:nvGraphicFramePr>
        <p:xfrm>
          <a:off x="1066800" y="990600"/>
          <a:ext cx="9982200" cy="51477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EFF3F61-52C0-D6A5-E91C-E21924DC69B2}"/>
              </a:ext>
            </a:extLst>
          </p:cNvPr>
          <p:cNvSpPr txBox="1"/>
          <p:nvPr/>
        </p:nvSpPr>
        <p:spPr>
          <a:xfrm>
            <a:off x="3200400" y="6231523"/>
            <a:ext cx="7620000" cy="338554"/>
          </a:xfrm>
          <a:prstGeom prst="rect">
            <a:avLst/>
          </a:prstGeom>
          <a:noFill/>
        </p:spPr>
        <p:txBody>
          <a:bodyPr wrap="square">
            <a:spAutoFit/>
          </a:bodyPr>
          <a:lstStyle/>
          <a:p>
            <a:r>
              <a:rPr lang="el-GR" sz="1600" dirty="0">
                <a:solidFill>
                  <a:sysClr val="windowText" lastClr="000000"/>
                </a:solidFill>
              </a:rPr>
              <a:t>χ²</a:t>
            </a:r>
            <a:r>
              <a:rPr lang="en-US" sz="1600" dirty="0">
                <a:solidFill>
                  <a:sysClr val="windowText" lastClr="000000"/>
                </a:solidFill>
              </a:rPr>
              <a:t> (10.4641, p = 0.015)</a:t>
            </a:r>
          </a:p>
        </p:txBody>
      </p:sp>
    </p:spTree>
    <p:extLst>
      <p:ext uri="{BB962C8B-B14F-4D97-AF65-F5344CB8AC3E}">
        <p14:creationId xmlns:p14="http://schemas.microsoft.com/office/powerpoint/2010/main" val="1939793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47C9FA-48B2-4A9C-849C-2DAC60199E3D}"/>
              </a:ext>
            </a:extLst>
          </p:cNvPr>
          <p:cNvSpPr>
            <a:spLocks noGrp="1"/>
          </p:cNvSpPr>
          <p:nvPr>
            <p:ph type="sldNum" sz="quarter" idx="12"/>
          </p:nvPr>
        </p:nvSpPr>
        <p:spPr/>
        <p:txBody>
          <a:bodyPr/>
          <a:lstStyle/>
          <a:p>
            <a:fld id="{98E2D5F2-7666-4778-BB3F-F160B0BEF61E}" type="slidenum">
              <a:rPr lang="en-US" smtClean="0"/>
              <a:pPr/>
              <a:t>26</a:t>
            </a:fld>
            <a:endParaRPr lang="en-US" dirty="0"/>
          </a:p>
        </p:txBody>
      </p:sp>
      <p:sp>
        <p:nvSpPr>
          <p:cNvPr id="5" name="Title 4">
            <a:extLst>
              <a:ext uri="{FF2B5EF4-FFF2-40B4-BE49-F238E27FC236}">
                <a16:creationId xmlns:a16="http://schemas.microsoft.com/office/drawing/2014/main" id="{E272E44A-3586-4BFF-A242-2BCAB01F0E72}"/>
              </a:ext>
            </a:extLst>
          </p:cNvPr>
          <p:cNvSpPr>
            <a:spLocks noGrp="1"/>
          </p:cNvSpPr>
          <p:nvPr>
            <p:ph type="title"/>
          </p:nvPr>
        </p:nvSpPr>
        <p:spPr/>
        <p:txBody>
          <a:bodyPr/>
          <a:lstStyle/>
          <a:p>
            <a:r>
              <a:rPr lang="en-US" sz="2000" dirty="0"/>
              <a:t>Social Exchange Content (Among “High Quality” Contacts) Performs Best </a:t>
            </a:r>
          </a:p>
        </p:txBody>
      </p:sp>
      <p:graphicFrame>
        <p:nvGraphicFramePr>
          <p:cNvPr id="8" name="Chart 7">
            <a:extLst>
              <a:ext uri="{FF2B5EF4-FFF2-40B4-BE49-F238E27FC236}">
                <a16:creationId xmlns:a16="http://schemas.microsoft.com/office/drawing/2014/main" id="{0570CC8E-95A3-BB16-D4BE-58838F605A8D}"/>
              </a:ext>
            </a:extLst>
          </p:cNvPr>
          <p:cNvGraphicFramePr/>
          <p:nvPr>
            <p:extLst>
              <p:ext uri="{D42A27DB-BD31-4B8C-83A1-F6EECF244321}">
                <p14:modId xmlns:p14="http://schemas.microsoft.com/office/powerpoint/2010/main" val="1638687980"/>
              </p:ext>
            </p:extLst>
          </p:nvPr>
        </p:nvGraphicFramePr>
        <p:xfrm>
          <a:off x="1066800" y="986767"/>
          <a:ext cx="9982200" cy="51477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EFF3F61-52C0-D6A5-E91C-E21924DC69B2}"/>
              </a:ext>
            </a:extLst>
          </p:cNvPr>
          <p:cNvSpPr txBox="1"/>
          <p:nvPr/>
        </p:nvSpPr>
        <p:spPr>
          <a:xfrm>
            <a:off x="3200400" y="6231523"/>
            <a:ext cx="7620000" cy="338554"/>
          </a:xfrm>
          <a:prstGeom prst="rect">
            <a:avLst/>
          </a:prstGeom>
          <a:noFill/>
        </p:spPr>
        <p:txBody>
          <a:bodyPr wrap="square">
            <a:spAutoFit/>
          </a:bodyPr>
          <a:lstStyle/>
          <a:p>
            <a:r>
              <a:rPr lang="el-GR" sz="1600" dirty="0">
                <a:solidFill>
                  <a:sysClr val="windowText" lastClr="000000"/>
                </a:solidFill>
              </a:rPr>
              <a:t>χ²</a:t>
            </a:r>
            <a:r>
              <a:rPr lang="en-US" sz="1600" dirty="0">
                <a:solidFill>
                  <a:sysClr val="windowText" lastClr="000000"/>
                </a:solidFill>
              </a:rPr>
              <a:t> (11.4127, p = 0.010)</a:t>
            </a:r>
          </a:p>
        </p:txBody>
      </p:sp>
    </p:spTree>
    <p:extLst>
      <p:ext uri="{BB962C8B-B14F-4D97-AF65-F5344CB8AC3E}">
        <p14:creationId xmlns:p14="http://schemas.microsoft.com/office/powerpoint/2010/main" val="888493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47C9FA-48B2-4A9C-849C-2DAC60199E3D}"/>
              </a:ext>
            </a:extLst>
          </p:cNvPr>
          <p:cNvSpPr>
            <a:spLocks noGrp="1"/>
          </p:cNvSpPr>
          <p:nvPr>
            <p:ph type="sldNum" sz="quarter" idx="12"/>
          </p:nvPr>
        </p:nvSpPr>
        <p:spPr/>
        <p:txBody>
          <a:bodyPr/>
          <a:lstStyle/>
          <a:p>
            <a:fld id="{98E2D5F2-7666-4778-BB3F-F160B0BEF61E}" type="slidenum">
              <a:rPr lang="en-US" smtClean="0"/>
              <a:pPr/>
              <a:t>27</a:t>
            </a:fld>
            <a:endParaRPr lang="en-US" dirty="0"/>
          </a:p>
        </p:txBody>
      </p:sp>
      <p:sp>
        <p:nvSpPr>
          <p:cNvPr id="5" name="Title 4">
            <a:extLst>
              <a:ext uri="{FF2B5EF4-FFF2-40B4-BE49-F238E27FC236}">
                <a16:creationId xmlns:a16="http://schemas.microsoft.com/office/drawing/2014/main" id="{E272E44A-3586-4BFF-A242-2BCAB01F0E72}"/>
              </a:ext>
            </a:extLst>
          </p:cNvPr>
          <p:cNvSpPr>
            <a:spLocks noGrp="1"/>
          </p:cNvSpPr>
          <p:nvPr>
            <p:ph type="title"/>
          </p:nvPr>
        </p:nvSpPr>
        <p:spPr/>
        <p:txBody>
          <a:bodyPr/>
          <a:lstStyle/>
          <a:p>
            <a:r>
              <a:rPr lang="en-US" sz="2000" dirty="0"/>
              <a:t>Firm Size and Social Exchange Increased Odds of Conversion</a:t>
            </a:r>
          </a:p>
        </p:txBody>
      </p:sp>
      <p:sp>
        <p:nvSpPr>
          <p:cNvPr id="4" name="TextBox 3">
            <a:extLst>
              <a:ext uri="{FF2B5EF4-FFF2-40B4-BE49-F238E27FC236}">
                <a16:creationId xmlns:a16="http://schemas.microsoft.com/office/drawing/2014/main" id="{1E8CD533-7D99-0F8B-200D-C7E73585B0A0}"/>
              </a:ext>
            </a:extLst>
          </p:cNvPr>
          <p:cNvSpPr txBox="1"/>
          <p:nvPr/>
        </p:nvSpPr>
        <p:spPr>
          <a:xfrm>
            <a:off x="3200400" y="5943600"/>
            <a:ext cx="7620000" cy="830997"/>
          </a:xfrm>
          <a:prstGeom prst="rect">
            <a:avLst/>
          </a:prstGeom>
          <a:noFill/>
        </p:spPr>
        <p:txBody>
          <a:bodyPr wrap="square">
            <a:spAutoFit/>
          </a:bodyPr>
          <a:lstStyle/>
          <a:p>
            <a:r>
              <a:rPr lang="en-US" sz="1600" dirty="0">
                <a:solidFill>
                  <a:sysClr val="windowText" lastClr="000000"/>
                </a:solidFill>
              </a:rPr>
              <a:t>Sample is based off those who opened the email.</a:t>
            </a:r>
          </a:p>
          <a:p>
            <a:r>
              <a:rPr lang="en-US" sz="1600" dirty="0">
                <a:solidFill>
                  <a:sysClr val="windowText" lastClr="000000"/>
                </a:solidFill>
              </a:rPr>
              <a:t>Odds-ratios are shown.</a:t>
            </a:r>
          </a:p>
          <a:p>
            <a:r>
              <a:rPr lang="en-US" sz="1600" dirty="0">
                <a:solidFill>
                  <a:sysClr val="windowText" lastClr="000000"/>
                </a:solidFill>
              </a:rPr>
              <a:t>Email segment reference is Social Exchange</a:t>
            </a:r>
          </a:p>
        </p:txBody>
      </p:sp>
      <p:pic>
        <p:nvPicPr>
          <p:cNvPr id="8" name="Picture 7">
            <a:extLst>
              <a:ext uri="{FF2B5EF4-FFF2-40B4-BE49-F238E27FC236}">
                <a16:creationId xmlns:a16="http://schemas.microsoft.com/office/drawing/2014/main" id="{4F412FED-F420-55D5-E2AF-5A55A80A4E5D}"/>
              </a:ext>
            </a:extLst>
          </p:cNvPr>
          <p:cNvPicPr>
            <a:picLocks noChangeAspect="1"/>
          </p:cNvPicPr>
          <p:nvPr/>
        </p:nvPicPr>
        <p:blipFill>
          <a:blip r:embed="rId3"/>
          <a:stretch>
            <a:fillRect/>
          </a:stretch>
        </p:blipFill>
        <p:spPr>
          <a:xfrm>
            <a:off x="1477880" y="1017823"/>
            <a:ext cx="9236241" cy="4822354"/>
          </a:xfrm>
          <a:prstGeom prst="rect">
            <a:avLst/>
          </a:prstGeom>
        </p:spPr>
      </p:pic>
    </p:spTree>
    <p:extLst>
      <p:ext uri="{BB962C8B-B14F-4D97-AF65-F5344CB8AC3E}">
        <p14:creationId xmlns:p14="http://schemas.microsoft.com/office/powerpoint/2010/main" val="4056522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47C9FA-48B2-4A9C-849C-2DAC60199E3D}"/>
              </a:ext>
            </a:extLst>
          </p:cNvPr>
          <p:cNvSpPr>
            <a:spLocks noGrp="1"/>
          </p:cNvSpPr>
          <p:nvPr>
            <p:ph type="sldNum" sz="quarter" idx="12"/>
          </p:nvPr>
        </p:nvSpPr>
        <p:spPr/>
        <p:txBody>
          <a:bodyPr/>
          <a:lstStyle/>
          <a:p>
            <a:fld id="{98E2D5F2-7666-4778-BB3F-F160B0BEF61E}" type="slidenum">
              <a:rPr lang="en-US" smtClean="0"/>
              <a:pPr/>
              <a:t>28</a:t>
            </a:fld>
            <a:endParaRPr lang="en-US" dirty="0"/>
          </a:p>
        </p:txBody>
      </p:sp>
      <p:sp>
        <p:nvSpPr>
          <p:cNvPr id="5" name="Title 4">
            <a:extLst>
              <a:ext uri="{FF2B5EF4-FFF2-40B4-BE49-F238E27FC236}">
                <a16:creationId xmlns:a16="http://schemas.microsoft.com/office/drawing/2014/main" id="{E272E44A-3586-4BFF-A242-2BCAB01F0E72}"/>
              </a:ext>
            </a:extLst>
          </p:cNvPr>
          <p:cNvSpPr>
            <a:spLocks noGrp="1"/>
          </p:cNvSpPr>
          <p:nvPr>
            <p:ph type="title"/>
          </p:nvPr>
        </p:nvSpPr>
        <p:spPr/>
        <p:txBody>
          <a:bodyPr/>
          <a:lstStyle/>
          <a:p>
            <a:r>
              <a:rPr lang="en-US" sz="2000" dirty="0"/>
              <a:t>However, There Is A lot of Variance Among Firm Size and Conversion Rates</a:t>
            </a:r>
          </a:p>
        </p:txBody>
      </p:sp>
      <p:pic>
        <p:nvPicPr>
          <p:cNvPr id="3" name="Picture 2" descr="A comparison of a graph&#10;&#10;Description automatically generated with medium confidence">
            <a:extLst>
              <a:ext uri="{FF2B5EF4-FFF2-40B4-BE49-F238E27FC236}">
                <a16:creationId xmlns:a16="http://schemas.microsoft.com/office/drawing/2014/main" id="{47A531B7-3058-F2AE-CFEE-CBAB7CEC1D0C}"/>
              </a:ext>
            </a:extLst>
          </p:cNvPr>
          <p:cNvPicPr>
            <a:picLocks noChangeAspect="1"/>
          </p:cNvPicPr>
          <p:nvPr/>
        </p:nvPicPr>
        <p:blipFill rotWithShape="1">
          <a:blip r:embed="rId3">
            <a:extLst>
              <a:ext uri="{28A0092B-C50C-407E-A947-70E740481C1C}">
                <a14:useLocalDpi xmlns:a14="http://schemas.microsoft.com/office/drawing/2010/main" val="0"/>
              </a:ext>
            </a:extLst>
          </a:blip>
          <a:srcRect b="12698"/>
          <a:stretch/>
        </p:blipFill>
        <p:spPr>
          <a:xfrm>
            <a:off x="1478280" y="1028700"/>
            <a:ext cx="9235440" cy="4800600"/>
          </a:xfrm>
          <a:prstGeom prst="rect">
            <a:avLst/>
          </a:prstGeom>
        </p:spPr>
      </p:pic>
      <p:sp>
        <p:nvSpPr>
          <p:cNvPr id="7" name="TextBox 6">
            <a:extLst>
              <a:ext uri="{FF2B5EF4-FFF2-40B4-BE49-F238E27FC236}">
                <a16:creationId xmlns:a16="http://schemas.microsoft.com/office/drawing/2014/main" id="{7A0136C2-306F-665A-518D-3D6255A3BD9C}"/>
              </a:ext>
            </a:extLst>
          </p:cNvPr>
          <p:cNvSpPr txBox="1"/>
          <p:nvPr/>
        </p:nvSpPr>
        <p:spPr>
          <a:xfrm>
            <a:off x="2565400" y="5943600"/>
            <a:ext cx="9093200" cy="830997"/>
          </a:xfrm>
          <a:prstGeom prst="rect">
            <a:avLst/>
          </a:prstGeom>
          <a:noFill/>
        </p:spPr>
        <p:txBody>
          <a:bodyPr wrap="square">
            <a:spAutoFit/>
          </a:bodyPr>
          <a:lstStyle/>
          <a:p>
            <a:r>
              <a:rPr lang="en-US" sz="1600" dirty="0">
                <a:solidFill>
                  <a:sysClr val="windowText" lastClr="000000"/>
                </a:solidFill>
              </a:rPr>
              <a:t>Sample is based off those who opened the email.</a:t>
            </a:r>
          </a:p>
          <a:p>
            <a:r>
              <a:rPr lang="en-US" sz="1600" dirty="0">
                <a:solidFill>
                  <a:sysClr val="windowText" lastClr="000000"/>
                </a:solidFill>
              </a:rPr>
              <a:t>Odds-ratios are shown.</a:t>
            </a:r>
          </a:p>
          <a:p>
            <a:r>
              <a:rPr lang="en-US" sz="1600" dirty="0">
                <a:solidFill>
                  <a:sysClr val="windowText" lastClr="000000"/>
                </a:solidFill>
              </a:rPr>
              <a:t>Number of Employee reference is 5 or fewer. Email segment reference is Social Exchange</a:t>
            </a:r>
          </a:p>
        </p:txBody>
      </p:sp>
    </p:spTree>
    <p:extLst>
      <p:ext uri="{BB962C8B-B14F-4D97-AF65-F5344CB8AC3E}">
        <p14:creationId xmlns:p14="http://schemas.microsoft.com/office/powerpoint/2010/main" val="153923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4726C-1F3B-5287-3E88-3E271F82363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55F1108-16EF-6007-4592-F221C36CB6FD}"/>
              </a:ext>
            </a:extLst>
          </p:cNvPr>
          <p:cNvSpPr>
            <a:spLocks noGrp="1"/>
          </p:cNvSpPr>
          <p:nvPr>
            <p:ph type="title"/>
          </p:nvPr>
        </p:nvSpPr>
        <p:spPr>
          <a:xfrm>
            <a:off x="1981200" y="2667000"/>
            <a:ext cx="8229600" cy="944562"/>
          </a:xfrm>
        </p:spPr>
        <p:txBody>
          <a:bodyPr/>
          <a:lstStyle/>
          <a:p>
            <a:pPr algn="ctr"/>
            <a:r>
              <a:rPr lang="en-US" dirty="0"/>
              <a:t>Concluding Remarks</a:t>
            </a:r>
          </a:p>
        </p:txBody>
      </p:sp>
      <p:sp>
        <p:nvSpPr>
          <p:cNvPr id="4" name="Slide Number Placeholder 3">
            <a:extLst>
              <a:ext uri="{FF2B5EF4-FFF2-40B4-BE49-F238E27FC236}">
                <a16:creationId xmlns:a16="http://schemas.microsoft.com/office/drawing/2014/main" id="{7C00BF85-562D-31E9-4295-5D0E4D14F8CA}"/>
              </a:ext>
            </a:extLst>
          </p:cNvPr>
          <p:cNvSpPr>
            <a:spLocks noGrp="1"/>
          </p:cNvSpPr>
          <p:nvPr>
            <p:ph type="sldNum" sz="quarter" idx="12"/>
          </p:nvPr>
        </p:nvSpPr>
        <p:spPr/>
        <p:txBody>
          <a:bodyPr/>
          <a:lstStyle/>
          <a:p>
            <a:fld id="{98E2D5F2-7666-4778-BB3F-F160B0BEF61E}" type="slidenum">
              <a:rPr lang="en-US" smtClean="0"/>
              <a:pPr/>
              <a:t>29</a:t>
            </a:fld>
            <a:endParaRPr lang="en-US" dirty="0"/>
          </a:p>
        </p:txBody>
      </p:sp>
    </p:spTree>
    <p:extLst>
      <p:ext uri="{BB962C8B-B14F-4D97-AF65-F5344CB8AC3E}">
        <p14:creationId xmlns:p14="http://schemas.microsoft.com/office/powerpoint/2010/main" val="2345949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27304-4849-70E8-4B56-A4C62070F71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A09BA54-90D7-71F8-5AA7-02D3A74D9EF6}"/>
              </a:ext>
            </a:extLst>
          </p:cNvPr>
          <p:cNvSpPr>
            <a:spLocks noGrp="1"/>
          </p:cNvSpPr>
          <p:nvPr>
            <p:ph type="sldNum" sz="quarter" idx="12"/>
          </p:nvPr>
        </p:nvSpPr>
        <p:spPr/>
        <p:txBody>
          <a:bodyPr/>
          <a:lstStyle/>
          <a:p>
            <a:fld id="{98E2D5F2-7666-4778-BB3F-F160B0BEF61E}" type="slidenum">
              <a:rPr lang="en-US" smtClean="0"/>
              <a:pPr/>
              <a:t>3</a:t>
            </a:fld>
            <a:endParaRPr lang="en-US" dirty="0"/>
          </a:p>
        </p:txBody>
      </p:sp>
      <p:sp>
        <p:nvSpPr>
          <p:cNvPr id="7" name="Title 6">
            <a:extLst>
              <a:ext uri="{FF2B5EF4-FFF2-40B4-BE49-F238E27FC236}">
                <a16:creationId xmlns:a16="http://schemas.microsoft.com/office/drawing/2014/main" id="{38023F6C-060E-B01F-6015-8AF18D479398}"/>
              </a:ext>
            </a:extLst>
          </p:cNvPr>
          <p:cNvSpPr>
            <a:spLocks noGrp="1"/>
          </p:cNvSpPr>
          <p:nvPr>
            <p:ph type="title"/>
          </p:nvPr>
        </p:nvSpPr>
        <p:spPr/>
        <p:txBody>
          <a:bodyPr/>
          <a:lstStyle/>
          <a:p>
            <a:r>
              <a:rPr lang="en-US" sz="2000" dirty="0"/>
              <a:t>Story </a:t>
            </a:r>
          </a:p>
        </p:txBody>
      </p:sp>
      <p:sp>
        <p:nvSpPr>
          <p:cNvPr id="4" name="Content Placeholder 2">
            <a:extLst>
              <a:ext uri="{FF2B5EF4-FFF2-40B4-BE49-F238E27FC236}">
                <a16:creationId xmlns:a16="http://schemas.microsoft.com/office/drawing/2014/main" id="{1FE23583-C3F9-CEED-4EDE-3EAE82822CD6}"/>
              </a:ext>
            </a:extLst>
          </p:cNvPr>
          <p:cNvSpPr txBox="1">
            <a:spLocks/>
          </p:cNvSpPr>
          <p:nvPr/>
        </p:nvSpPr>
        <p:spPr bwMode="auto">
          <a:xfrm>
            <a:off x="457200" y="990601"/>
            <a:ext cx="11125200" cy="487679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457200">
              <a:spcBef>
                <a:spcPts val="800"/>
              </a:spcBef>
              <a:buFont typeface="+mj-lt"/>
              <a:buAutoNum type="arabicPeriod"/>
              <a:defRPr/>
            </a:pPr>
            <a:r>
              <a:rPr lang="en-US" sz="2000" dirty="0">
                <a:solidFill>
                  <a:srgbClr val="002A59"/>
                </a:solidFill>
                <a:latin typeface="Arial" panose="020B0604020202020204" pitchFamily="34" charset="0"/>
                <a:cs typeface="Arial" panose="020B0604020202020204" pitchFamily="34" charset="0"/>
              </a:rPr>
              <a:t>There are numerous reasons and theories for why people take surveys </a:t>
            </a:r>
          </a:p>
          <a:p>
            <a:pPr marL="914400" lvl="1" indent="-457200">
              <a:spcBef>
                <a:spcPts val="800"/>
              </a:spcBef>
              <a:buFont typeface="+mj-lt"/>
              <a:buAutoNum type="arabicPeriod"/>
              <a:defRPr/>
            </a:pPr>
            <a:r>
              <a:rPr lang="en-US" sz="1800" dirty="0">
                <a:solidFill>
                  <a:srgbClr val="002A59"/>
                </a:solidFill>
                <a:latin typeface="Arial" panose="020B0604020202020204" pitchFamily="34" charset="0"/>
                <a:cs typeface="Arial" panose="020B0604020202020204" pitchFamily="34" charset="0"/>
              </a:rPr>
              <a:t>Explain a few of them</a:t>
            </a:r>
          </a:p>
          <a:p>
            <a:pPr marL="514350" indent="-457200">
              <a:spcBef>
                <a:spcPts val="800"/>
              </a:spcBef>
              <a:buFont typeface="+mj-lt"/>
              <a:buAutoNum type="arabicPeriod"/>
              <a:defRPr/>
            </a:pPr>
            <a:r>
              <a:rPr lang="en-US" sz="2000" dirty="0">
                <a:solidFill>
                  <a:srgbClr val="002A59"/>
                </a:solidFill>
                <a:latin typeface="Arial" panose="020B0604020202020204" pitchFamily="34" charset="0"/>
                <a:cs typeface="Arial" panose="020B0604020202020204" pitchFamily="34" charset="0"/>
              </a:rPr>
              <a:t>But these are all for household surveys and we don’t know if they are true for businesses </a:t>
            </a:r>
          </a:p>
          <a:p>
            <a:pPr marL="514350" indent="-457200">
              <a:spcBef>
                <a:spcPts val="800"/>
              </a:spcBef>
              <a:buFont typeface="+mj-lt"/>
              <a:buAutoNum type="arabicPeriod"/>
              <a:defRPr/>
            </a:pPr>
            <a:r>
              <a:rPr lang="en-US" sz="2000" dirty="0">
                <a:solidFill>
                  <a:srgbClr val="002A59"/>
                </a:solidFill>
                <a:latin typeface="Arial" panose="020B0604020202020204" pitchFamily="34" charset="0"/>
                <a:cs typeface="Arial" panose="020B0604020202020204" pitchFamily="34" charset="0"/>
              </a:rPr>
              <a:t>To solve this, we added in two questions to our surveys to figure out why businesses participate </a:t>
            </a:r>
          </a:p>
          <a:p>
            <a:pPr marL="514350" indent="-457200">
              <a:spcBef>
                <a:spcPts val="800"/>
              </a:spcBef>
              <a:buFont typeface="+mj-lt"/>
              <a:buAutoNum type="arabicPeriod"/>
              <a:defRPr/>
            </a:pPr>
            <a:r>
              <a:rPr lang="en-US" sz="2000" dirty="0">
                <a:solidFill>
                  <a:srgbClr val="002A59"/>
                </a:solidFill>
                <a:latin typeface="Arial" panose="020B0604020202020204" pitchFamily="34" charset="0"/>
                <a:cs typeface="Arial" panose="020B0604020202020204" pitchFamily="34" charset="0"/>
              </a:rPr>
              <a:t>Here is the methodology</a:t>
            </a:r>
          </a:p>
          <a:p>
            <a:pPr marL="914400" lvl="1" indent="-457200">
              <a:spcBef>
                <a:spcPts val="800"/>
              </a:spcBef>
              <a:buFont typeface="+mj-lt"/>
              <a:buAutoNum type="arabicPeriod"/>
              <a:defRPr/>
            </a:pPr>
            <a:r>
              <a:rPr lang="en-US" sz="1800" dirty="0">
                <a:solidFill>
                  <a:srgbClr val="002A59"/>
                </a:solidFill>
                <a:latin typeface="Arial" panose="020B0604020202020204" pitchFamily="34" charset="0"/>
                <a:cs typeface="Arial" panose="020B0604020202020204" pitchFamily="34" charset="0"/>
              </a:rPr>
              <a:t>Method 1: Across all Banks to get a general sense of why businesses participate – understand firm demographics </a:t>
            </a:r>
          </a:p>
          <a:p>
            <a:pPr marL="914400" lvl="1" indent="-457200">
              <a:spcBef>
                <a:spcPts val="800"/>
              </a:spcBef>
              <a:buFont typeface="+mj-lt"/>
              <a:buAutoNum type="arabicPeriod"/>
              <a:defRPr/>
            </a:pPr>
            <a:r>
              <a:rPr lang="en-US" sz="1800" dirty="0">
                <a:solidFill>
                  <a:srgbClr val="002A59"/>
                </a:solidFill>
                <a:latin typeface="Arial" panose="020B0604020202020204" pitchFamily="34" charset="0"/>
                <a:cs typeface="Arial" panose="020B0604020202020204" pitchFamily="34" charset="0"/>
              </a:rPr>
              <a:t>Look at Richmond to assess difference in new members versus </a:t>
            </a:r>
            <a:r>
              <a:rPr lang="en-US" sz="1800" dirty="0" err="1">
                <a:solidFill>
                  <a:srgbClr val="002A59"/>
                </a:solidFill>
                <a:latin typeface="Arial" panose="020B0604020202020204" pitchFamily="34" charset="0"/>
                <a:cs typeface="Arial" panose="020B0604020202020204" pitchFamily="34" charset="0"/>
              </a:rPr>
              <a:t>exisiting</a:t>
            </a:r>
            <a:r>
              <a:rPr lang="en-US" sz="1800" dirty="0">
                <a:solidFill>
                  <a:srgbClr val="002A59"/>
                </a:solidFill>
                <a:latin typeface="Arial" panose="020B0604020202020204" pitchFamily="34" charset="0"/>
                <a:cs typeface="Arial" panose="020B0604020202020204" pitchFamily="34" charset="0"/>
              </a:rPr>
              <a:t> (the recruitment vs retention) – understand respondent motivation </a:t>
            </a:r>
          </a:p>
          <a:p>
            <a:pPr marL="514350" indent="-457200">
              <a:spcBef>
                <a:spcPts val="800"/>
              </a:spcBef>
              <a:buFont typeface="+mj-lt"/>
              <a:buAutoNum type="arabicPeriod"/>
              <a:defRPr/>
            </a:pPr>
            <a:r>
              <a:rPr lang="en-US" sz="2000" dirty="0">
                <a:solidFill>
                  <a:srgbClr val="002A59"/>
                </a:solidFill>
                <a:latin typeface="Arial" panose="020B0604020202020204" pitchFamily="34" charset="0"/>
                <a:cs typeface="Arial" panose="020B0604020202020204" pitchFamily="34" charset="0"/>
              </a:rPr>
              <a:t>Method 1:</a:t>
            </a:r>
          </a:p>
          <a:p>
            <a:pPr marL="514350" indent="-457200">
              <a:spcBef>
                <a:spcPts val="800"/>
              </a:spcBef>
              <a:buFont typeface="+mj-lt"/>
              <a:buAutoNum type="arabicPeriod"/>
              <a:defRPr/>
            </a:pPr>
            <a:r>
              <a:rPr lang="en-US" sz="2000" dirty="0">
                <a:solidFill>
                  <a:srgbClr val="002A59"/>
                </a:solidFill>
                <a:latin typeface="Arial" panose="020B0604020202020204" pitchFamily="34" charset="0"/>
                <a:cs typeface="Arial" panose="020B0604020202020204" pitchFamily="34" charset="0"/>
              </a:rPr>
              <a:t>Method 2:</a:t>
            </a:r>
          </a:p>
          <a:p>
            <a:pPr marL="514350" indent="-457200">
              <a:spcBef>
                <a:spcPts val="800"/>
              </a:spcBef>
              <a:buFont typeface="+mj-lt"/>
              <a:buAutoNum type="arabicPeriod"/>
              <a:defRPr/>
            </a:pPr>
            <a:r>
              <a:rPr lang="en-US" sz="2000" dirty="0">
                <a:solidFill>
                  <a:srgbClr val="002A59"/>
                </a:solidFill>
                <a:latin typeface="Arial" panose="020B0604020202020204" pitchFamily="34" charset="0"/>
                <a:cs typeface="Arial" panose="020B0604020202020204" pitchFamily="34" charset="0"/>
              </a:rPr>
              <a:t>Discussion</a:t>
            </a:r>
          </a:p>
          <a:p>
            <a:pPr marL="514350" indent="-457200">
              <a:spcBef>
                <a:spcPts val="800"/>
              </a:spcBef>
              <a:buFont typeface="+mj-lt"/>
              <a:buAutoNum type="arabicPeriod"/>
              <a:defRPr/>
            </a:pPr>
            <a:r>
              <a:rPr lang="en-US" sz="2000" dirty="0">
                <a:solidFill>
                  <a:srgbClr val="002A59"/>
                </a:solidFill>
                <a:latin typeface="Arial" panose="020B0604020202020204" pitchFamily="34" charset="0"/>
                <a:cs typeface="Arial" panose="020B0604020202020204" pitchFamily="34" charset="0"/>
              </a:rPr>
              <a:t>Next Steps </a:t>
            </a:r>
          </a:p>
        </p:txBody>
      </p:sp>
    </p:spTree>
    <p:extLst>
      <p:ext uri="{BB962C8B-B14F-4D97-AF65-F5344CB8AC3E}">
        <p14:creationId xmlns:p14="http://schemas.microsoft.com/office/powerpoint/2010/main" val="3682355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47C9FA-48B2-4A9C-849C-2DAC60199E3D}"/>
              </a:ext>
            </a:extLst>
          </p:cNvPr>
          <p:cNvSpPr>
            <a:spLocks noGrp="1"/>
          </p:cNvSpPr>
          <p:nvPr>
            <p:ph type="sldNum" sz="quarter" idx="12"/>
          </p:nvPr>
        </p:nvSpPr>
        <p:spPr/>
        <p:txBody>
          <a:bodyPr/>
          <a:lstStyle/>
          <a:p>
            <a:fld id="{98E2D5F2-7666-4778-BB3F-F160B0BEF61E}" type="slidenum">
              <a:rPr lang="en-US" smtClean="0"/>
              <a:pPr/>
              <a:t>30</a:t>
            </a:fld>
            <a:endParaRPr lang="en-US" dirty="0"/>
          </a:p>
        </p:txBody>
      </p:sp>
      <p:sp>
        <p:nvSpPr>
          <p:cNvPr id="7" name="Title 6">
            <a:extLst>
              <a:ext uri="{FF2B5EF4-FFF2-40B4-BE49-F238E27FC236}">
                <a16:creationId xmlns:a16="http://schemas.microsoft.com/office/drawing/2014/main" id="{4DFD5769-69DE-1A6C-2BC4-C8763EB70825}"/>
              </a:ext>
            </a:extLst>
          </p:cNvPr>
          <p:cNvSpPr>
            <a:spLocks noGrp="1"/>
          </p:cNvSpPr>
          <p:nvPr>
            <p:ph type="title"/>
          </p:nvPr>
        </p:nvSpPr>
        <p:spPr/>
        <p:txBody>
          <a:bodyPr/>
          <a:lstStyle/>
          <a:p>
            <a:r>
              <a:rPr lang="en-US" sz="2000" dirty="0"/>
              <a:t>Findings &amp; Hypotheses </a:t>
            </a:r>
          </a:p>
        </p:txBody>
      </p:sp>
      <p:sp>
        <p:nvSpPr>
          <p:cNvPr id="4" name="Content Placeholder 2">
            <a:extLst>
              <a:ext uri="{FF2B5EF4-FFF2-40B4-BE49-F238E27FC236}">
                <a16:creationId xmlns:a16="http://schemas.microsoft.com/office/drawing/2014/main" id="{49439B66-D31C-30A2-E729-C0AC35417477}"/>
              </a:ext>
            </a:extLst>
          </p:cNvPr>
          <p:cNvSpPr txBox="1">
            <a:spLocks/>
          </p:cNvSpPr>
          <p:nvPr/>
        </p:nvSpPr>
        <p:spPr bwMode="auto">
          <a:xfrm>
            <a:off x="457200" y="1219200"/>
            <a:ext cx="11531600" cy="495300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97D700"/>
              </a:buClr>
              <a:buFont typeface="Wingdings" panose="05000000000000000000" pitchFamily="2" charset="2"/>
              <a:buChar char="§"/>
            </a:pPr>
            <a:r>
              <a:rPr lang="en-US" sz="2400" dirty="0">
                <a:solidFill>
                  <a:srgbClr val="002A59"/>
                </a:solidFill>
                <a:latin typeface="Arial"/>
                <a:cs typeface="Arial"/>
              </a:rPr>
              <a:t>The Social Exchange Messaging Performed Best </a:t>
            </a:r>
          </a:p>
          <a:p>
            <a:pPr lvl="1">
              <a:spcBef>
                <a:spcPts val="600"/>
              </a:spcBef>
              <a:buClr>
                <a:srgbClr val="97D700"/>
              </a:buClr>
              <a:buFont typeface="Wingdings" panose="05000000000000000000" pitchFamily="2" charset="2"/>
              <a:buChar char="§"/>
            </a:pPr>
            <a:r>
              <a:rPr lang="en-US" sz="2000" dirty="0">
                <a:solidFill>
                  <a:srgbClr val="002A59"/>
                </a:solidFill>
                <a:latin typeface="Arial"/>
                <a:cs typeface="Arial"/>
              </a:rPr>
              <a:t>Hypothesis: In cold outreach, individuals prefer to know why you are contacting them early. </a:t>
            </a:r>
          </a:p>
          <a:p>
            <a:pPr lvl="2">
              <a:spcBef>
                <a:spcPts val="600"/>
              </a:spcBef>
              <a:buClr>
                <a:srgbClr val="97D700"/>
              </a:buClr>
              <a:buFont typeface="Wingdings" panose="05000000000000000000" pitchFamily="2" charset="2"/>
              <a:buChar char="§"/>
            </a:pPr>
            <a:r>
              <a:rPr lang="en-US" sz="1600" dirty="0">
                <a:solidFill>
                  <a:srgbClr val="002A59"/>
                </a:solidFill>
                <a:latin typeface="Arial"/>
                <a:cs typeface="Arial"/>
              </a:rPr>
              <a:t>Clear messaging on the purpose of the email is preferred </a:t>
            </a:r>
          </a:p>
          <a:p>
            <a:pPr lvl="1">
              <a:spcBef>
                <a:spcPts val="600"/>
              </a:spcBef>
              <a:buClr>
                <a:srgbClr val="97D700"/>
              </a:buClr>
              <a:buFont typeface="Wingdings" panose="05000000000000000000" pitchFamily="2" charset="2"/>
              <a:buChar char="§"/>
            </a:pPr>
            <a:endParaRPr lang="en-US" sz="2000" dirty="0">
              <a:solidFill>
                <a:srgbClr val="002A59"/>
              </a:solidFill>
              <a:latin typeface="Arial"/>
              <a:cs typeface="Arial"/>
            </a:endParaRPr>
          </a:p>
          <a:p>
            <a:pPr>
              <a:spcBef>
                <a:spcPts val="600"/>
              </a:spcBef>
              <a:buClr>
                <a:srgbClr val="97D700"/>
              </a:buClr>
              <a:buFont typeface="Wingdings" panose="05000000000000000000" pitchFamily="2" charset="2"/>
              <a:buChar char="§"/>
            </a:pPr>
            <a:r>
              <a:rPr lang="en-US" sz="2400" dirty="0">
                <a:solidFill>
                  <a:srgbClr val="002A59"/>
                </a:solidFill>
                <a:latin typeface="Arial"/>
                <a:cs typeface="Arial"/>
              </a:rPr>
              <a:t>The Explicit Incentive Messaging (Access to data) Performed Worst</a:t>
            </a:r>
          </a:p>
          <a:p>
            <a:pPr lvl="1">
              <a:spcBef>
                <a:spcPts val="600"/>
              </a:spcBef>
              <a:buClr>
                <a:srgbClr val="97D700"/>
              </a:buClr>
              <a:buFont typeface="Wingdings" panose="05000000000000000000" pitchFamily="2" charset="2"/>
              <a:buChar char="§"/>
            </a:pPr>
            <a:r>
              <a:rPr lang="en-US" sz="2000" dirty="0">
                <a:solidFill>
                  <a:srgbClr val="002A59"/>
                </a:solidFill>
                <a:latin typeface="Arial"/>
                <a:cs typeface="Arial"/>
              </a:rPr>
              <a:t>Hypothesis: “Incentive-forward” communications can be considered marketing spam by recipients, thus, getting ignored </a:t>
            </a:r>
            <a:br>
              <a:rPr lang="en-US" sz="2000" dirty="0">
                <a:solidFill>
                  <a:srgbClr val="002A59"/>
                </a:solidFill>
                <a:latin typeface="Arial"/>
                <a:cs typeface="Arial"/>
              </a:rPr>
            </a:br>
            <a:endParaRPr lang="en-US" sz="2000" dirty="0">
              <a:solidFill>
                <a:srgbClr val="002A59"/>
              </a:solidFill>
              <a:latin typeface="Arial"/>
              <a:cs typeface="Arial"/>
            </a:endParaRPr>
          </a:p>
          <a:p>
            <a:pPr>
              <a:spcBef>
                <a:spcPts val="600"/>
              </a:spcBef>
              <a:buClr>
                <a:srgbClr val="97D700"/>
              </a:buClr>
              <a:buFont typeface="Wingdings" panose="05000000000000000000" pitchFamily="2" charset="2"/>
              <a:buChar char="§"/>
            </a:pPr>
            <a:r>
              <a:rPr lang="en-US" sz="2400" dirty="0">
                <a:solidFill>
                  <a:srgbClr val="002A59"/>
                </a:solidFill>
                <a:latin typeface="Arial"/>
                <a:cs typeface="Arial"/>
              </a:rPr>
              <a:t>Firm Size Was Important For Conversion But Not In Driving Opens</a:t>
            </a:r>
          </a:p>
          <a:p>
            <a:pPr lvl="1">
              <a:spcBef>
                <a:spcPts val="600"/>
              </a:spcBef>
              <a:buClr>
                <a:srgbClr val="97D700"/>
              </a:buClr>
              <a:buFont typeface="Wingdings" panose="05000000000000000000" pitchFamily="2" charset="2"/>
              <a:buChar char="§"/>
            </a:pPr>
            <a:r>
              <a:rPr lang="en-US" sz="2000" dirty="0">
                <a:solidFill>
                  <a:srgbClr val="002A59"/>
                </a:solidFill>
                <a:latin typeface="Arial"/>
                <a:cs typeface="Arial"/>
              </a:rPr>
              <a:t>Hypothesis: Existing research hypothesizes that smaller firms have less to gain from participating in surveys, which could explain what we found in this experiment </a:t>
            </a:r>
          </a:p>
          <a:p>
            <a:pPr lvl="2">
              <a:spcBef>
                <a:spcPts val="600"/>
              </a:spcBef>
              <a:buClr>
                <a:srgbClr val="97D700"/>
              </a:buClr>
              <a:buFont typeface="Wingdings" panose="05000000000000000000" pitchFamily="2" charset="2"/>
              <a:buChar char="§"/>
            </a:pPr>
            <a:r>
              <a:rPr lang="en-US" sz="1600" dirty="0">
                <a:solidFill>
                  <a:srgbClr val="002A59"/>
                </a:solidFill>
                <a:latin typeface="Arial"/>
                <a:cs typeface="Arial"/>
              </a:rPr>
              <a:t>However, there is a lot of variance when looking at buckets of firm size</a:t>
            </a:r>
          </a:p>
        </p:txBody>
      </p:sp>
    </p:spTree>
    <p:extLst>
      <p:ext uri="{BB962C8B-B14F-4D97-AF65-F5344CB8AC3E}">
        <p14:creationId xmlns:p14="http://schemas.microsoft.com/office/powerpoint/2010/main" val="3004535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47C9FA-48B2-4A9C-849C-2DAC60199E3D}"/>
              </a:ext>
            </a:extLst>
          </p:cNvPr>
          <p:cNvSpPr>
            <a:spLocks noGrp="1"/>
          </p:cNvSpPr>
          <p:nvPr>
            <p:ph type="sldNum" sz="quarter" idx="12"/>
          </p:nvPr>
        </p:nvSpPr>
        <p:spPr/>
        <p:txBody>
          <a:bodyPr/>
          <a:lstStyle/>
          <a:p>
            <a:fld id="{98E2D5F2-7666-4778-BB3F-F160B0BEF61E}" type="slidenum">
              <a:rPr lang="en-US" smtClean="0"/>
              <a:pPr/>
              <a:t>31</a:t>
            </a:fld>
            <a:endParaRPr lang="en-US" dirty="0"/>
          </a:p>
        </p:txBody>
      </p:sp>
      <p:sp>
        <p:nvSpPr>
          <p:cNvPr id="7" name="Title 6">
            <a:extLst>
              <a:ext uri="{FF2B5EF4-FFF2-40B4-BE49-F238E27FC236}">
                <a16:creationId xmlns:a16="http://schemas.microsoft.com/office/drawing/2014/main" id="{4DFD5769-69DE-1A6C-2BC4-C8763EB70825}"/>
              </a:ext>
            </a:extLst>
          </p:cNvPr>
          <p:cNvSpPr>
            <a:spLocks noGrp="1"/>
          </p:cNvSpPr>
          <p:nvPr>
            <p:ph type="title"/>
          </p:nvPr>
        </p:nvSpPr>
        <p:spPr/>
        <p:txBody>
          <a:bodyPr/>
          <a:lstStyle/>
          <a:p>
            <a:r>
              <a:rPr lang="en-US" sz="2000" dirty="0"/>
              <a:t>Why Firms Do Not Join</a:t>
            </a:r>
          </a:p>
        </p:txBody>
      </p:sp>
      <p:sp>
        <p:nvSpPr>
          <p:cNvPr id="4" name="Content Placeholder 2">
            <a:extLst>
              <a:ext uri="{FF2B5EF4-FFF2-40B4-BE49-F238E27FC236}">
                <a16:creationId xmlns:a16="http://schemas.microsoft.com/office/drawing/2014/main" id="{49439B66-D31C-30A2-E729-C0AC35417477}"/>
              </a:ext>
            </a:extLst>
          </p:cNvPr>
          <p:cNvSpPr txBox="1">
            <a:spLocks/>
          </p:cNvSpPr>
          <p:nvPr/>
        </p:nvSpPr>
        <p:spPr bwMode="auto">
          <a:xfrm>
            <a:off x="457200" y="990600"/>
            <a:ext cx="11531600" cy="495300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97D700"/>
              </a:buClr>
              <a:buFont typeface="Wingdings" panose="05000000000000000000" pitchFamily="2" charset="2"/>
              <a:buChar char="§"/>
            </a:pPr>
            <a:r>
              <a:rPr lang="en-US" sz="2400" dirty="0">
                <a:solidFill>
                  <a:srgbClr val="002A59"/>
                </a:solidFill>
                <a:latin typeface="Arial"/>
                <a:cs typeface="Arial"/>
              </a:rPr>
              <a:t>Establishing Trust in Email Outreach is Difficult</a:t>
            </a:r>
          </a:p>
          <a:p>
            <a:pPr lvl="1">
              <a:spcBef>
                <a:spcPts val="600"/>
              </a:spcBef>
              <a:buClr>
                <a:srgbClr val="97D700"/>
              </a:buClr>
              <a:buFont typeface="Wingdings" panose="05000000000000000000" pitchFamily="2" charset="2"/>
              <a:buChar char="§"/>
            </a:pPr>
            <a:r>
              <a:rPr lang="en-US" sz="2000" dirty="0">
                <a:solidFill>
                  <a:srgbClr val="002A59"/>
                </a:solidFill>
                <a:latin typeface="Arial"/>
                <a:cs typeface="Arial"/>
              </a:rPr>
              <a:t>Incentives serve as an act of trust, and when you cannot offer a monetary incentive, building trust with a potential respondent is even more difficult  </a:t>
            </a:r>
          </a:p>
          <a:p>
            <a:pPr>
              <a:spcBef>
                <a:spcPts val="600"/>
              </a:spcBef>
              <a:buClr>
                <a:srgbClr val="97D700"/>
              </a:buClr>
              <a:buFont typeface="Wingdings" panose="05000000000000000000" pitchFamily="2" charset="2"/>
              <a:buChar char="§"/>
            </a:pPr>
            <a:r>
              <a:rPr lang="en-US" sz="2400" dirty="0">
                <a:solidFill>
                  <a:srgbClr val="002A59"/>
                </a:solidFill>
                <a:latin typeface="Arial"/>
                <a:cs typeface="Arial"/>
              </a:rPr>
              <a:t>People Don’t Know the Invitation is Legitimate </a:t>
            </a:r>
          </a:p>
          <a:p>
            <a:pPr lvl="1">
              <a:spcBef>
                <a:spcPts val="600"/>
              </a:spcBef>
              <a:buClr>
                <a:srgbClr val="97D700"/>
              </a:buClr>
              <a:buFont typeface="Wingdings" panose="05000000000000000000" pitchFamily="2" charset="2"/>
              <a:buChar char="§"/>
            </a:pPr>
            <a:r>
              <a:rPr lang="en-US" sz="2000" dirty="0">
                <a:solidFill>
                  <a:srgbClr val="002A59"/>
                </a:solidFill>
                <a:latin typeface="Arial"/>
                <a:cs typeface="Arial"/>
              </a:rPr>
              <a:t>Even with monetary incentives, the surveyor needs the potential respondent to trust the email is legitimate  </a:t>
            </a:r>
          </a:p>
          <a:p>
            <a:pPr>
              <a:spcBef>
                <a:spcPts val="600"/>
              </a:spcBef>
              <a:buClr>
                <a:srgbClr val="97D700"/>
              </a:buClr>
              <a:buFont typeface="Wingdings" panose="05000000000000000000" pitchFamily="2" charset="2"/>
              <a:buChar char="§"/>
            </a:pPr>
            <a:r>
              <a:rPr lang="en-US" sz="2400" dirty="0">
                <a:solidFill>
                  <a:srgbClr val="002A59"/>
                </a:solidFill>
                <a:latin typeface="Arial"/>
                <a:cs typeface="Arial"/>
              </a:rPr>
              <a:t>People Can’t Differentiate Survey Emails from Marketing Emails</a:t>
            </a:r>
          </a:p>
          <a:p>
            <a:pPr lvl="1">
              <a:spcBef>
                <a:spcPts val="600"/>
              </a:spcBef>
              <a:buClr>
                <a:srgbClr val="97D700"/>
              </a:buClr>
              <a:buFont typeface="Wingdings" panose="05000000000000000000" pitchFamily="2" charset="2"/>
              <a:buChar char="§"/>
            </a:pPr>
            <a:r>
              <a:rPr lang="en-US" sz="2000" dirty="0">
                <a:solidFill>
                  <a:srgbClr val="002A59"/>
                </a:solidFill>
                <a:latin typeface="Arial"/>
                <a:cs typeface="Arial"/>
              </a:rPr>
              <a:t>The volume of emails received is overwhelming and people may not know if an email from a survey company is different than an email from a retailer</a:t>
            </a:r>
          </a:p>
          <a:p>
            <a:pPr lvl="1">
              <a:spcBef>
                <a:spcPts val="600"/>
              </a:spcBef>
              <a:buClr>
                <a:srgbClr val="97D700"/>
              </a:buClr>
              <a:buFont typeface="Wingdings" panose="05000000000000000000" pitchFamily="2" charset="2"/>
              <a:buChar char="§"/>
            </a:pPr>
            <a:r>
              <a:rPr lang="en-US" sz="2000" dirty="0">
                <a:solidFill>
                  <a:srgbClr val="002A59"/>
                </a:solidFill>
                <a:latin typeface="Arial"/>
                <a:cs typeface="Arial"/>
              </a:rPr>
              <a:t>Gmail and other platforms group the email in the “promotions” tab, which creates more confusion</a:t>
            </a:r>
          </a:p>
          <a:p>
            <a:pPr>
              <a:spcBef>
                <a:spcPts val="600"/>
              </a:spcBef>
              <a:buClr>
                <a:srgbClr val="97D700"/>
              </a:buClr>
              <a:buFont typeface="Wingdings" panose="05000000000000000000" pitchFamily="2" charset="2"/>
              <a:buChar char="§"/>
            </a:pPr>
            <a:r>
              <a:rPr lang="en-US" sz="2400" dirty="0">
                <a:solidFill>
                  <a:srgbClr val="002A59"/>
                </a:solidFill>
                <a:latin typeface="Arial"/>
                <a:cs typeface="Arial"/>
              </a:rPr>
              <a:t>Message Importance Varies Person-to-Person </a:t>
            </a:r>
          </a:p>
          <a:p>
            <a:pPr lvl="1">
              <a:spcBef>
                <a:spcPts val="600"/>
              </a:spcBef>
              <a:buClr>
                <a:srgbClr val="97D700"/>
              </a:buClr>
              <a:buFont typeface="Wingdings" panose="05000000000000000000" pitchFamily="2" charset="2"/>
              <a:buChar char="§"/>
            </a:pPr>
            <a:r>
              <a:rPr lang="en-US" sz="2000" dirty="0">
                <a:solidFill>
                  <a:srgbClr val="002A59"/>
                </a:solidFill>
                <a:latin typeface="Arial"/>
                <a:cs typeface="Arial"/>
              </a:rPr>
              <a:t>People are complex and could have multiple fluid reasons for participating in surveys </a:t>
            </a:r>
          </a:p>
        </p:txBody>
      </p:sp>
    </p:spTree>
    <p:extLst>
      <p:ext uri="{BB962C8B-B14F-4D97-AF65-F5344CB8AC3E}">
        <p14:creationId xmlns:p14="http://schemas.microsoft.com/office/powerpoint/2010/main" val="2232102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Please Reach Out!</a:t>
            </a:r>
            <a:br>
              <a:rPr lang="en-US" sz="4000" dirty="0"/>
            </a:br>
            <a:r>
              <a:rPr lang="en-US" sz="3200" dirty="0"/>
              <a:t>Jason.Kosakow@rich.frb.org</a:t>
            </a:r>
            <a:endParaRPr lang="en-US" sz="2800" dirty="0"/>
          </a:p>
        </p:txBody>
      </p:sp>
    </p:spTree>
    <p:extLst>
      <p:ext uri="{BB962C8B-B14F-4D97-AF65-F5344CB8AC3E}">
        <p14:creationId xmlns:p14="http://schemas.microsoft.com/office/powerpoint/2010/main" val="1055783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13355-9493-6502-0C5E-3270039BC477}"/>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01938C9-59E4-52B0-0602-A51DB6AAC2B4}"/>
              </a:ext>
            </a:extLst>
          </p:cNvPr>
          <p:cNvSpPr>
            <a:spLocks noGrp="1"/>
          </p:cNvSpPr>
          <p:nvPr>
            <p:ph type="sldNum" sz="quarter" idx="12"/>
          </p:nvPr>
        </p:nvSpPr>
        <p:spPr/>
        <p:txBody>
          <a:bodyPr/>
          <a:lstStyle/>
          <a:p>
            <a:fld id="{98E2D5F2-7666-4778-BB3F-F160B0BEF61E}" type="slidenum">
              <a:rPr lang="en-US" smtClean="0"/>
              <a:pPr/>
              <a:t>33</a:t>
            </a:fld>
            <a:endParaRPr lang="en-US" dirty="0"/>
          </a:p>
        </p:txBody>
      </p:sp>
      <p:sp>
        <p:nvSpPr>
          <p:cNvPr id="7" name="Title 6">
            <a:extLst>
              <a:ext uri="{FF2B5EF4-FFF2-40B4-BE49-F238E27FC236}">
                <a16:creationId xmlns:a16="http://schemas.microsoft.com/office/drawing/2014/main" id="{AFCD9BF6-092C-B170-47E5-C330323EF50A}"/>
              </a:ext>
            </a:extLst>
          </p:cNvPr>
          <p:cNvSpPr>
            <a:spLocks noGrp="1"/>
          </p:cNvSpPr>
          <p:nvPr>
            <p:ph type="title"/>
          </p:nvPr>
        </p:nvSpPr>
        <p:spPr/>
        <p:txBody>
          <a:bodyPr/>
          <a:lstStyle/>
          <a:p>
            <a:r>
              <a:rPr lang="en-US" sz="2000" dirty="0"/>
              <a:t>About the Fifth Federal District Business Surveys</a:t>
            </a:r>
          </a:p>
        </p:txBody>
      </p:sp>
      <p:pic>
        <p:nvPicPr>
          <p:cNvPr id="3" name="Picture 2">
            <a:extLst>
              <a:ext uri="{FF2B5EF4-FFF2-40B4-BE49-F238E27FC236}">
                <a16:creationId xmlns:a16="http://schemas.microsoft.com/office/drawing/2014/main" id="{8B685A2D-A777-9F1B-F57F-690E87B8E8EB}"/>
              </a:ext>
            </a:extLst>
          </p:cNvPr>
          <p:cNvPicPr>
            <a:picLocks noChangeAspect="1"/>
          </p:cNvPicPr>
          <p:nvPr/>
        </p:nvPicPr>
        <p:blipFill>
          <a:blip r:embed="rId3"/>
          <a:stretch>
            <a:fillRect/>
          </a:stretch>
        </p:blipFill>
        <p:spPr>
          <a:xfrm>
            <a:off x="7111110" y="1361926"/>
            <a:ext cx="4268090" cy="4657874"/>
          </a:xfrm>
          <a:prstGeom prst="rect">
            <a:avLst/>
          </a:prstGeom>
        </p:spPr>
      </p:pic>
      <p:sp>
        <p:nvSpPr>
          <p:cNvPr id="4" name="Content Placeholder 2">
            <a:extLst>
              <a:ext uri="{FF2B5EF4-FFF2-40B4-BE49-F238E27FC236}">
                <a16:creationId xmlns:a16="http://schemas.microsoft.com/office/drawing/2014/main" id="{3B5AD266-4383-4D27-DC92-5E6FF16D5798}"/>
              </a:ext>
            </a:extLst>
          </p:cNvPr>
          <p:cNvSpPr txBox="1">
            <a:spLocks/>
          </p:cNvSpPr>
          <p:nvPr/>
        </p:nvSpPr>
        <p:spPr bwMode="auto">
          <a:xfrm>
            <a:off x="457200" y="990601"/>
            <a:ext cx="6400800" cy="487679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a:spcBef>
                <a:spcPts val="800"/>
              </a:spcBef>
              <a:defRPr/>
            </a:pPr>
            <a:r>
              <a:rPr lang="en-US" sz="2400" dirty="0">
                <a:solidFill>
                  <a:srgbClr val="002A59"/>
                </a:solidFill>
                <a:latin typeface="Arial" panose="020B0604020202020204" pitchFamily="34" charset="0"/>
                <a:cs typeface="Arial" panose="020B0604020202020204" pitchFamily="34" charset="0"/>
              </a:rPr>
              <a:t>The Fifth Federal Reserve District covers the southern mid-Atlantic states: </a:t>
            </a:r>
          </a:p>
          <a:p>
            <a:pPr marL="800100" lvl="1">
              <a:spcBef>
                <a:spcPts val="800"/>
              </a:spcBef>
              <a:defRPr/>
            </a:pPr>
            <a:r>
              <a:rPr lang="en-US" sz="2000" dirty="0">
                <a:solidFill>
                  <a:srgbClr val="002A59"/>
                </a:solidFill>
                <a:latin typeface="Arial" panose="020B0604020202020204" pitchFamily="34" charset="0"/>
                <a:cs typeface="Arial" panose="020B0604020202020204" pitchFamily="34" charset="0"/>
              </a:rPr>
              <a:t>South Carolina, North Carolina, Virginia, most of West Virginia, D.C., Maryland.</a:t>
            </a:r>
          </a:p>
          <a:p>
            <a:pPr marL="400050">
              <a:spcBef>
                <a:spcPts val="800"/>
              </a:spcBef>
              <a:defRPr/>
            </a:pPr>
            <a:r>
              <a:rPr lang="en-US" sz="2400" dirty="0">
                <a:solidFill>
                  <a:srgbClr val="002A59"/>
                </a:solidFill>
                <a:latin typeface="Arial" panose="020B0604020202020204" pitchFamily="34" charset="0"/>
                <a:cs typeface="Arial" panose="020B0604020202020204" pitchFamily="34" charset="0"/>
              </a:rPr>
              <a:t>Administered monthly.</a:t>
            </a:r>
          </a:p>
          <a:p>
            <a:pPr marL="400050">
              <a:spcBef>
                <a:spcPts val="800"/>
              </a:spcBef>
              <a:defRPr/>
            </a:pPr>
            <a:r>
              <a:rPr lang="en-US" sz="2400" dirty="0">
                <a:solidFill>
                  <a:srgbClr val="002A59"/>
                </a:solidFill>
                <a:latin typeface="Arial" panose="020B0604020202020204" pitchFamily="34" charset="0"/>
                <a:cs typeface="Arial" panose="020B0604020202020204" pitchFamily="34" charset="0"/>
              </a:rPr>
              <a:t>We do not produce official national statistics.</a:t>
            </a:r>
          </a:p>
          <a:p>
            <a:pPr marL="400050">
              <a:spcBef>
                <a:spcPts val="800"/>
              </a:spcBef>
              <a:defRPr/>
            </a:pPr>
            <a:r>
              <a:rPr lang="en-US" sz="2400" dirty="0">
                <a:solidFill>
                  <a:srgbClr val="002A59"/>
                </a:solidFill>
                <a:latin typeface="Arial" panose="020B0604020202020204" pitchFamily="34" charset="0"/>
                <a:cs typeface="Arial" panose="020B0604020202020204" pitchFamily="34" charset="0"/>
              </a:rPr>
              <a:t>Survey participation is </a:t>
            </a:r>
            <a:r>
              <a:rPr lang="en-US" sz="2400" b="1" dirty="0">
                <a:solidFill>
                  <a:srgbClr val="002A59"/>
                </a:solidFill>
                <a:latin typeface="Arial" panose="020B0604020202020204" pitchFamily="34" charset="0"/>
                <a:cs typeface="Arial" panose="020B0604020202020204" pitchFamily="34" charset="0"/>
              </a:rPr>
              <a:t>voluntary.</a:t>
            </a:r>
          </a:p>
          <a:p>
            <a:pPr marL="400050">
              <a:spcBef>
                <a:spcPts val="800"/>
              </a:spcBef>
              <a:defRPr/>
            </a:pPr>
            <a:r>
              <a:rPr lang="en-US" sz="2400" dirty="0">
                <a:solidFill>
                  <a:srgbClr val="002A59"/>
                </a:solidFill>
                <a:latin typeface="Arial" panose="020B0604020202020204" pitchFamily="34" charset="0"/>
                <a:cs typeface="Arial" panose="020B0604020202020204" pitchFamily="34" charset="0"/>
              </a:rPr>
              <a:t>Mix of convenience and probability sample.</a:t>
            </a:r>
          </a:p>
          <a:p>
            <a:pPr marL="400050">
              <a:spcBef>
                <a:spcPts val="800"/>
              </a:spcBef>
              <a:defRPr/>
            </a:pPr>
            <a:r>
              <a:rPr lang="en-US" sz="2400" b="1" u="sng" dirty="0">
                <a:solidFill>
                  <a:srgbClr val="002A59"/>
                </a:solidFill>
                <a:latin typeface="Arial" panose="020B0604020202020204" pitchFamily="34" charset="0"/>
                <a:cs typeface="Arial" panose="020B0604020202020204" pitchFamily="34" charset="0"/>
              </a:rPr>
              <a:t>We cannot provide monetary incentives.</a:t>
            </a:r>
          </a:p>
          <a:p>
            <a:pPr marL="57150" indent="0">
              <a:spcBef>
                <a:spcPts val="800"/>
              </a:spcBef>
              <a:buNone/>
              <a:defRPr/>
            </a:pPr>
            <a:endParaRPr lang="en-US" sz="2400" dirty="0">
              <a:solidFill>
                <a:srgbClr val="002A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1355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47C9FA-48B2-4A9C-849C-2DAC60199E3D}"/>
              </a:ext>
            </a:extLst>
          </p:cNvPr>
          <p:cNvSpPr>
            <a:spLocks noGrp="1"/>
          </p:cNvSpPr>
          <p:nvPr>
            <p:ph type="sldNum" sz="quarter" idx="12"/>
          </p:nvPr>
        </p:nvSpPr>
        <p:spPr/>
        <p:txBody>
          <a:bodyPr/>
          <a:lstStyle/>
          <a:p>
            <a:fld id="{98E2D5F2-7666-4778-BB3F-F160B0BEF61E}" type="slidenum">
              <a:rPr lang="en-US" smtClean="0"/>
              <a:pPr/>
              <a:t>4</a:t>
            </a:fld>
            <a:endParaRPr lang="en-US" dirty="0"/>
          </a:p>
        </p:txBody>
      </p:sp>
      <p:sp>
        <p:nvSpPr>
          <p:cNvPr id="7" name="Title 6">
            <a:extLst>
              <a:ext uri="{FF2B5EF4-FFF2-40B4-BE49-F238E27FC236}">
                <a16:creationId xmlns:a16="http://schemas.microsoft.com/office/drawing/2014/main" id="{4DFD5769-69DE-1A6C-2BC4-C8763EB70825}"/>
              </a:ext>
            </a:extLst>
          </p:cNvPr>
          <p:cNvSpPr>
            <a:spLocks noGrp="1"/>
          </p:cNvSpPr>
          <p:nvPr>
            <p:ph type="title"/>
          </p:nvPr>
        </p:nvSpPr>
        <p:spPr/>
        <p:txBody>
          <a:bodyPr/>
          <a:lstStyle/>
          <a:p>
            <a:r>
              <a:rPr lang="en-US" sz="2000" dirty="0"/>
              <a:t>The United States Federal Reserve System</a:t>
            </a:r>
          </a:p>
        </p:txBody>
      </p:sp>
      <p:pic>
        <p:nvPicPr>
          <p:cNvPr id="5" name="Picture 4">
            <a:extLst>
              <a:ext uri="{FF2B5EF4-FFF2-40B4-BE49-F238E27FC236}">
                <a16:creationId xmlns:a16="http://schemas.microsoft.com/office/drawing/2014/main" id="{CB017242-CC01-3971-4451-533D460A96C4}"/>
              </a:ext>
            </a:extLst>
          </p:cNvPr>
          <p:cNvPicPr>
            <a:picLocks noChangeAspect="1"/>
          </p:cNvPicPr>
          <p:nvPr/>
        </p:nvPicPr>
        <p:blipFill>
          <a:blip r:embed="rId3"/>
          <a:stretch>
            <a:fillRect/>
          </a:stretch>
        </p:blipFill>
        <p:spPr>
          <a:xfrm>
            <a:off x="1308431" y="1308732"/>
            <a:ext cx="7375041" cy="4318482"/>
          </a:xfrm>
          <a:prstGeom prst="rect">
            <a:avLst/>
          </a:prstGeom>
        </p:spPr>
      </p:pic>
      <p:grpSp>
        <p:nvGrpSpPr>
          <p:cNvPr id="9" name="Group 8">
            <a:extLst>
              <a:ext uri="{FF2B5EF4-FFF2-40B4-BE49-F238E27FC236}">
                <a16:creationId xmlns:a16="http://schemas.microsoft.com/office/drawing/2014/main" id="{760E3B16-4D6B-FBA6-C9FC-7CA9728EA9D2}"/>
              </a:ext>
            </a:extLst>
          </p:cNvPr>
          <p:cNvGrpSpPr/>
          <p:nvPr/>
        </p:nvGrpSpPr>
        <p:grpSpPr>
          <a:xfrm>
            <a:off x="8387173" y="4544727"/>
            <a:ext cx="2820761" cy="980927"/>
            <a:chOff x="6073898" y="4535632"/>
            <a:chExt cx="2820761" cy="980927"/>
          </a:xfrm>
        </p:grpSpPr>
        <p:pic>
          <p:nvPicPr>
            <p:cNvPr id="12" name="Picture 11">
              <a:extLst>
                <a:ext uri="{FF2B5EF4-FFF2-40B4-BE49-F238E27FC236}">
                  <a16:creationId xmlns:a16="http://schemas.microsoft.com/office/drawing/2014/main" id="{5D264870-7E91-81B5-EDDF-4567D003F88D}"/>
                </a:ext>
              </a:extLst>
            </p:cNvPr>
            <p:cNvPicPr>
              <a:picLocks noChangeAspect="1"/>
            </p:cNvPicPr>
            <p:nvPr/>
          </p:nvPicPr>
          <p:blipFill>
            <a:blip r:embed="rId4"/>
            <a:stretch>
              <a:fillRect/>
            </a:stretch>
          </p:blipFill>
          <p:spPr>
            <a:xfrm>
              <a:off x="6073898" y="4535632"/>
              <a:ext cx="2820761" cy="347852"/>
            </a:xfrm>
            <a:prstGeom prst="rect">
              <a:avLst/>
            </a:prstGeom>
          </p:spPr>
        </p:pic>
        <p:pic>
          <p:nvPicPr>
            <p:cNvPr id="13" name="Picture 12">
              <a:extLst>
                <a:ext uri="{FF2B5EF4-FFF2-40B4-BE49-F238E27FC236}">
                  <a16:creationId xmlns:a16="http://schemas.microsoft.com/office/drawing/2014/main" id="{F5431E82-78F5-E661-806D-25C49768B188}"/>
                </a:ext>
              </a:extLst>
            </p:cNvPr>
            <p:cNvPicPr>
              <a:picLocks noChangeAspect="1"/>
            </p:cNvPicPr>
            <p:nvPr/>
          </p:nvPicPr>
          <p:blipFill>
            <a:blip r:embed="rId5"/>
            <a:stretch>
              <a:fillRect/>
            </a:stretch>
          </p:blipFill>
          <p:spPr>
            <a:xfrm>
              <a:off x="6235596" y="5104960"/>
              <a:ext cx="2659063" cy="411599"/>
            </a:xfrm>
            <a:prstGeom prst="rect">
              <a:avLst/>
            </a:prstGeom>
          </p:spPr>
        </p:pic>
      </p:grpSp>
    </p:spTree>
    <p:extLst>
      <p:ext uri="{BB962C8B-B14F-4D97-AF65-F5344CB8AC3E}">
        <p14:creationId xmlns:p14="http://schemas.microsoft.com/office/powerpoint/2010/main" val="1086634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6F5C0-A18A-21C4-B3E0-7DC63532E804}"/>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0EE1EC2-7BDA-8377-6B7A-86F77CFCE99E}"/>
              </a:ext>
            </a:extLst>
          </p:cNvPr>
          <p:cNvSpPr>
            <a:spLocks noGrp="1"/>
          </p:cNvSpPr>
          <p:nvPr>
            <p:ph type="sldNum" sz="quarter" idx="12"/>
          </p:nvPr>
        </p:nvSpPr>
        <p:spPr/>
        <p:txBody>
          <a:bodyPr/>
          <a:lstStyle/>
          <a:p>
            <a:fld id="{98E2D5F2-7666-4778-BB3F-F160B0BEF61E}" type="slidenum">
              <a:rPr lang="en-US" smtClean="0"/>
              <a:pPr/>
              <a:t>5</a:t>
            </a:fld>
            <a:endParaRPr lang="en-US" dirty="0"/>
          </a:p>
        </p:txBody>
      </p:sp>
      <p:sp>
        <p:nvSpPr>
          <p:cNvPr id="7" name="Title 6">
            <a:extLst>
              <a:ext uri="{FF2B5EF4-FFF2-40B4-BE49-F238E27FC236}">
                <a16:creationId xmlns:a16="http://schemas.microsoft.com/office/drawing/2014/main" id="{C1CB6183-EFBB-8C5F-0FD5-F048A465E886}"/>
              </a:ext>
            </a:extLst>
          </p:cNvPr>
          <p:cNvSpPr>
            <a:spLocks noGrp="1"/>
          </p:cNvSpPr>
          <p:nvPr>
            <p:ph type="title"/>
          </p:nvPr>
        </p:nvSpPr>
        <p:spPr/>
        <p:txBody>
          <a:bodyPr/>
          <a:lstStyle/>
          <a:p>
            <a:r>
              <a:rPr lang="en-US" sz="2000" dirty="0"/>
              <a:t>About the Federal Reserve Regional Bank Business Surveys</a:t>
            </a:r>
          </a:p>
        </p:txBody>
      </p:sp>
      <p:sp>
        <p:nvSpPr>
          <p:cNvPr id="4" name="Content Placeholder 2">
            <a:extLst>
              <a:ext uri="{FF2B5EF4-FFF2-40B4-BE49-F238E27FC236}">
                <a16:creationId xmlns:a16="http://schemas.microsoft.com/office/drawing/2014/main" id="{5B7394E3-D489-3C33-6371-27B9B56E1CDD}"/>
              </a:ext>
            </a:extLst>
          </p:cNvPr>
          <p:cNvSpPr txBox="1">
            <a:spLocks/>
          </p:cNvSpPr>
          <p:nvPr/>
        </p:nvSpPr>
        <p:spPr bwMode="auto">
          <a:xfrm>
            <a:off x="457200" y="990601"/>
            <a:ext cx="11125200" cy="487679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a:spcBef>
                <a:spcPts val="800"/>
              </a:spcBef>
              <a:spcAft>
                <a:spcPts val="600"/>
              </a:spcAft>
              <a:defRPr/>
            </a:pPr>
            <a:r>
              <a:rPr lang="en-US" sz="2400" dirty="0">
                <a:solidFill>
                  <a:srgbClr val="002A59"/>
                </a:solidFill>
                <a:latin typeface="Arial" panose="020B0604020202020204" pitchFamily="34" charset="0"/>
                <a:cs typeface="Arial" panose="020B0604020202020204" pitchFamily="34" charset="0"/>
              </a:rPr>
              <a:t>Each survey is specific to each Bank’s district. </a:t>
            </a:r>
          </a:p>
          <a:p>
            <a:pPr marL="400050">
              <a:spcBef>
                <a:spcPts val="800"/>
              </a:spcBef>
              <a:spcAft>
                <a:spcPts val="600"/>
              </a:spcAft>
              <a:defRPr/>
            </a:pPr>
            <a:r>
              <a:rPr lang="en-US" sz="2400" dirty="0">
                <a:solidFill>
                  <a:srgbClr val="002A59"/>
                </a:solidFill>
                <a:latin typeface="Arial" panose="020B0604020202020204" pitchFamily="34" charset="0"/>
                <a:cs typeface="Arial" panose="020B0604020202020204" pitchFamily="34" charset="0"/>
              </a:rPr>
              <a:t>Surveys are administered monthly.</a:t>
            </a:r>
          </a:p>
          <a:p>
            <a:pPr marL="400050">
              <a:spcBef>
                <a:spcPts val="800"/>
              </a:spcBef>
              <a:spcAft>
                <a:spcPts val="600"/>
              </a:spcAft>
              <a:defRPr/>
            </a:pPr>
            <a:r>
              <a:rPr lang="en-US" sz="2400" dirty="0">
                <a:solidFill>
                  <a:srgbClr val="002A59"/>
                </a:solidFill>
                <a:latin typeface="Arial" panose="020B0604020202020204" pitchFamily="34" charset="0"/>
                <a:cs typeface="Arial" panose="020B0604020202020204" pitchFamily="34" charset="0"/>
              </a:rPr>
              <a:t>Each Bank operates a panel of businesses.</a:t>
            </a:r>
          </a:p>
          <a:p>
            <a:pPr marL="400050">
              <a:spcBef>
                <a:spcPts val="800"/>
              </a:spcBef>
              <a:spcAft>
                <a:spcPts val="600"/>
              </a:spcAft>
              <a:defRPr/>
            </a:pPr>
            <a:r>
              <a:rPr lang="en-US" sz="2400" dirty="0">
                <a:solidFill>
                  <a:srgbClr val="002A59"/>
                </a:solidFill>
                <a:latin typeface="Arial" panose="020B0604020202020204" pitchFamily="34" charset="0"/>
                <a:cs typeface="Arial" panose="020B0604020202020204" pitchFamily="34" charset="0"/>
              </a:rPr>
              <a:t>When a Bank reaches out to a business, it is to join the panel and not necessarily to take the survey at the point of connection. </a:t>
            </a:r>
          </a:p>
          <a:p>
            <a:pPr marL="400050">
              <a:spcBef>
                <a:spcPts val="800"/>
              </a:spcBef>
              <a:spcAft>
                <a:spcPts val="600"/>
              </a:spcAft>
              <a:defRPr/>
            </a:pPr>
            <a:r>
              <a:rPr lang="en-US" sz="2400" dirty="0">
                <a:solidFill>
                  <a:srgbClr val="002A59"/>
                </a:solidFill>
                <a:latin typeface="Arial" panose="020B0604020202020204" pitchFamily="34" charset="0"/>
                <a:cs typeface="Arial" panose="020B0604020202020204" pitchFamily="34" charset="0"/>
              </a:rPr>
              <a:t>These surveys do not produce official national statistics, but information about economic data used to inform monetary policy discussions.</a:t>
            </a:r>
          </a:p>
          <a:p>
            <a:pPr marL="400050">
              <a:spcBef>
                <a:spcPts val="800"/>
              </a:spcBef>
              <a:spcAft>
                <a:spcPts val="600"/>
              </a:spcAft>
              <a:defRPr/>
            </a:pPr>
            <a:r>
              <a:rPr lang="en-US" sz="2400" dirty="0">
                <a:solidFill>
                  <a:srgbClr val="002A59"/>
                </a:solidFill>
                <a:latin typeface="Arial" panose="020B0604020202020204" pitchFamily="34" charset="0"/>
                <a:cs typeface="Arial" panose="020B0604020202020204" pitchFamily="34" charset="0"/>
              </a:rPr>
              <a:t>Survey participation is </a:t>
            </a:r>
            <a:r>
              <a:rPr lang="en-US" sz="2400" b="1" dirty="0">
                <a:solidFill>
                  <a:srgbClr val="002A59"/>
                </a:solidFill>
                <a:latin typeface="Arial" panose="020B0604020202020204" pitchFamily="34" charset="0"/>
                <a:cs typeface="Arial" panose="020B0604020202020204" pitchFamily="34" charset="0"/>
              </a:rPr>
              <a:t>voluntary.</a:t>
            </a:r>
          </a:p>
          <a:p>
            <a:pPr marL="400050">
              <a:spcBef>
                <a:spcPts val="800"/>
              </a:spcBef>
              <a:spcAft>
                <a:spcPts val="600"/>
              </a:spcAft>
              <a:defRPr/>
            </a:pPr>
            <a:r>
              <a:rPr lang="en-US" sz="2400" dirty="0">
                <a:solidFill>
                  <a:srgbClr val="002A59"/>
                </a:solidFill>
                <a:latin typeface="Arial" panose="020B0604020202020204" pitchFamily="34" charset="0"/>
                <a:cs typeface="Arial" panose="020B0604020202020204" pitchFamily="34" charset="0"/>
              </a:rPr>
              <a:t>Mix of convenience and probability sample.</a:t>
            </a:r>
          </a:p>
          <a:p>
            <a:pPr marL="400050">
              <a:spcBef>
                <a:spcPts val="800"/>
              </a:spcBef>
              <a:spcAft>
                <a:spcPts val="600"/>
              </a:spcAft>
              <a:defRPr/>
            </a:pPr>
            <a:r>
              <a:rPr lang="en-US" sz="2400" b="1" u="sng" dirty="0">
                <a:solidFill>
                  <a:srgbClr val="002A59"/>
                </a:solidFill>
                <a:latin typeface="Arial" panose="020B0604020202020204" pitchFamily="34" charset="0"/>
                <a:cs typeface="Arial" panose="020B0604020202020204" pitchFamily="34" charset="0"/>
              </a:rPr>
              <a:t>We cannot provide monetary incentives.</a:t>
            </a:r>
          </a:p>
          <a:p>
            <a:pPr marL="57150" indent="0">
              <a:spcBef>
                <a:spcPts val="800"/>
              </a:spcBef>
              <a:buNone/>
              <a:defRPr/>
            </a:pPr>
            <a:endParaRPr lang="en-US" sz="2400" dirty="0">
              <a:solidFill>
                <a:srgbClr val="002A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23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47C9FA-48B2-4A9C-849C-2DAC60199E3D}"/>
              </a:ext>
            </a:extLst>
          </p:cNvPr>
          <p:cNvSpPr>
            <a:spLocks noGrp="1"/>
          </p:cNvSpPr>
          <p:nvPr>
            <p:ph type="sldNum" sz="quarter" idx="12"/>
          </p:nvPr>
        </p:nvSpPr>
        <p:spPr/>
        <p:txBody>
          <a:bodyPr/>
          <a:lstStyle/>
          <a:p>
            <a:fld id="{98E2D5F2-7666-4778-BB3F-F160B0BEF61E}" type="slidenum">
              <a:rPr lang="en-US" smtClean="0"/>
              <a:pPr/>
              <a:t>6</a:t>
            </a:fld>
            <a:endParaRPr lang="en-US" dirty="0"/>
          </a:p>
        </p:txBody>
      </p:sp>
      <p:sp>
        <p:nvSpPr>
          <p:cNvPr id="7" name="Title 6">
            <a:extLst>
              <a:ext uri="{FF2B5EF4-FFF2-40B4-BE49-F238E27FC236}">
                <a16:creationId xmlns:a16="http://schemas.microsoft.com/office/drawing/2014/main" id="{4DFD5769-69DE-1A6C-2BC4-C8763EB70825}"/>
              </a:ext>
            </a:extLst>
          </p:cNvPr>
          <p:cNvSpPr>
            <a:spLocks noGrp="1"/>
          </p:cNvSpPr>
          <p:nvPr>
            <p:ph type="title"/>
          </p:nvPr>
        </p:nvSpPr>
        <p:spPr>
          <a:xfrm>
            <a:off x="454024" y="228600"/>
            <a:ext cx="9308708" cy="599320"/>
          </a:xfrm>
        </p:spPr>
        <p:txBody>
          <a:bodyPr/>
          <a:lstStyle/>
          <a:p>
            <a:r>
              <a:rPr lang="en-US" sz="2000" dirty="0"/>
              <a:t>This research aims to answer a paradoxically simple question </a:t>
            </a:r>
          </a:p>
        </p:txBody>
      </p:sp>
      <p:sp>
        <p:nvSpPr>
          <p:cNvPr id="3" name="TextBox 2">
            <a:extLst>
              <a:ext uri="{FF2B5EF4-FFF2-40B4-BE49-F238E27FC236}">
                <a16:creationId xmlns:a16="http://schemas.microsoft.com/office/drawing/2014/main" id="{1051C1DF-884D-3011-2256-673842B81A41}"/>
              </a:ext>
            </a:extLst>
          </p:cNvPr>
          <p:cNvSpPr txBox="1"/>
          <p:nvPr/>
        </p:nvSpPr>
        <p:spPr>
          <a:xfrm>
            <a:off x="1885950" y="2459504"/>
            <a:ext cx="8420100" cy="1938992"/>
          </a:xfrm>
          <a:prstGeom prst="rect">
            <a:avLst/>
          </a:prstGeom>
          <a:noFill/>
        </p:spPr>
        <p:txBody>
          <a:bodyPr wrap="square" rtlCol="0">
            <a:spAutoFit/>
          </a:bodyPr>
          <a:lstStyle/>
          <a:p>
            <a:pPr algn="ctr"/>
            <a:r>
              <a:rPr lang="en-US" sz="6000" dirty="0"/>
              <a:t>Why Does a Person Take a Survey?</a:t>
            </a:r>
          </a:p>
        </p:txBody>
      </p:sp>
    </p:spTree>
    <p:extLst>
      <p:ext uri="{BB962C8B-B14F-4D97-AF65-F5344CB8AC3E}">
        <p14:creationId xmlns:p14="http://schemas.microsoft.com/office/powerpoint/2010/main" val="842501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DF8A6-B24F-92FA-6CCC-1AF7C9828CC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2195105-9797-4979-8129-6C5AE88AF71D}"/>
              </a:ext>
            </a:extLst>
          </p:cNvPr>
          <p:cNvSpPr>
            <a:spLocks noGrp="1"/>
          </p:cNvSpPr>
          <p:nvPr>
            <p:ph type="sldNum" sz="quarter" idx="12"/>
          </p:nvPr>
        </p:nvSpPr>
        <p:spPr/>
        <p:txBody>
          <a:bodyPr/>
          <a:lstStyle/>
          <a:p>
            <a:fld id="{98E2D5F2-7666-4778-BB3F-F160B0BEF61E}" type="slidenum">
              <a:rPr lang="en-US" smtClean="0"/>
              <a:pPr/>
              <a:t>7</a:t>
            </a:fld>
            <a:endParaRPr lang="en-US" dirty="0"/>
          </a:p>
        </p:txBody>
      </p:sp>
      <p:sp>
        <p:nvSpPr>
          <p:cNvPr id="7" name="Title 6">
            <a:extLst>
              <a:ext uri="{FF2B5EF4-FFF2-40B4-BE49-F238E27FC236}">
                <a16:creationId xmlns:a16="http://schemas.microsoft.com/office/drawing/2014/main" id="{8AAF0948-1C4C-AA57-6A28-91789D70F59A}"/>
              </a:ext>
            </a:extLst>
          </p:cNvPr>
          <p:cNvSpPr>
            <a:spLocks noGrp="1"/>
          </p:cNvSpPr>
          <p:nvPr>
            <p:ph type="title"/>
          </p:nvPr>
        </p:nvSpPr>
        <p:spPr>
          <a:xfrm>
            <a:off x="454024" y="228600"/>
            <a:ext cx="9308708" cy="599320"/>
          </a:xfrm>
        </p:spPr>
        <p:txBody>
          <a:bodyPr/>
          <a:lstStyle/>
          <a:p>
            <a:r>
              <a:rPr lang="en-US" sz="2000" dirty="0"/>
              <a:t>There are practical reasons for responding to a survey</a:t>
            </a:r>
          </a:p>
        </p:txBody>
      </p:sp>
      <p:graphicFrame>
        <p:nvGraphicFramePr>
          <p:cNvPr id="9" name="Diagram 8">
            <a:extLst>
              <a:ext uri="{FF2B5EF4-FFF2-40B4-BE49-F238E27FC236}">
                <a16:creationId xmlns:a16="http://schemas.microsoft.com/office/drawing/2014/main" id="{95823EBA-593F-7B9C-EA21-B8095FA20558}"/>
              </a:ext>
            </a:extLst>
          </p:cNvPr>
          <p:cNvGraphicFramePr/>
          <p:nvPr>
            <p:extLst>
              <p:ext uri="{D42A27DB-BD31-4B8C-83A1-F6EECF244321}">
                <p14:modId xmlns:p14="http://schemas.microsoft.com/office/powerpoint/2010/main" val="4070737542"/>
              </p:ext>
            </p:extLst>
          </p:nvPr>
        </p:nvGraphicFramePr>
        <p:xfrm>
          <a:off x="1244600" y="1026295"/>
          <a:ext cx="9702800" cy="5071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5057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2852C-50A3-FF77-36CF-4FBB3AB4C96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B93C9E4-3761-57AC-46D9-6B66B364809A}"/>
              </a:ext>
            </a:extLst>
          </p:cNvPr>
          <p:cNvSpPr>
            <a:spLocks noGrp="1"/>
          </p:cNvSpPr>
          <p:nvPr>
            <p:ph type="sldNum" sz="quarter" idx="12"/>
          </p:nvPr>
        </p:nvSpPr>
        <p:spPr/>
        <p:txBody>
          <a:bodyPr/>
          <a:lstStyle/>
          <a:p>
            <a:fld id="{98E2D5F2-7666-4778-BB3F-F160B0BEF61E}" type="slidenum">
              <a:rPr lang="en-US" smtClean="0"/>
              <a:pPr/>
              <a:t>8</a:t>
            </a:fld>
            <a:endParaRPr lang="en-US" dirty="0"/>
          </a:p>
        </p:txBody>
      </p:sp>
      <p:sp>
        <p:nvSpPr>
          <p:cNvPr id="7" name="Title 6">
            <a:extLst>
              <a:ext uri="{FF2B5EF4-FFF2-40B4-BE49-F238E27FC236}">
                <a16:creationId xmlns:a16="http://schemas.microsoft.com/office/drawing/2014/main" id="{2FD1CD74-E657-CB0F-CDF9-C68BE39BD20E}"/>
              </a:ext>
            </a:extLst>
          </p:cNvPr>
          <p:cNvSpPr>
            <a:spLocks noGrp="1"/>
          </p:cNvSpPr>
          <p:nvPr>
            <p:ph type="title"/>
          </p:nvPr>
        </p:nvSpPr>
        <p:spPr>
          <a:xfrm>
            <a:off x="454024" y="228600"/>
            <a:ext cx="9308708" cy="599320"/>
          </a:xfrm>
        </p:spPr>
        <p:txBody>
          <a:bodyPr/>
          <a:lstStyle/>
          <a:p>
            <a:r>
              <a:rPr lang="en-US" sz="2000" dirty="0"/>
              <a:t>There are numerous theories on response behavior </a:t>
            </a:r>
          </a:p>
        </p:txBody>
      </p:sp>
      <p:sp>
        <p:nvSpPr>
          <p:cNvPr id="4" name="TextBox 3">
            <a:extLst>
              <a:ext uri="{FF2B5EF4-FFF2-40B4-BE49-F238E27FC236}">
                <a16:creationId xmlns:a16="http://schemas.microsoft.com/office/drawing/2014/main" id="{617A6CE4-7B63-F24E-53DA-86182B43A20C}"/>
              </a:ext>
            </a:extLst>
          </p:cNvPr>
          <p:cNvSpPr txBox="1"/>
          <p:nvPr/>
        </p:nvSpPr>
        <p:spPr>
          <a:xfrm>
            <a:off x="5477565" y="6202836"/>
            <a:ext cx="6714435" cy="430887"/>
          </a:xfrm>
          <a:prstGeom prst="rect">
            <a:avLst/>
          </a:prstGeom>
          <a:noFill/>
        </p:spPr>
        <p:txBody>
          <a:bodyPr wrap="square">
            <a:spAutoFit/>
          </a:bodyPr>
          <a:lstStyle/>
          <a:p>
            <a:r>
              <a:rPr lang="en-US" sz="1100" i="1" dirty="0">
                <a:solidFill>
                  <a:srgbClr val="000000"/>
                </a:solidFill>
              </a:rPr>
              <a:t>Dillman, Don A. "Towards survey response rate theories that no longer pass each other like strangers in the night." Understanding survey methodology: Sociological theory and applications (2020): 15-44.</a:t>
            </a:r>
          </a:p>
        </p:txBody>
      </p:sp>
      <p:graphicFrame>
        <p:nvGraphicFramePr>
          <p:cNvPr id="8" name="Diagram 7">
            <a:extLst>
              <a:ext uri="{FF2B5EF4-FFF2-40B4-BE49-F238E27FC236}">
                <a16:creationId xmlns:a16="http://schemas.microsoft.com/office/drawing/2014/main" id="{8407EDB4-5B71-FF45-0384-CCF89596F19B}"/>
              </a:ext>
            </a:extLst>
          </p:cNvPr>
          <p:cNvGraphicFramePr/>
          <p:nvPr>
            <p:extLst>
              <p:ext uri="{D42A27DB-BD31-4B8C-83A1-F6EECF244321}">
                <p14:modId xmlns:p14="http://schemas.microsoft.com/office/powerpoint/2010/main" val="2250265447"/>
              </p:ext>
            </p:extLst>
          </p:nvPr>
        </p:nvGraphicFramePr>
        <p:xfrm>
          <a:off x="1244600" y="1026295"/>
          <a:ext cx="9702800" cy="5071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2041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A21E5-7059-4F70-EE9C-DC659ED48D45}"/>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B703127-ED4C-6B09-2A86-0B2BCA7D6F38}"/>
              </a:ext>
            </a:extLst>
          </p:cNvPr>
          <p:cNvSpPr>
            <a:spLocks noGrp="1"/>
          </p:cNvSpPr>
          <p:nvPr>
            <p:ph type="sldNum" sz="quarter" idx="12"/>
          </p:nvPr>
        </p:nvSpPr>
        <p:spPr/>
        <p:txBody>
          <a:bodyPr/>
          <a:lstStyle/>
          <a:p>
            <a:fld id="{98E2D5F2-7666-4778-BB3F-F160B0BEF61E}" type="slidenum">
              <a:rPr lang="en-US" smtClean="0"/>
              <a:pPr/>
              <a:t>9</a:t>
            </a:fld>
            <a:endParaRPr lang="en-US" dirty="0"/>
          </a:p>
        </p:txBody>
      </p:sp>
      <p:sp>
        <p:nvSpPr>
          <p:cNvPr id="7" name="Title 6">
            <a:extLst>
              <a:ext uri="{FF2B5EF4-FFF2-40B4-BE49-F238E27FC236}">
                <a16:creationId xmlns:a16="http://schemas.microsoft.com/office/drawing/2014/main" id="{3D1F854A-D428-9C80-99F0-235266EFCD3A}"/>
              </a:ext>
            </a:extLst>
          </p:cNvPr>
          <p:cNvSpPr>
            <a:spLocks noGrp="1"/>
          </p:cNvSpPr>
          <p:nvPr>
            <p:ph type="title"/>
          </p:nvPr>
        </p:nvSpPr>
        <p:spPr/>
        <p:txBody>
          <a:bodyPr/>
          <a:lstStyle/>
          <a:p>
            <a:r>
              <a:rPr lang="en-US" sz="2000" dirty="0"/>
              <a:t>What This Experiment Is Assessing in Using the Web for Panel Recruitment  </a:t>
            </a:r>
          </a:p>
        </p:txBody>
      </p:sp>
      <p:sp>
        <p:nvSpPr>
          <p:cNvPr id="4" name="Content Placeholder 2">
            <a:extLst>
              <a:ext uri="{FF2B5EF4-FFF2-40B4-BE49-F238E27FC236}">
                <a16:creationId xmlns:a16="http://schemas.microsoft.com/office/drawing/2014/main" id="{7B44FDD1-167F-A5BA-B25C-7739884303FC}"/>
              </a:ext>
            </a:extLst>
          </p:cNvPr>
          <p:cNvSpPr txBox="1">
            <a:spLocks/>
          </p:cNvSpPr>
          <p:nvPr/>
        </p:nvSpPr>
        <p:spPr bwMode="auto">
          <a:xfrm>
            <a:off x="457200" y="1219200"/>
            <a:ext cx="11125200" cy="495300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Aft>
                <a:spcPts val="600"/>
              </a:spcAft>
              <a:buClr>
                <a:srgbClr val="97D700"/>
              </a:buClr>
              <a:buNone/>
            </a:pPr>
            <a:r>
              <a:rPr lang="en-US" sz="2800" b="1" dirty="0">
                <a:solidFill>
                  <a:srgbClr val="002A59"/>
                </a:solidFill>
                <a:latin typeface="Arial"/>
                <a:cs typeface="Arial"/>
              </a:rPr>
              <a:t>Challenge: </a:t>
            </a:r>
          </a:p>
          <a:p>
            <a:pPr>
              <a:spcBef>
                <a:spcPts val="600"/>
              </a:spcBef>
              <a:spcAft>
                <a:spcPts val="2400"/>
              </a:spcAft>
              <a:buClr>
                <a:srgbClr val="97D700"/>
              </a:buClr>
              <a:buFont typeface="Wingdings" panose="05000000000000000000" pitchFamily="2" charset="2"/>
              <a:buChar char="§"/>
            </a:pPr>
            <a:r>
              <a:rPr lang="en-US" sz="2400" dirty="0">
                <a:solidFill>
                  <a:srgbClr val="002A59"/>
                </a:solidFill>
                <a:latin typeface="Arial"/>
                <a:cs typeface="Arial"/>
              </a:rPr>
              <a:t>Response theories are based off household surveys. There is limited information about why businesses participate in surveys.</a:t>
            </a:r>
          </a:p>
          <a:p>
            <a:pPr>
              <a:spcBef>
                <a:spcPts val="0"/>
              </a:spcBef>
              <a:spcAft>
                <a:spcPts val="2400"/>
              </a:spcAft>
              <a:buClr>
                <a:srgbClr val="97D700"/>
              </a:buClr>
              <a:buFont typeface="Wingdings" panose="05000000000000000000" pitchFamily="2" charset="2"/>
              <a:buChar char="§"/>
            </a:pPr>
            <a:r>
              <a:rPr lang="en-US" sz="2400" dirty="0">
                <a:solidFill>
                  <a:srgbClr val="002A59"/>
                </a:solidFill>
                <a:latin typeface="Arial"/>
                <a:cs typeface="Arial"/>
              </a:rPr>
              <a:t>Tailored appeals in the message body will have higher response rates than a generic social exchange approach. </a:t>
            </a:r>
          </a:p>
          <a:p>
            <a:pPr>
              <a:spcBef>
                <a:spcPts val="0"/>
              </a:spcBef>
              <a:spcAft>
                <a:spcPts val="2400"/>
              </a:spcAft>
              <a:buClr>
                <a:srgbClr val="97D700"/>
              </a:buClr>
              <a:buFont typeface="Wingdings" panose="05000000000000000000" pitchFamily="2" charset="2"/>
              <a:buChar char="§"/>
            </a:pPr>
            <a:r>
              <a:rPr lang="en-US" sz="2400" dirty="0">
                <a:solidFill>
                  <a:srgbClr val="002A59"/>
                </a:solidFill>
                <a:latin typeface="Arial"/>
                <a:cs typeface="Arial"/>
              </a:rPr>
              <a:t>The effectiveness of tailored appeals in boosting response rates will mirror the salience of each appeal</a:t>
            </a:r>
          </a:p>
        </p:txBody>
      </p:sp>
    </p:spTree>
    <p:extLst>
      <p:ext uri="{BB962C8B-B14F-4D97-AF65-F5344CB8AC3E}">
        <p14:creationId xmlns:p14="http://schemas.microsoft.com/office/powerpoint/2010/main" val="3981239518"/>
      </p:ext>
    </p:extLst>
  </p:cSld>
  <p:clrMapOvr>
    <a:masterClrMapping/>
  </p:clrMapOvr>
</p:sld>
</file>

<file path=ppt/theme/theme1.xml><?xml version="1.0" encoding="utf-8"?>
<a:theme xmlns:a="http://schemas.openxmlformats.org/drawingml/2006/main" name="Chartpack_Master">
  <a:themeElements>
    <a:clrScheme name="FRB Richmond 2013 colors">
      <a:dk1>
        <a:srgbClr val="002A59"/>
      </a:dk1>
      <a:lt1>
        <a:sysClr val="window" lastClr="FFFFFF"/>
      </a:lt1>
      <a:dk2>
        <a:srgbClr val="002A59"/>
      </a:dk2>
      <a:lt2>
        <a:srgbClr val="D7DCDD"/>
      </a:lt2>
      <a:accent1>
        <a:srgbClr val="00A9E7"/>
      </a:accent1>
      <a:accent2>
        <a:srgbClr val="93C847"/>
      </a:accent2>
      <a:accent3>
        <a:srgbClr val="FCB53D"/>
      </a:accent3>
      <a:accent4>
        <a:srgbClr val="B06FAE"/>
      </a:accent4>
      <a:accent5>
        <a:srgbClr val="0063A3"/>
      </a:accent5>
      <a:accent6>
        <a:srgbClr val="002A5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hartpack_Master">
  <a:themeElements>
    <a:clrScheme name="FRB Richmond 2013 colors">
      <a:dk1>
        <a:srgbClr val="002A59"/>
      </a:dk1>
      <a:lt1>
        <a:sysClr val="window" lastClr="FFFFFF"/>
      </a:lt1>
      <a:dk2>
        <a:srgbClr val="002A59"/>
      </a:dk2>
      <a:lt2>
        <a:srgbClr val="D7DCDD"/>
      </a:lt2>
      <a:accent1>
        <a:srgbClr val="00A9E7"/>
      </a:accent1>
      <a:accent2>
        <a:srgbClr val="93C847"/>
      </a:accent2>
      <a:accent3>
        <a:srgbClr val="FCB53D"/>
      </a:accent3>
      <a:accent4>
        <a:srgbClr val="B06FAE"/>
      </a:accent4>
      <a:accent5>
        <a:srgbClr val="0063A3"/>
      </a:accent5>
      <a:accent6>
        <a:srgbClr val="002A5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hartpack_Master">
  <a:themeElements>
    <a:clrScheme name="FRB Richmond 2013 colors">
      <a:dk1>
        <a:srgbClr val="002A59"/>
      </a:dk1>
      <a:lt1>
        <a:sysClr val="window" lastClr="FFFFFF"/>
      </a:lt1>
      <a:dk2>
        <a:srgbClr val="002A59"/>
      </a:dk2>
      <a:lt2>
        <a:srgbClr val="D7DCDD"/>
      </a:lt2>
      <a:accent1>
        <a:srgbClr val="00A9E7"/>
      </a:accent1>
      <a:accent2>
        <a:srgbClr val="93C847"/>
      </a:accent2>
      <a:accent3>
        <a:srgbClr val="FCB53D"/>
      </a:accent3>
      <a:accent4>
        <a:srgbClr val="B06FAE"/>
      </a:accent4>
      <a:accent5>
        <a:srgbClr val="0063A3"/>
      </a:accent5>
      <a:accent6>
        <a:srgbClr val="002A5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hartpack_Master">
  <a:themeElements>
    <a:clrScheme name="FRB Richmond 2013 colors">
      <a:dk1>
        <a:srgbClr val="002A59"/>
      </a:dk1>
      <a:lt1>
        <a:sysClr val="window" lastClr="FFFFFF"/>
      </a:lt1>
      <a:dk2>
        <a:srgbClr val="002A59"/>
      </a:dk2>
      <a:lt2>
        <a:srgbClr val="D7DCDD"/>
      </a:lt2>
      <a:accent1>
        <a:srgbClr val="00A9E7"/>
      </a:accent1>
      <a:accent2>
        <a:srgbClr val="93C847"/>
      </a:accent2>
      <a:accent3>
        <a:srgbClr val="FCB53D"/>
      </a:accent3>
      <a:accent4>
        <a:srgbClr val="B06FAE"/>
      </a:accent4>
      <a:accent5>
        <a:srgbClr val="0063A3"/>
      </a:accent5>
      <a:accent6>
        <a:srgbClr val="002A5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hartpack_Master">
  <a:themeElements>
    <a:clrScheme name="FRB Richmond 2013 colors">
      <a:dk1>
        <a:srgbClr val="002A59"/>
      </a:dk1>
      <a:lt1>
        <a:sysClr val="window" lastClr="FFFFFF"/>
      </a:lt1>
      <a:dk2>
        <a:srgbClr val="002A59"/>
      </a:dk2>
      <a:lt2>
        <a:srgbClr val="D7DCDD"/>
      </a:lt2>
      <a:accent1>
        <a:srgbClr val="00A9E7"/>
      </a:accent1>
      <a:accent2>
        <a:srgbClr val="93C847"/>
      </a:accent2>
      <a:accent3>
        <a:srgbClr val="FCB53D"/>
      </a:accent3>
      <a:accent4>
        <a:srgbClr val="B06FAE"/>
      </a:accent4>
      <a:accent5>
        <a:srgbClr val="0063A3"/>
      </a:accent5>
      <a:accent6>
        <a:srgbClr val="002A5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Chartpack_Master">
  <a:themeElements>
    <a:clrScheme name="FRB Richmond 2013 colors">
      <a:dk1>
        <a:srgbClr val="002A59"/>
      </a:dk1>
      <a:lt1>
        <a:sysClr val="window" lastClr="FFFFFF"/>
      </a:lt1>
      <a:dk2>
        <a:srgbClr val="002A59"/>
      </a:dk2>
      <a:lt2>
        <a:srgbClr val="D7DCDD"/>
      </a:lt2>
      <a:accent1>
        <a:srgbClr val="00A9E7"/>
      </a:accent1>
      <a:accent2>
        <a:srgbClr val="93C847"/>
      </a:accent2>
      <a:accent3>
        <a:srgbClr val="FCB53D"/>
      </a:accent3>
      <a:accent4>
        <a:srgbClr val="B06FAE"/>
      </a:accent4>
      <a:accent5>
        <a:srgbClr val="0063A3"/>
      </a:accent5>
      <a:accent6>
        <a:srgbClr val="002A5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hartpack_Master">
  <a:themeElements>
    <a:clrScheme name="FRB Richmond 2013 colors">
      <a:dk1>
        <a:srgbClr val="002A59"/>
      </a:dk1>
      <a:lt1>
        <a:sysClr val="window" lastClr="FFFFFF"/>
      </a:lt1>
      <a:dk2>
        <a:srgbClr val="002A59"/>
      </a:dk2>
      <a:lt2>
        <a:srgbClr val="D7DCDD"/>
      </a:lt2>
      <a:accent1>
        <a:srgbClr val="00A9E7"/>
      </a:accent1>
      <a:accent2>
        <a:srgbClr val="93C847"/>
      </a:accent2>
      <a:accent3>
        <a:srgbClr val="FCB53D"/>
      </a:accent3>
      <a:accent4>
        <a:srgbClr val="B06FAE"/>
      </a:accent4>
      <a:accent5>
        <a:srgbClr val="0063A3"/>
      </a:accent5>
      <a:accent6>
        <a:srgbClr val="002A5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1_Chartpack_Master">
  <a:themeElements>
    <a:clrScheme name="FRB Richmond 2013 colors">
      <a:dk1>
        <a:srgbClr val="002A59"/>
      </a:dk1>
      <a:lt1>
        <a:sysClr val="window" lastClr="FFFFFF"/>
      </a:lt1>
      <a:dk2>
        <a:srgbClr val="002A59"/>
      </a:dk2>
      <a:lt2>
        <a:srgbClr val="D7DCDD"/>
      </a:lt2>
      <a:accent1>
        <a:srgbClr val="00A9E7"/>
      </a:accent1>
      <a:accent2>
        <a:srgbClr val="93C847"/>
      </a:accent2>
      <a:accent3>
        <a:srgbClr val="FCB53D"/>
      </a:accent3>
      <a:accent4>
        <a:srgbClr val="B06FAE"/>
      </a:accent4>
      <a:accent5>
        <a:srgbClr val="0063A3"/>
      </a:accent5>
      <a:accent6>
        <a:srgbClr val="002A5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DC7AC06673DB47AE3983B332D278A9" ma:contentTypeVersion="3" ma:contentTypeDescription="Create a new document." ma:contentTypeScope="" ma:versionID="24df3de390d737e792c5366cddaf9da8">
  <xsd:schema xmlns:xsd="http://www.w3.org/2001/XMLSchema" xmlns:xs="http://www.w3.org/2001/XMLSchema" xmlns:p="http://schemas.microsoft.com/office/2006/metadata/properties" xmlns:ns2="e6db4f07-2e5e-4997-a3e4-76854ad13079" xmlns:ns3="48fcb02c-68b6-4721-b044-ff19e869f574" targetNamespace="http://schemas.microsoft.com/office/2006/metadata/properties" ma:root="true" ma:fieldsID="277a4db21009f499ff9438ccd9951c18" ns2:_="" ns3:_="">
    <xsd:import namespace="e6db4f07-2e5e-4997-a3e4-76854ad13079"/>
    <xsd:import namespace="48fcb02c-68b6-4721-b044-ff19e869f574"/>
    <xsd:element name="properties">
      <xsd:complexType>
        <xsd:sequence>
          <xsd:element name="documentManagement">
            <xsd:complexType>
              <xsd:all>
                <xsd:element ref="ns2:Document_x0020_Typ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b4f07-2e5e-4997-a3e4-76854ad13079" elementFormDefault="qualified">
    <xsd:import namespace="http://schemas.microsoft.com/office/2006/documentManagement/types"/>
    <xsd:import namespace="http://schemas.microsoft.com/office/infopath/2007/PartnerControls"/>
    <xsd:element name="Document_x0020_Type" ma:index="8" nillable="true" ma:displayName="Document Type" ma:default="Minutes" ma:format="Dropdown" ma:internalName="Document_x0020_Type">
      <xsd:simpleType>
        <xsd:restriction base="dms:Choice">
          <xsd:enumeration value="Agenda"/>
          <xsd:enumeration value="Minutes"/>
          <xsd:enumeration value="Presentation"/>
          <xsd:enumeration value="Reference Guide"/>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48fcb02c-68b6-4721-b044-ff19e869f574"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Type xmlns="e6db4f07-2e5e-4997-a3e4-76854ad13079">Minutes</Document_x0020_Type>
  </documentManagement>
</p:properties>
</file>

<file path=customXml/itemProps1.xml><?xml version="1.0" encoding="utf-8"?>
<ds:datastoreItem xmlns:ds="http://schemas.openxmlformats.org/officeDocument/2006/customXml" ds:itemID="{FFF245D9-823F-4C2B-8CB0-EFDD62605B60}"/>
</file>

<file path=customXml/itemProps2.xml><?xml version="1.0" encoding="utf-8"?>
<ds:datastoreItem xmlns:ds="http://schemas.openxmlformats.org/officeDocument/2006/customXml" ds:itemID="{DC065272-8F0D-4520-8EAD-6F58351043EA}"/>
</file>

<file path=customXml/itemProps3.xml><?xml version="1.0" encoding="utf-8"?>
<ds:datastoreItem xmlns:ds="http://schemas.openxmlformats.org/officeDocument/2006/customXml" ds:itemID="{6F0D7B75-12F2-4E78-BE17-30C401601AC8}"/>
</file>

<file path=docProps/app.xml><?xml version="1.0" encoding="utf-8"?>
<Properties xmlns="http://schemas.openxmlformats.org/officeDocument/2006/extended-properties" xmlns:vt="http://schemas.openxmlformats.org/officeDocument/2006/docPropsVTypes">
  <Template>FDEI Theme</Template>
  <TotalTime>123650</TotalTime>
  <Words>1774</Words>
  <Application>Microsoft Office PowerPoint</Application>
  <PresentationFormat>Widescreen</PresentationFormat>
  <Paragraphs>222</Paragraphs>
  <Slides>33</Slides>
  <Notes>33</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33</vt:i4>
      </vt:variant>
    </vt:vector>
  </HeadingPairs>
  <TitlesOfParts>
    <vt:vector size="47" baseType="lpstr">
      <vt:lpstr>Arial</vt:lpstr>
      <vt:lpstr>Calibri</vt:lpstr>
      <vt:lpstr>Myriad Pro</vt:lpstr>
      <vt:lpstr>Symbol</vt:lpstr>
      <vt:lpstr>Wingdings</vt:lpstr>
      <vt:lpstr>Chartpack_Master</vt:lpstr>
      <vt:lpstr>1_Chartpack_Master</vt:lpstr>
      <vt:lpstr>2_Chartpack_Master</vt:lpstr>
      <vt:lpstr>3_Chartpack_Master</vt:lpstr>
      <vt:lpstr>4_Chartpack_Master</vt:lpstr>
      <vt:lpstr>7_Chartpack_Master</vt:lpstr>
      <vt:lpstr>5_Chartpack_Master</vt:lpstr>
      <vt:lpstr>Custom Design</vt:lpstr>
      <vt:lpstr>11_Chartpack_Master</vt:lpstr>
      <vt:lpstr>Understanding the Motivations for Business Participation in Voluntary Web-Based Business Surveys </vt:lpstr>
      <vt:lpstr>Text </vt:lpstr>
      <vt:lpstr>Story </vt:lpstr>
      <vt:lpstr>The United States Federal Reserve System</vt:lpstr>
      <vt:lpstr>About the Federal Reserve Regional Bank Business Surveys</vt:lpstr>
      <vt:lpstr>This research aims to answer a paradoxically simple question </vt:lpstr>
      <vt:lpstr>There are practical reasons for responding to a survey</vt:lpstr>
      <vt:lpstr>There are numerous theories on response behavior </vt:lpstr>
      <vt:lpstr>What This Experiment Is Assessing in Using the Web for Panel Recruitment  </vt:lpstr>
      <vt:lpstr>What This Experiment Is Assessing in Using the Web for Panel Recruitment  </vt:lpstr>
      <vt:lpstr>Assumptions About Web Surveys &amp; Online Panel Recruitment </vt:lpstr>
      <vt:lpstr>What This Experiment Is Assessing in Using the Web for Panel Recruitment  </vt:lpstr>
      <vt:lpstr>Research Background</vt:lpstr>
      <vt:lpstr>Creating a Framework for Understanding Appeal of Taking Business Survey</vt:lpstr>
      <vt:lpstr>Step 1: Understand Why Businesses Take Our Survey </vt:lpstr>
      <vt:lpstr>Step 1: Understand Why Businesses Take Our Survey</vt:lpstr>
      <vt:lpstr>Step 1: Understand Why Businesses Take Our Survey </vt:lpstr>
      <vt:lpstr>Step 2: Creating the Appeals Based on Participant Feedback </vt:lpstr>
      <vt:lpstr>Findings </vt:lpstr>
      <vt:lpstr>Almost 90 percent of emails “reached” the business, but only two percent converted</vt:lpstr>
      <vt:lpstr>The Social Exchange Subject Line Had the Highest Open Rate</vt:lpstr>
      <vt:lpstr>Among “High Quality” Emails, Social Exchange Had the Highest Open Rate</vt:lpstr>
      <vt:lpstr>The “Access to Data” Subject Line Had the Lowest Odds of Being Opened</vt:lpstr>
      <vt:lpstr>There Is A lot of Variance Among Firm Size and Email Open Rates </vt:lpstr>
      <vt:lpstr>Social Exchange Email Content Had Highest Conversion Rates</vt:lpstr>
      <vt:lpstr>Social Exchange Content (Among “High Quality” Contacts) Performs Best </vt:lpstr>
      <vt:lpstr>Firm Size and Social Exchange Increased Odds of Conversion</vt:lpstr>
      <vt:lpstr>However, There Is A lot of Variance Among Firm Size and Conversion Rates</vt:lpstr>
      <vt:lpstr>Concluding Remarks</vt:lpstr>
      <vt:lpstr>Findings &amp; Hypotheses </vt:lpstr>
      <vt:lpstr>Why Firms Do Not Join</vt:lpstr>
      <vt:lpstr>Please Reach Out! Jason.Kosakow@rich.frb.org</vt:lpstr>
      <vt:lpstr>About the Fifth Federal District Business Surveys</vt:lpstr>
    </vt:vector>
  </TitlesOfParts>
  <Company>Federal Reserve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Jamie Feik</dc:creator>
  <cp:lastModifiedBy>Kosakow, Jason W</cp:lastModifiedBy>
  <cp:revision>3201</cp:revision>
  <cp:lastPrinted>2023-05-03T14:47:21Z</cp:lastPrinted>
  <dcterms:created xsi:type="dcterms:W3CDTF">2010-10-20T16:11:04Z</dcterms:created>
  <dcterms:modified xsi:type="dcterms:W3CDTF">2025-03-27T20:00:06Z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1755a95a-23a5-4596-877e-9a46acf83c4b</vt:lpwstr>
  </property>
  <property fmtid="{D5CDD505-2E9C-101B-9397-08002B2CF9AE}" pid="3" name="MSIP_Label_d1e4e8c7-e045-44df-ac17-57f9ce841e26_Enabled">
    <vt:lpwstr>true</vt:lpwstr>
  </property>
  <property fmtid="{D5CDD505-2E9C-101B-9397-08002B2CF9AE}" pid="4" name="MSIP_Label_d1e4e8c7-e045-44df-ac17-57f9ce841e26_SetDate">
    <vt:lpwstr>2022-05-24T14:35:10Z</vt:lpwstr>
  </property>
  <property fmtid="{D5CDD505-2E9C-101B-9397-08002B2CF9AE}" pid="5" name="MSIP_Label_d1e4e8c7-e045-44df-ac17-57f9ce841e26_Method">
    <vt:lpwstr>Privileged</vt:lpwstr>
  </property>
  <property fmtid="{D5CDD505-2E9C-101B-9397-08002B2CF9AE}" pid="6" name="MSIP_Label_d1e4e8c7-e045-44df-ac17-57f9ce841e26_Name">
    <vt:lpwstr>d1e4e8c7-e045-44df-ac17-57f9ce841e26</vt:lpwstr>
  </property>
  <property fmtid="{D5CDD505-2E9C-101B-9397-08002B2CF9AE}" pid="7" name="MSIP_Label_d1e4e8c7-e045-44df-ac17-57f9ce841e26_SiteId">
    <vt:lpwstr>b397c653-5b19-463f-b9fc-af658ded9128</vt:lpwstr>
  </property>
  <property fmtid="{D5CDD505-2E9C-101B-9397-08002B2CF9AE}" pid="8" name="MSIP_Label_d1e4e8c7-e045-44df-ac17-57f9ce841e26_ActionId">
    <vt:lpwstr>50ee8af7-84d3-44d0-910b-3f3a6eb3b3bb</vt:lpwstr>
  </property>
  <property fmtid="{D5CDD505-2E9C-101B-9397-08002B2CF9AE}" pid="9" name="MSIP_Label_d1e4e8c7-e045-44df-ac17-57f9ce841e26_ContentBits">
    <vt:lpwstr>0</vt:lpwstr>
  </property>
  <property fmtid="{D5CDD505-2E9C-101B-9397-08002B2CF9AE}" pid="10" name="ContentTypeId">
    <vt:lpwstr>0x01010003DC7AC06673DB47AE3983B332D278A9</vt:lpwstr>
  </property>
</Properties>
</file>