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91" r:id="rId4"/>
    <p:sldMasterId id="2147484013" r:id="rId5"/>
  </p:sldMasterIdLst>
  <p:notesMasterIdLst>
    <p:notesMasterId r:id="rId32"/>
  </p:notesMasterIdLst>
  <p:handoutMasterIdLst>
    <p:handoutMasterId r:id="rId33"/>
  </p:handoutMasterIdLst>
  <p:sldIdLst>
    <p:sldId id="663" r:id="rId6"/>
    <p:sldId id="757" r:id="rId7"/>
    <p:sldId id="693" r:id="rId8"/>
    <p:sldId id="761" r:id="rId9"/>
    <p:sldId id="756" r:id="rId10"/>
    <p:sldId id="694" r:id="rId11"/>
    <p:sldId id="755" r:id="rId12"/>
    <p:sldId id="759" r:id="rId13"/>
    <p:sldId id="706" r:id="rId14"/>
    <p:sldId id="765" r:id="rId15"/>
    <p:sldId id="768" r:id="rId16"/>
    <p:sldId id="750" r:id="rId17"/>
    <p:sldId id="760" r:id="rId18"/>
    <p:sldId id="774" r:id="rId19"/>
    <p:sldId id="775" r:id="rId20"/>
    <p:sldId id="770" r:id="rId21"/>
    <p:sldId id="710" r:id="rId22"/>
    <p:sldId id="753" r:id="rId23"/>
    <p:sldId id="741" r:id="rId24"/>
    <p:sldId id="764" r:id="rId25"/>
    <p:sldId id="732" r:id="rId26"/>
    <p:sldId id="772" r:id="rId27"/>
    <p:sldId id="773" r:id="rId28"/>
    <p:sldId id="763" r:id="rId29"/>
    <p:sldId id="697" r:id="rId30"/>
    <p:sldId id="698" r:id="rId31"/>
  </p:sldIdLst>
  <p:sldSz cx="9144000" cy="6858000" type="screen4x3"/>
  <p:notesSz cx="6985000" cy="9283700"/>
  <p:defaultTextStyle>
    <a:defPPr>
      <a:defRPr lang="en-US"/>
    </a:defPPr>
    <a:lvl1pPr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p:defaultTextStyle>
  <p:extLst>
    <p:ext uri="{EFAFB233-063F-42B5-8137-9DF3F51BA10A}">
      <p15:sldGuideLst xmlns:p15="http://schemas.microsoft.com/office/powerpoint/2012/main">
        <p15:guide id="1" orient="horz" pos="473" userDrawn="1">
          <p15:clr>
            <a:srgbClr val="A4A3A4"/>
          </p15:clr>
        </p15:guide>
        <p15:guide id="2" pos="2160" userDrawn="1">
          <p15:clr>
            <a:srgbClr val="A4A3A4"/>
          </p15:clr>
        </p15:guide>
        <p15:guide id="3" orient="horz" pos="81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A44912-79D4-1113-15B9-382C2C854EDC}" name="Snee, Eliza" initials="ES" userId="S::esnee@rti.org::ad2b5e7d-6b16-456c-8d42-c41b362ba07c" providerId="AD"/>
  <p188:author id="{77873433-4DAB-8E34-3BD7-1C9B67008C99}" name="Smith, Timothy" initials="ST" userId="S::tksmith@rti.org::9b146742-6d78-45f3-a24e-135a84f9eb17" providerId="AD"/>
  <p188:author id="{7DAF3746-CBEE-ACBA-0AC4-25A8D9B8E597}" name="Jasperson, Nicole" initials="NJ" userId="S::njasperson@rti.org::c6000a6b-9106-4ddf-b85f-a0264b343478" providerId="AD"/>
  <p188:author id="{C5203288-7C2C-5687-96CB-08C4D5655915}" name="Muentner, Luke" initials="LM" userId="S::lmuentner@rti.org::28bd23a9-7942-483e-9aaa-afca8b59ea95" providerId="AD"/>
  <p188:author id="{C6DEBDC7-BCDD-AE3C-B950-4910348044FE}" name="Buehler, Emily (OJP)" initials="EB" userId="S::Emily.Buehler@usdoj.gov::1df30e3d-4f9c-465f-a493-bd8ed5c5c078" providerId="AD"/>
  <p188:author id="{CDCB1BE0-B947-68CC-2DFB-EFE4B98A2E35}" name="Williams, Dustin" initials="DW" userId="S::dwilliams@rti.org::a6b6c59f-ebea-4c31-b4e1-f3d4333c0a85" providerId="AD"/>
  <p188:author id="{54E154E4-C9BF-F427-E2DD-089DB99CC65B}" name="Pucci, Scarlett" initials="SP" userId="S::spucci@rti.org::0ec25695-cd13-4bbf-a55c-c10918f56af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64A"/>
    <a:srgbClr val="00A3E0"/>
    <a:srgbClr val="D0DF00"/>
    <a:srgbClr val="C4A05A"/>
    <a:srgbClr val="B0008E"/>
    <a:srgbClr val="EA7600"/>
    <a:srgbClr val="CE0E2D"/>
    <a:srgbClr val="0A347E"/>
    <a:srgbClr val="3EB2C7"/>
    <a:srgbClr val="E7E9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557FA0-6276-480E-B7AB-781B0551A121}" v="109" dt="2026-04-21T19:03:33.9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95033" autoAdjust="0"/>
  </p:normalViewPr>
  <p:slideViewPr>
    <p:cSldViewPr snapToGrid="0">
      <p:cViewPr varScale="1">
        <p:scale>
          <a:sx n="67" d="100"/>
          <a:sy n="67" d="100"/>
        </p:scale>
        <p:origin x="1872" y="278"/>
      </p:cViewPr>
      <p:guideLst>
        <p:guide orient="horz" pos="473"/>
        <p:guide pos="2160"/>
        <p:guide orient="horz" pos="816"/>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9" d="100"/>
          <a:sy n="59" d="100"/>
        </p:scale>
        <p:origin x="320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ith, Timothy" userId="9b146742-6d78-45f3-a24e-135a84f9eb17" providerId="ADAL" clId="{8BB7F129-A953-4173-A529-2548CDB78D92}"/>
    <pc:docChg chg="custSel modSld">
      <pc:chgData name="Smith, Timothy" userId="9b146742-6d78-45f3-a24e-135a84f9eb17" providerId="ADAL" clId="{8BB7F129-A953-4173-A529-2548CDB78D92}" dt="2026-04-10T21:46:00.767" v="3" actId="20578"/>
      <pc:docMkLst>
        <pc:docMk/>
      </pc:docMkLst>
      <pc:sldChg chg="modSp mod">
        <pc:chgData name="Smith, Timothy" userId="9b146742-6d78-45f3-a24e-135a84f9eb17" providerId="ADAL" clId="{8BB7F129-A953-4173-A529-2548CDB78D92}" dt="2026-04-10T21:45:52.521" v="2" actId="20577"/>
        <pc:sldMkLst>
          <pc:docMk/>
          <pc:sldMk cId="27092646" sldId="732"/>
        </pc:sldMkLst>
        <pc:spChg chg="mod">
          <ac:chgData name="Smith, Timothy" userId="9b146742-6d78-45f3-a24e-135a84f9eb17" providerId="ADAL" clId="{8BB7F129-A953-4173-A529-2548CDB78D92}" dt="2026-04-10T21:45:52.521" v="2" actId="20577"/>
          <ac:spMkLst>
            <pc:docMk/>
            <pc:sldMk cId="27092646" sldId="732"/>
            <ac:spMk id="4" creationId="{A2062FB1-A02F-BDA4-C78A-4F15BD89AA69}"/>
          </ac:spMkLst>
        </pc:spChg>
      </pc:sldChg>
      <pc:sldChg chg="modSp mod">
        <pc:chgData name="Smith, Timothy" userId="9b146742-6d78-45f3-a24e-135a84f9eb17" providerId="ADAL" clId="{8BB7F129-A953-4173-A529-2548CDB78D92}" dt="2026-04-10T21:39:08.964" v="1" actId="20577"/>
        <pc:sldMkLst>
          <pc:docMk/>
          <pc:sldMk cId="770714239" sldId="768"/>
        </pc:sldMkLst>
        <pc:graphicFrameChg chg="modGraphic">
          <ac:chgData name="Smith, Timothy" userId="9b146742-6d78-45f3-a24e-135a84f9eb17" providerId="ADAL" clId="{8BB7F129-A953-4173-A529-2548CDB78D92}" dt="2026-04-10T21:39:08.964" v="1" actId="20577"/>
          <ac:graphicFrameMkLst>
            <pc:docMk/>
            <pc:sldMk cId="770714239" sldId="768"/>
            <ac:graphicFrameMk id="11" creationId="{51AC9298-851D-EAC2-7DD8-78179B1680D6}"/>
          </ac:graphicFrameMkLst>
        </pc:graphicFrameChg>
      </pc:sldChg>
    </pc:docChg>
  </pc:docChgLst>
  <pc:docChgLst>
    <pc:chgData name="Smith, Timothy" userId="S::tksmith@rti.org::9b146742-6d78-45f3-a24e-135a84f9eb17" providerId="AD" clId="Web-{1DEF61F2-9E92-6C93-F64A-2761401C4DCC}"/>
    <pc:docChg chg="modSld">
      <pc:chgData name="Smith, Timothy" userId="S::tksmith@rti.org::9b146742-6d78-45f3-a24e-135a84f9eb17" providerId="AD" clId="Web-{1DEF61F2-9E92-6C93-F64A-2761401C4DCC}" dt="2026-04-10T21:35:41.150" v="97" actId="20577"/>
      <pc:docMkLst>
        <pc:docMk/>
      </pc:docMkLst>
      <pc:sldChg chg="modSp modCm">
        <pc:chgData name="Smith, Timothy" userId="S::tksmith@rti.org::9b146742-6d78-45f3-a24e-135a84f9eb17" providerId="AD" clId="Web-{1DEF61F2-9E92-6C93-F64A-2761401C4DCC}" dt="2026-04-10T21:35:41.150" v="97" actId="20577"/>
        <pc:sldMkLst>
          <pc:docMk/>
          <pc:sldMk cId="3393684799" sldId="756"/>
        </pc:sldMkLst>
        <pc:spChg chg="mod">
          <ac:chgData name="Smith, Timothy" userId="S::tksmith@rti.org::9b146742-6d78-45f3-a24e-135a84f9eb17" providerId="AD" clId="Web-{1DEF61F2-9E92-6C93-F64A-2761401C4DCC}" dt="2026-04-10T21:35:41.150" v="97" actId="20577"/>
          <ac:spMkLst>
            <pc:docMk/>
            <pc:sldMk cId="3393684799" sldId="756"/>
            <ac:spMk id="4" creationId="{C47E9C55-C5E2-A454-68BE-5B87BFDAEF62}"/>
          </ac:spMkLst>
        </pc:spChg>
        <pc:extLst>
          <p:ext xmlns:p="http://schemas.openxmlformats.org/presentationml/2006/main" uri="{D6D511B9-2390-475A-947B-AFAB55BFBCF1}">
            <pc226:cmChg xmlns:pc226="http://schemas.microsoft.com/office/powerpoint/2022/06/main/command" chg="mod">
              <pc226:chgData name="Smith, Timothy" userId="S::tksmith@rti.org::9b146742-6d78-45f3-a24e-135a84f9eb17" providerId="AD" clId="Web-{1DEF61F2-9E92-6C93-F64A-2761401C4DCC}" dt="2026-04-10T21:35:36.650" v="96" actId="20577"/>
              <pc2:cmMkLst xmlns:pc2="http://schemas.microsoft.com/office/powerpoint/2019/9/main/command">
                <pc:docMk/>
                <pc:sldMk cId="3393684799" sldId="756"/>
                <pc2:cmMk id="{A0682C01-6C4D-4F98-92D2-F58728888481}"/>
              </pc2:cmMkLst>
            </pc226:cmChg>
            <pc226:cmChg xmlns:pc226="http://schemas.microsoft.com/office/powerpoint/2022/06/main/command" chg="mod">
              <pc226:chgData name="Smith, Timothy" userId="S::tksmith@rti.org::9b146742-6d78-45f3-a24e-135a84f9eb17" providerId="AD" clId="Web-{1DEF61F2-9E92-6C93-F64A-2761401C4DCC}" dt="2026-04-10T21:35:36.650" v="96" actId="20577"/>
              <pc2:cmMkLst xmlns:pc2="http://schemas.microsoft.com/office/powerpoint/2019/9/main/command">
                <pc:docMk/>
                <pc:sldMk cId="3393684799" sldId="756"/>
                <pc2:cmMk id="{5CFE6297-B14D-4412-8A65-2EC9DD8EC481}"/>
              </pc2:cmMkLst>
            </pc226:cmChg>
            <pc226:cmChg xmlns:pc226="http://schemas.microsoft.com/office/powerpoint/2022/06/main/command" chg="mod">
              <pc226:chgData name="Smith, Timothy" userId="S::tksmith@rti.org::9b146742-6d78-45f3-a24e-135a84f9eb17" providerId="AD" clId="Web-{1DEF61F2-9E92-6C93-F64A-2761401C4DCC}" dt="2026-04-10T21:35:36.650" v="96" actId="20577"/>
              <pc2:cmMkLst xmlns:pc2="http://schemas.microsoft.com/office/powerpoint/2019/9/main/command">
                <pc:docMk/>
                <pc:sldMk cId="3393684799" sldId="756"/>
                <pc2:cmMk id="{4A159ED5-B8E5-4F15-BFA4-96D3988BB5EA}"/>
              </pc2:cmMkLst>
            </pc226:cmChg>
            <pc226:cmChg xmlns:pc226="http://schemas.microsoft.com/office/powerpoint/2022/06/main/command" chg="mod">
              <pc226:chgData name="Smith, Timothy" userId="S::tksmith@rti.org::9b146742-6d78-45f3-a24e-135a84f9eb17" providerId="AD" clId="Web-{1DEF61F2-9E92-6C93-F64A-2761401C4DCC}" dt="2026-04-10T21:35:36.650" v="96" actId="20577"/>
              <pc2:cmMkLst xmlns:pc2="http://schemas.microsoft.com/office/powerpoint/2019/9/main/command">
                <pc:docMk/>
                <pc:sldMk cId="3393684799" sldId="756"/>
                <pc2:cmMk id="{D3B25BF9-F241-4635-86BC-1461DC4985C3}"/>
              </pc2:cmMkLst>
            </pc226:cmChg>
          </p:ext>
        </pc:extLst>
      </pc:sldChg>
      <pc:sldChg chg="modSp modCm">
        <pc:chgData name="Smith, Timothy" userId="S::tksmith@rti.org::9b146742-6d78-45f3-a24e-135a84f9eb17" providerId="AD" clId="Web-{1DEF61F2-9E92-6C93-F64A-2761401C4DCC}" dt="2026-04-10T21:31:14.864" v="2" actId="20577"/>
        <pc:sldMkLst>
          <pc:docMk/>
          <pc:sldMk cId="2028216016" sldId="759"/>
        </pc:sldMkLst>
        <pc:spChg chg="mod">
          <ac:chgData name="Smith, Timothy" userId="S::tksmith@rti.org::9b146742-6d78-45f3-a24e-135a84f9eb17" providerId="AD" clId="Web-{1DEF61F2-9E92-6C93-F64A-2761401C4DCC}" dt="2026-04-10T21:31:14.864" v="2" actId="20577"/>
          <ac:spMkLst>
            <pc:docMk/>
            <pc:sldMk cId="2028216016" sldId="759"/>
            <ac:spMk id="4" creationId="{8FDE9E09-304D-FAD8-5FC1-90B92797A7D1}"/>
          </ac:spMkLst>
        </pc:spChg>
        <pc:extLst>
          <p:ext xmlns:p="http://schemas.openxmlformats.org/presentationml/2006/main" uri="{D6D511B9-2390-475A-947B-AFAB55BFBCF1}">
            <pc226:cmChg xmlns:pc226="http://schemas.microsoft.com/office/powerpoint/2022/06/main/command" chg="mod">
              <pc226:chgData name="Smith, Timothy" userId="S::tksmith@rti.org::9b146742-6d78-45f3-a24e-135a84f9eb17" providerId="AD" clId="Web-{1DEF61F2-9E92-6C93-F64A-2761401C4DCC}" dt="2026-04-10T21:27:15.481" v="1" actId="20577"/>
              <pc2:cmMkLst xmlns:pc2="http://schemas.microsoft.com/office/powerpoint/2019/9/main/command">
                <pc:docMk/>
                <pc:sldMk cId="2028216016" sldId="759"/>
                <pc2:cmMk id="{805130CE-8C1E-4CE5-BAC0-1DB3453404DF}"/>
              </pc2:cmMkLst>
            </pc226:cmChg>
          </p:ext>
        </pc:extLst>
      </pc:sldChg>
      <pc:sldChg chg="modSp">
        <pc:chgData name="Smith, Timothy" userId="S::tksmith@rti.org::9b146742-6d78-45f3-a24e-135a84f9eb17" providerId="AD" clId="Web-{1DEF61F2-9E92-6C93-F64A-2761401C4DCC}" dt="2026-04-10T21:32:23.725" v="38" actId="20577"/>
        <pc:sldMkLst>
          <pc:docMk/>
          <pc:sldMk cId="857829050" sldId="761"/>
        </pc:sldMkLst>
        <pc:spChg chg="mod">
          <ac:chgData name="Smith, Timothy" userId="S::tksmith@rti.org::9b146742-6d78-45f3-a24e-135a84f9eb17" providerId="AD" clId="Web-{1DEF61F2-9E92-6C93-F64A-2761401C4DCC}" dt="2026-04-10T21:32:23.725" v="38" actId="20577"/>
          <ac:spMkLst>
            <pc:docMk/>
            <pc:sldMk cId="857829050" sldId="761"/>
            <ac:spMk id="7" creationId="{C7CCC1C2-7A1A-A74A-B11D-816540705DDE}"/>
          </ac:spMkLst>
        </pc:spChg>
      </pc:sldChg>
    </pc:docChg>
  </pc:docChgLst>
  <pc:docChgLst>
    <pc:chgData name="Pucci, Scarlett" userId="0ec25695-cd13-4bbf-a55c-c10918f56af3" providerId="ADAL" clId="{035EDECD-546D-41BD-AFEE-3FCCFB34DEC1}"/>
    <pc:docChg chg="undo redo custSel addSld delSld modSld sldOrd modShowInfo">
      <pc:chgData name="Pucci, Scarlett" userId="0ec25695-cd13-4bbf-a55c-c10918f56af3" providerId="ADAL" clId="{035EDECD-546D-41BD-AFEE-3FCCFB34DEC1}" dt="2026-04-21T19:24:40.394" v="16599" actId="2744"/>
      <pc:docMkLst>
        <pc:docMk/>
      </pc:docMkLst>
      <pc:sldChg chg="modTransition modNotesTx">
        <pc:chgData name="Pucci, Scarlett" userId="0ec25695-cd13-4bbf-a55c-c10918f56af3" providerId="ADAL" clId="{035EDECD-546D-41BD-AFEE-3FCCFB34DEC1}" dt="2026-04-21T19:03:33.909" v="16597"/>
        <pc:sldMkLst>
          <pc:docMk/>
          <pc:sldMk cId="2472100265" sldId="663"/>
        </pc:sldMkLst>
      </pc:sldChg>
      <pc:sldChg chg="modTransition">
        <pc:chgData name="Pucci, Scarlett" userId="0ec25695-cd13-4bbf-a55c-c10918f56af3" providerId="ADAL" clId="{035EDECD-546D-41BD-AFEE-3FCCFB34DEC1}" dt="2026-04-21T19:03:33.909" v="16597"/>
        <pc:sldMkLst>
          <pc:docMk/>
          <pc:sldMk cId="3346250809" sldId="693"/>
        </pc:sldMkLst>
      </pc:sldChg>
      <pc:sldChg chg="modSp mod modTransition">
        <pc:chgData name="Pucci, Scarlett" userId="0ec25695-cd13-4bbf-a55c-c10918f56af3" providerId="ADAL" clId="{035EDECD-546D-41BD-AFEE-3FCCFB34DEC1}" dt="2026-04-21T19:03:33.909" v="16597"/>
        <pc:sldMkLst>
          <pc:docMk/>
          <pc:sldMk cId="2287030862" sldId="694"/>
        </pc:sldMkLst>
        <pc:spChg chg="mod">
          <ac:chgData name="Pucci, Scarlett" userId="0ec25695-cd13-4bbf-a55c-c10918f56af3" providerId="ADAL" clId="{035EDECD-546D-41BD-AFEE-3FCCFB34DEC1}" dt="2026-04-14T01:34:17.491" v="10131" actId="20577"/>
          <ac:spMkLst>
            <pc:docMk/>
            <pc:sldMk cId="2287030862" sldId="694"/>
            <ac:spMk id="3" creationId="{E6A22B1E-F133-5D9F-AAC2-FCF21A36E300}"/>
          </ac:spMkLst>
        </pc:spChg>
      </pc:sldChg>
      <pc:sldChg chg="modSp mod">
        <pc:chgData name="Pucci, Scarlett" userId="0ec25695-cd13-4bbf-a55c-c10918f56af3" providerId="ADAL" clId="{035EDECD-546D-41BD-AFEE-3FCCFB34DEC1}" dt="2026-04-21T15:13:42.464" v="16596" actId="20577"/>
        <pc:sldMkLst>
          <pc:docMk/>
          <pc:sldMk cId="1748496362" sldId="697"/>
        </pc:sldMkLst>
        <pc:spChg chg="mod">
          <ac:chgData name="Pucci, Scarlett" userId="0ec25695-cd13-4bbf-a55c-c10918f56af3" providerId="ADAL" clId="{035EDECD-546D-41BD-AFEE-3FCCFB34DEC1}" dt="2026-04-21T15:13:42.464" v="16596" actId="20577"/>
          <ac:spMkLst>
            <pc:docMk/>
            <pc:sldMk cId="1748496362" sldId="697"/>
            <ac:spMk id="4" creationId="{2838AC82-90D3-3292-DCFF-26D69D9D3316}"/>
          </ac:spMkLst>
        </pc:spChg>
      </pc:sldChg>
      <pc:sldChg chg="modTransition">
        <pc:chgData name="Pucci, Scarlett" userId="0ec25695-cd13-4bbf-a55c-c10918f56af3" providerId="ADAL" clId="{035EDECD-546D-41BD-AFEE-3FCCFB34DEC1}" dt="2026-04-21T19:03:33.909" v="16597"/>
        <pc:sldMkLst>
          <pc:docMk/>
          <pc:sldMk cId="3979230609" sldId="706"/>
        </pc:sldMkLst>
      </pc:sldChg>
      <pc:sldChg chg="addSp delSp modSp mod ord modCm modNotes modNotesTx">
        <pc:chgData name="Pucci, Scarlett" userId="0ec25695-cd13-4bbf-a55c-c10918f56af3" providerId="ADAL" clId="{035EDECD-546D-41BD-AFEE-3FCCFB34DEC1}" dt="2026-04-14T19:27:18.954" v="15183" actId="20577"/>
        <pc:sldMkLst>
          <pc:docMk/>
          <pc:sldMk cId="27092646" sldId="732"/>
        </pc:sldMkLst>
        <pc:spChg chg="add mod">
          <ac:chgData name="Pucci, Scarlett" userId="0ec25695-cd13-4bbf-a55c-c10918f56af3" providerId="ADAL" clId="{035EDECD-546D-41BD-AFEE-3FCCFB34DEC1}" dt="2026-04-14T19:07:44.755" v="14174" actId="20577"/>
          <ac:spMkLst>
            <pc:docMk/>
            <pc:sldMk cId="27092646" sldId="732"/>
            <ac:spMk id="4" creationId="{A2062FB1-A02F-BDA4-C78A-4F15BD89AA69}"/>
          </ac:spMkLst>
        </pc:spChg>
        <pc:spChg chg="mod">
          <ac:chgData name="Pucci, Scarlett" userId="0ec25695-cd13-4bbf-a55c-c10918f56af3" providerId="ADAL" clId="{035EDECD-546D-41BD-AFEE-3FCCFB34DEC1}" dt="2026-04-13T20:14:57.524" v="6142" actId="21"/>
          <ac:spMkLst>
            <pc:docMk/>
            <pc:sldMk cId="27092646" sldId="732"/>
            <ac:spMk id="6" creationId="{8CA5F9C1-9044-8BDD-9E4D-D5FE9EA99BA1}"/>
          </ac:spMkLst>
        </pc:spChg>
        <pc:extLst>
          <p:ext xmlns:p="http://schemas.openxmlformats.org/presentationml/2006/main" uri="{D6D511B9-2390-475A-947B-AFAB55BFBCF1}">
            <pc226:cmChg xmlns:pc226="http://schemas.microsoft.com/office/powerpoint/2022/06/main/command" chg="mod">
              <pc226:chgData name="Pucci, Scarlett" userId="0ec25695-cd13-4bbf-a55c-c10918f56af3" providerId="ADAL" clId="{035EDECD-546D-41BD-AFEE-3FCCFB34DEC1}" dt="2026-04-13T20:14:57.524" v="6142" actId="21"/>
              <pc2:cmMkLst xmlns:pc2="http://schemas.microsoft.com/office/powerpoint/2019/9/main/command">
                <pc:docMk/>
                <pc:sldMk cId="27092646" sldId="732"/>
                <pc2:cmMk id="{413D1286-BAB9-4ED9-B0F4-D692C491B073}"/>
              </pc2:cmMkLst>
            </pc226:cmChg>
          </p:ext>
        </pc:extLst>
      </pc:sldChg>
      <pc:sldChg chg="addSp delSp modSp mod modCm modNotesTx">
        <pc:chgData name="Pucci, Scarlett" userId="0ec25695-cd13-4bbf-a55c-c10918f56af3" providerId="ADAL" clId="{035EDECD-546D-41BD-AFEE-3FCCFB34DEC1}" dt="2026-04-16T15:39:50.142" v="16468" actId="20577"/>
        <pc:sldMkLst>
          <pc:docMk/>
          <pc:sldMk cId="2450773652" sldId="741"/>
        </pc:sldMkLst>
        <pc:spChg chg="add mod">
          <ac:chgData name="Pucci, Scarlett" userId="0ec25695-cd13-4bbf-a55c-c10918f56af3" providerId="ADAL" clId="{035EDECD-546D-41BD-AFEE-3FCCFB34DEC1}" dt="2026-04-15T22:21:21.840" v="15548" actId="122"/>
          <ac:spMkLst>
            <pc:docMk/>
            <pc:sldMk cId="2450773652" sldId="741"/>
            <ac:spMk id="3" creationId="{7861FDEB-C28B-B332-13BF-F6BA9BEEDAD5}"/>
          </ac:spMkLst>
        </pc:spChg>
        <pc:spChg chg="add mod">
          <ac:chgData name="Pucci, Scarlett" userId="0ec25695-cd13-4bbf-a55c-c10918f56af3" providerId="ADAL" clId="{035EDECD-546D-41BD-AFEE-3FCCFB34DEC1}" dt="2026-04-15T22:21:22.878" v="15550" actId="122"/>
          <ac:spMkLst>
            <pc:docMk/>
            <pc:sldMk cId="2450773652" sldId="741"/>
            <ac:spMk id="4" creationId="{D5E18D2A-6621-B4B2-C948-3417A8F72088}"/>
          </ac:spMkLst>
        </pc:spChg>
        <pc:spChg chg="add mod">
          <ac:chgData name="Pucci, Scarlett" userId="0ec25695-cd13-4bbf-a55c-c10918f56af3" providerId="ADAL" clId="{035EDECD-546D-41BD-AFEE-3FCCFB34DEC1}" dt="2026-04-15T22:21:21.295" v="15547" actId="122"/>
          <ac:spMkLst>
            <pc:docMk/>
            <pc:sldMk cId="2450773652" sldId="741"/>
            <ac:spMk id="5" creationId="{AF26B1FC-B579-F169-FED1-BEAC9C21234E}"/>
          </ac:spMkLst>
        </pc:spChg>
        <pc:spChg chg="mod">
          <ac:chgData name="Pucci, Scarlett" userId="0ec25695-cd13-4bbf-a55c-c10918f56af3" providerId="ADAL" clId="{035EDECD-546D-41BD-AFEE-3FCCFB34DEC1}" dt="2026-04-15T21:28:50.713" v="15455" actId="14100"/>
          <ac:spMkLst>
            <pc:docMk/>
            <pc:sldMk cId="2450773652" sldId="741"/>
            <ac:spMk id="7" creationId="{16F2FF7E-0D35-CA7D-DD06-E5B3976E3513}"/>
          </ac:spMkLst>
        </pc:spChg>
        <pc:spChg chg="add mod">
          <ac:chgData name="Pucci, Scarlett" userId="0ec25695-cd13-4bbf-a55c-c10918f56af3" providerId="ADAL" clId="{035EDECD-546D-41BD-AFEE-3FCCFB34DEC1}" dt="2026-04-15T22:21:22.389" v="15549" actId="122"/>
          <ac:spMkLst>
            <pc:docMk/>
            <pc:sldMk cId="2450773652" sldId="741"/>
            <ac:spMk id="10" creationId="{D9F2881E-D0A8-B6F5-043C-15E0D07344CB}"/>
          </ac:spMkLst>
        </pc:spChg>
        <pc:extLst>
          <p:ext xmlns:p="http://schemas.openxmlformats.org/presentationml/2006/main" uri="{D6D511B9-2390-475A-947B-AFAB55BFBCF1}">
            <pc226:cmChg xmlns:pc226="http://schemas.microsoft.com/office/powerpoint/2022/06/main/command" chg="mod">
              <pc226:chgData name="Pucci, Scarlett" userId="0ec25695-cd13-4bbf-a55c-c10918f56af3" providerId="ADAL" clId="{035EDECD-546D-41BD-AFEE-3FCCFB34DEC1}" dt="2026-04-14T19:03:33.240" v="14118" actId="20577"/>
              <pc2:cmMkLst xmlns:pc2="http://schemas.microsoft.com/office/powerpoint/2019/9/main/command">
                <pc:docMk/>
                <pc:sldMk cId="2450773652" sldId="741"/>
                <pc2:cmMk id="{CE35187A-BDCC-45E6-9DF4-2A5B0B5047DE}"/>
              </pc2:cmMkLst>
            </pc226:cmChg>
          </p:ext>
        </pc:extLst>
      </pc:sldChg>
      <pc:sldChg chg="addSp delSp modSp mod modTransition modCm modNotesTx">
        <pc:chgData name="Pucci, Scarlett" userId="0ec25695-cd13-4bbf-a55c-c10918f56af3" providerId="ADAL" clId="{035EDECD-546D-41BD-AFEE-3FCCFB34DEC1}" dt="2026-04-21T19:03:33.909" v="16597"/>
        <pc:sldMkLst>
          <pc:docMk/>
          <pc:sldMk cId="1819508521" sldId="750"/>
        </pc:sldMkLst>
        <pc:spChg chg="mod">
          <ac:chgData name="Pucci, Scarlett" userId="0ec25695-cd13-4bbf-a55c-c10918f56af3" providerId="ADAL" clId="{035EDECD-546D-41BD-AFEE-3FCCFB34DEC1}" dt="2026-04-14T19:25:11.524" v="15103" actId="108"/>
          <ac:spMkLst>
            <pc:docMk/>
            <pc:sldMk cId="1819508521" sldId="750"/>
            <ac:spMk id="3" creationId="{F6E7E085-0459-5B9F-6C2B-F648B2583FBF}"/>
          </ac:spMkLst>
        </pc:spChg>
        <pc:spChg chg="add del mod">
          <ac:chgData name="Pucci, Scarlett" userId="0ec25695-cd13-4bbf-a55c-c10918f56af3" providerId="ADAL" clId="{035EDECD-546D-41BD-AFEE-3FCCFB34DEC1}" dt="2026-04-14T19:25:31.701" v="15111" actId="108"/>
          <ac:spMkLst>
            <pc:docMk/>
            <pc:sldMk cId="1819508521" sldId="750"/>
            <ac:spMk id="4" creationId="{A7097315-A942-37A1-52BD-B103B243D86F}"/>
          </ac:spMkLst>
        </pc:spChg>
        <pc:extLst>
          <p:ext xmlns:p="http://schemas.openxmlformats.org/presentationml/2006/main" uri="{D6D511B9-2390-475A-947B-AFAB55BFBCF1}">
            <pc226:cmChg xmlns:pc226="http://schemas.microsoft.com/office/powerpoint/2022/06/main/command" chg="mod">
              <pc226:chgData name="Pucci, Scarlett" userId="0ec25695-cd13-4bbf-a55c-c10918f56af3" providerId="ADAL" clId="{035EDECD-546D-41BD-AFEE-3FCCFB34DEC1}" dt="2026-04-13T19:19:07.162" v="5499" actId="20577"/>
              <pc2:cmMkLst xmlns:pc2="http://schemas.microsoft.com/office/powerpoint/2019/9/main/command">
                <pc:docMk/>
                <pc:sldMk cId="1819508521" sldId="750"/>
                <pc2:cmMk id="{AC35C14C-7DC8-4F50-A4CF-A216FF20D18F}"/>
              </pc2:cmMkLst>
            </pc226:cmChg>
          </p:ext>
        </pc:extLst>
      </pc:sldChg>
      <pc:sldChg chg="addSp delSp modSp add mod modCm modNotesTx">
        <pc:chgData name="Pucci, Scarlett" userId="0ec25695-cd13-4bbf-a55c-c10918f56af3" providerId="ADAL" clId="{035EDECD-546D-41BD-AFEE-3FCCFB34DEC1}" dt="2026-04-16T15:39:16.959" v="16353" actId="20577"/>
        <pc:sldMkLst>
          <pc:docMk/>
          <pc:sldMk cId="434512931" sldId="753"/>
        </pc:sldMkLst>
        <pc:spChg chg="mod">
          <ac:chgData name="Pucci, Scarlett" userId="0ec25695-cd13-4bbf-a55c-c10918f56af3" providerId="ADAL" clId="{035EDECD-546D-41BD-AFEE-3FCCFB34DEC1}" dt="2026-04-14T19:01:15.028" v="14003" actId="20577"/>
          <ac:spMkLst>
            <pc:docMk/>
            <pc:sldMk cId="434512931" sldId="753"/>
            <ac:spMk id="3" creationId="{52906DE3-64B6-0845-886F-02863C7E0BB3}"/>
          </ac:spMkLst>
        </pc:spChg>
        <pc:spChg chg="add mod">
          <ac:chgData name="Pucci, Scarlett" userId="0ec25695-cd13-4bbf-a55c-c10918f56af3" providerId="ADAL" clId="{035EDECD-546D-41BD-AFEE-3FCCFB34DEC1}" dt="2026-04-14T19:02:09.845" v="14027" actId="20577"/>
          <ac:spMkLst>
            <pc:docMk/>
            <pc:sldMk cId="434512931" sldId="753"/>
            <ac:spMk id="10" creationId="{4A1A2C51-066D-0413-782E-1C0605643816}"/>
          </ac:spMkLst>
        </pc:spChg>
        <pc:picChg chg="add mod">
          <ac:chgData name="Pucci, Scarlett" userId="0ec25695-cd13-4bbf-a55c-c10918f56af3" providerId="ADAL" clId="{035EDECD-546D-41BD-AFEE-3FCCFB34DEC1}" dt="2026-04-14T16:20:56.389" v="12455" actId="14100"/>
          <ac:picMkLst>
            <pc:docMk/>
            <pc:sldMk cId="434512931" sldId="753"/>
            <ac:picMk id="6" creationId="{390E5472-AF2D-AF33-745A-71B005C31FFA}"/>
          </ac:picMkLst>
        </pc:picChg>
        <pc:extLst>
          <p:ext xmlns:p="http://schemas.openxmlformats.org/presentationml/2006/main" uri="{D6D511B9-2390-475A-947B-AFAB55BFBCF1}">
            <pc226:cmChg xmlns:pc226="http://schemas.microsoft.com/office/powerpoint/2022/06/main/command" chg="mod">
              <pc226:chgData name="Pucci, Scarlett" userId="0ec25695-cd13-4bbf-a55c-c10918f56af3" providerId="ADAL" clId="{035EDECD-546D-41BD-AFEE-3FCCFB34DEC1}" dt="2026-04-14T19:02:09.845" v="14027" actId="20577"/>
              <pc2:cmMkLst xmlns:pc2="http://schemas.microsoft.com/office/powerpoint/2019/9/main/command">
                <pc:docMk/>
                <pc:sldMk cId="434512931" sldId="753"/>
                <pc2:cmMk id="{DF2650D1-A4A3-4C65-BE05-3A0249C16D91}"/>
              </pc2:cmMkLst>
            </pc226:cmChg>
            <pc226:cmChg xmlns:pc226="http://schemas.microsoft.com/office/powerpoint/2022/06/main/command" chg="mod">
              <pc226:chgData name="Pucci, Scarlett" userId="0ec25695-cd13-4bbf-a55c-c10918f56af3" providerId="ADAL" clId="{035EDECD-546D-41BD-AFEE-3FCCFB34DEC1}" dt="2026-04-10T20:44:06.755" v="1387" actId="20577"/>
              <pc2:cmMkLst xmlns:pc2="http://schemas.microsoft.com/office/powerpoint/2019/9/main/command">
                <pc:docMk/>
                <pc:sldMk cId="434512931" sldId="753"/>
                <pc2:cmMk id="{05CA22E6-352C-4A7D-837E-555A493A8CAF}"/>
              </pc2:cmMkLst>
            </pc226:cmChg>
          </p:ext>
        </pc:extLst>
      </pc:sldChg>
      <pc:sldChg chg="addSp modSp mod modTransition modCm modNotes modNotesTx">
        <pc:chgData name="Pucci, Scarlett" userId="0ec25695-cd13-4bbf-a55c-c10918f56af3" providerId="ADAL" clId="{035EDECD-546D-41BD-AFEE-3FCCFB34DEC1}" dt="2026-04-21T19:03:33.909" v="16597"/>
        <pc:sldMkLst>
          <pc:docMk/>
          <pc:sldMk cId="3896085563" sldId="755"/>
        </pc:sldMkLst>
        <pc:spChg chg="mod">
          <ac:chgData name="Pucci, Scarlett" userId="0ec25695-cd13-4bbf-a55c-c10918f56af3" providerId="ADAL" clId="{035EDECD-546D-41BD-AFEE-3FCCFB34DEC1}" dt="2026-04-16T17:58:20.764" v="16593" actId="20577"/>
          <ac:spMkLst>
            <pc:docMk/>
            <pc:sldMk cId="3896085563" sldId="755"/>
            <ac:spMk id="4" creationId="{C5370FE5-CEC9-397D-8EE6-CC819C713FA6}"/>
          </ac:spMkLst>
        </pc:spChg>
        <pc:picChg chg="add mod">
          <ac:chgData name="Pucci, Scarlett" userId="0ec25695-cd13-4bbf-a55c-c10918f56af3" providerId="ADAL" clId="{035EDECD-546D-41BD-AFEE-3FCCFB34DEC1}" dt="2026-04-14T01:45:17.496" v="10647" actId="208"/>
          <ac:picMkLst>
            <pc:docMk/>
            <pc:sldMk cId="3896085563" sldId="755"/>
            <ac:picMk id="6" creationId="{C643B315-12E0-0A64-CE45-DFBCD4569132}"/>
          </ac:picMkLst>
        </pc:picChg>
        <pc:extLst>
          <p:ext xmlns:p="http://schemas.openxmlformats.org/presentationml/2006/main" uri="{D6D511B9-2390-475A-947B-AFAB55BFBCF1}">
            <pc226:cmChg xmlns:pc226="http://schemas.microsoft.com/office/powerpoint/2022/06/main/command" chg="mod">
              <pc226:chgData name="Pucci, Scarlett" userId="0ec25695-cd13-4bbf-a55c-c10918f56af3" providerId="ADAL" clId="{035EDECD-546D-41BD-AFEE-3FCCFB34DEC1}" dt="2026-04-14T14:37:28.163" v="11927" actId="20577"/>
              <pc2:cmMkLst xmlns:pc2="http://schemas.microsoft.com/office/powerpoint/2019/9/main/command">
                <pc:docMk/>
                <pc:sldMk cId="3896085563" sldId="755"/>
                <pc2:cmMk id="{A2E13947-9E5F-4711-B026-8584A6E183DB}"/>
              </pc2:cmMkLst>
            </pc226:cmChg>
            <pc226:cmChg xmlns:pc226="http://schemas.microsoft.com/office/powerpoint/2022/06/main/command" chg="mod">
              <pc226:chgData name="Pucci, Scarlett" userId="0ec25695-cd13-4bbf-a55c-c10918f56af3" providerId="ADAL" clId="{035EDECD-546D-41BD-AFEE-3FCCFB34DEC1}" dt="2026-04-14T14:37:28.163" v="11927" actId="20577"/>
              <pc2:cmMkLst xmlns:pc2="http://schemas.microsoft.com/office/powerpoint/2019/9/main/command">
                <pc:docMk/>
                <pc:sldMk cId="3896085563" sldId="755"/>
                <pc2:cmMk id="{94574BBD-2F9A-446C-8448-4E41A925E0A9}"/>
              </pc2:cmMkLst>
            </pc226:cmChg>
            <pc226:cmChg xmlns:pc226="http://schemas.microsoft.com/office/powerpoint/2022/06/main/command" chg="mod">
              <pc226:chgData name="Pucci, Scarlett" userId="0ec25695-cd13-4bbf-a55c-c10918f56af3" providerId="ADAL" clId="{035EDECD-546D-41BD-AFEE-3FCCFB34DEC1}" dt="2026-04-14T18:43:34.497" v="13619" actId="20577"/>
              <pc2:cmMkLst xmlns:pc2="http://schemas.microsoft.com/office/powerpoint/2019/9/main/command">
                <pc:docMk/>
                <pc:sldMk cId="3896085563" sldId="755"/>
                <pc2:cmMk id="{72B557C0-2FE9-44AE-9FC2-7E2E722E2BD2}"/>
              </pc2:cmMkLst>
            </pc226:cmChg>
          </p:ext>
        </pc:extLst>
      </pc:sldChg>
      <pc:sldChg chg="modSp mod ord modTransition modCm modNotesTx">
        <pc:chgData name="Pucci, Scarlett" userId="0ec25695-cd13-4bbf-a55c-c10918f56af3" providerId="ADAL" clId="{035EDECD-546D-41BD-AFEE-3FCCFB34DEC1}" dt="2026-04-21T19:03:33.909" v="16597"/>
        <pc:sldMkLst>
          <pc:docMk/>
          <pc:sldMk cId="3393684799" sldId="756"/>
        </pc:sldMkLst>
        <pc:spChg chg="mod">
          <ac:chgData name="Pucci, Scarlett" userId="0ec25695-cd13-4bbf-a55c-c10918f56af3" providerId="ADAL" clId="{035EDECD-546D-41BD-AFEE-3FCCFB34DEC1}" dt="2026-04-14T18:25:21.995" v="13113" actId="20577"/>
          <ac:spMkLst>
            <pc:docMk/>
            <pc:sldMk cId="3393684799" sldId="756"/>
            <ac:spMk id="4" creationId="{C47E9C55-C5E2-A454-68BE-5B87BFDAEF62}"/>
          </ac:spMkLst>
        </pc:spChg>
        <pc:extLst>
          <p:ext xmlns:p="http://schemas.openxmlformats.org/presentationml/2006/main" uri="{D6D511B9-2390-475A-947B-AFAB55BFBCF1}">
            <pc226:cmChg xmlns:pc226="http://schemas.microsoft.com/office/powerpoint/2022/06/main/command" chg="mod">
              <pc226:chgData name="Pucci, Scarlett" userId="0ec25695-cd13-4bbf-a55c-c10918f56af3" providerId="ADAL" clId="{035EDECD-546D-41BD-AFEE-3FCCFB34DEC1}" dt="2026-04-14T18:25:21.995" v="13113" actId="20577"/>
              <pc2:cmMkLst xmlns:pc2="http://schemas.microsoft.com/office/powerpoint/2019/9/main/command">
                <pc:docMk/>
                <pc:sldMk cId="3393684799" sldId="756"/>
                <pc2:cmMk id="{A0682C01-6C4D-4F98-92D2-F58728888481}"/>
              </pc2:cmMkLst>
            </pc226:cmChg>
            <pc226:cmChg xmlns:pc226="http://schemas.microsoft.com/office/powerpoint/2022/06/main/command" chg="mod">
              <pc226:chgData name="Pucci, Scarlett" userId="0ec25695-cd13-4bbf-a55c-c10918f56af3" providerId="ADAL" clId="{035EDECD-546D-41BD-AFEE-3FCCFB34DEC1}" dt="2026-04-13T18:21:51.554" v="4790" actId="20577"/>
              <pc2:cmMkLst xmlns:pc2="http://schemas.microsoft.com/office/powerpoint/2019/9/main/command">
                <pc:docMk/>
                <pc:sldMk cId="3393684799" sldId="756"/>
                <pc2:cmMk id="{5CFE6297-B14D-4412-8A65-2EC9DD8EC481}"/>
              </pc2:cmMkLst>
            </pc226:cmChg>
            <pc226:cmChg xmlns:pc226="http://schemas.microsoft.com/office/powerpoint/2022/06/main/command" chg="mod">
              <pc226:chgData name="Pucci, Scarlett" userId="0ec25695-cd13-4bbf-a55c-c10918f56af3" providerId="ADAL" clId="{035EDECD-546D-41BD-AFEE-3FCCFB34DEC1}" dt="2026-04-13T18:21:51.554" v="4790" actId="20577"/>
              <pc2:cmMkLst xmlns:pc2="http://schemas.microsoft.com/office/powerpoint/2019/9/main/command">
                <pc:docMk/>
                <pc:sldMk cId="3393684799" sldId="756"/>
                <pc2:cmMk id="{4A159ED5-B8E5-4F15-BFA4-96D3988BB5EA}"/>
              </pc2:cmMkLst>
            </pc226:cmChg>
            <pc226:cmChg xmlns:pc226="http://schemas.microsoft.com/office/powerpoint/2022/06/main/command" chg="mod">
              <pc226:chgData name="Pucci, Scarlett" userId="0ec25695-cd13-4bbf-a55c-c10918f56af3" providerId="ADAL" clId="{035EDECD-546D-41BD-AFEE-3FCCFB34DEC1}" dt="2026-04-13T18:21:51.554" v="4790" actId="20577"/>
              <pc2:cmMkLst xmlns:pc2="http://schemas.microsoft.com/office/powerpoint/2019/9/main/command">
                <pc:docMk/>
                <pc:sldMk cId="3393684799" sldId="756"/>
                <pc2:cmMk id="{D3B25BF9-F241-4635-86BC-1461DC4985C3}"/>
              </pc2:cmMkLst>
            </pc226:cmChg>
          </p:ext>
        </pc:extLst>
      </pc:sldChg>
      <pc:sldChg chg="modSp mod modTransition">
        <pc:chgData name="Pucci, Scarlett" userId="0ec25695-cd13-4bbf-a55c-c10918f56af3" providerId="ADAL" clId="{035EDECD-546D-41BD-AFEE-3FCCFB34DEC1}" dt="2026-04-21T19:03:33.909" v="16597"/>
        <pc:sldMkLst>
          <pc:docMk/>
          <pc:sldMk cId="1388919273" sldId="757"/>
        </pc:sldMkLst>
        <pc:graphicFrameChg chg="mod modGraphic">
          <ac:chgData name="Pucci, Scarlett" userId="0ec25695-cd13-4bbf-a55c-c10918f56af3" providerId="ADAL" clId="{035EDECD-546D-41BD-AFEE-3FCCFB34DEC1}" dt="2026-04-16T04:35:35.852" v="15600" actId="20577"/>
          <ac:graphicFrameMkLst>
            <pc:docMk/>
            <pc:sldMk cId="1388919273" sldId="757"/>
            <ac:graphicFrameMk id="9" creationId="{68D01152-F5E1-ABF4-CC81-71F175305FF0}"/>
          </ac:graphicFrameMkLst>
        </pc:graphicFrameChg>
      </pc:sldChg>
      <pc:sldChg chg="modSp mod modTransition modCm modNotes modNotesTx">
        <pc:chgData name="Pucci, Scarlett" userId="0ec25695-cd13-4bbf-a55c-c10918f56af3" providerId="ADAL" clId="{035EDECD-546D-41BD-AFEE-3FCCFB34DEC1}" dt="2026-04-21T19:03:33.909" v="16597"/>
        <pc:sldMkLst>
          <pc:docMk/>
          <pc:sldMk cId="2028216016" sldId="759"/>
        </pc:sldMkLst>
        <pc:spChg chg="mod">
          <ac:chgData name="Pucci, Scarlett" userId="0ec25695-cd13-4bbf-a55c-c10918f56af3" providerId="ADAL" clId="{035EDECD-546D-41BD-AFEE-3FCCFB34DEC1}" dt="2026-04-14T01:45:40.001" v="10660" actId="20577"/>
          <ac:spMkLst>
            <pc:docMk/>
            <pc:sldMk cId="2028216016" sldId="759"/>
            <ac:spMk id="3" creationId="{C7838099-F42A-BE88-66E9-F384FC882766}"/>
          </ac:spMkLst>
        </pc:spChg>
        <pc:spChg chg="mod">
          <ac:chgData name="Pucci, Scarlett" userId="0ec25695-cd13-4bbf-a55c-c10918f56af3" providerId="ADAL" clId="{035EDECD-546D-41BD-AFEE-3FCCFB34DEC1}" dt="2026-04-15T20:29:29.154" v="15350" actId="20577"/>
          <ac:spMkLst>
            <pc:docMk/>
            <pc:sldMk cId="2028216016" sldId="759"/>
            <ac:spMk id="4" creationId="{8FDE9E09-304D-FAD8-5FC1-90B92797A7D1}"/>
          </ac:spMkLst>
        </pc:spChg>
        <pc:extLst>
          <p:ext xmlns:p="http://schemas.openxmlformats.org/presentationml/2006/main" uri="{D6D511B9-2390-475A-947B-AFAB55BFBCF1}">
            <pc226:cmChg xmlns:pc226="http://schemas.microsoft.com/office/powerpoint/2022/06/main/command" chg="mod">
              <pc226:chgData name="Pucci, Scarlett" userId="0ec25695-cd13-4bbf-a55c-c10918f56af3" providerId="ADAL" clId="{035EDECD-546D-41BD-AFEE-3FCCFB34DEC1}" dt="2026-04-13T19:13:35.400" v="4833" actId="20577"/>
              <pc2:cmMkLst xmlns:pc2="http://schemas.microsoft.com/office/powerpoint/2019/9/main/command">
                <pc:docMk/>
                <pc:sldMk cId="2028216016" sldId="759"/>
                <pc2:cmMk id="{805130CE-8C1E-4CE5-BAC0-1DB3453404DF}"/>
              </pc2:cmMkLst>
            </pc226:cmChg>
          </p:ext>
        </pc:extLst>
      </pc:sldChg>
      <pc:sldChg chg="modSp mod modTransition">
        <pc:chgData name="Pucci, Scarlett" userId="0ec25695-cd13-4bbf-a55c-c10918f56af3" providerId="ADAL" clId="{035EDECD-546D-41BD-AFEE-3FCCFB34DEC1}" dt="2026-04-21T19:03:33.909" v="16597"/>
        <pc:sldMkLst>
          <pc:docMk/>
          <pc:sldMk cId="4008300942" sldId="760"/>
        </pc:sldMkLst>
        <pc:spChg chg="mod">
          <ac:chgData name="Pucci, Scarlett" userId="0ec25695-cd13-4bbf-a55c-c10918f56af3" providerId="ADAL" clId="{035EDECD-546D-41BD-AFEE-3FCCFB34DEC1}" dt="2026-04-10T21:01:58.327" v="2529" actId="20577"/>
          <ac:spMkLst>
            <pc:docMk/>
            <pc:sldMk cId="4008300942" sldId="760"/>
            <ac:spMk id="3" creationId="{D0DB8BCA-0979-ECAC-F482-8BF6AFCC1A37}"/>
          </ac:spMkLst>
        </pc:spChg>
      </pc:sldChg>
      <pc:sldChg chg="modSp add mod ord modTransition modNotesTx">
        <pc:chgData name="Pucci, Scarlett" userId="0ec25695-cd13-4bbf-a55c-c10918f56af3" providerId="ADAL" clId="{035EDECD-546D-41BD-AFEE-3FCCFB34DEC1}" dt="2026-04-21T19:03:33.909" v="16597"/>
        <pc:sldMkLst>
          <pc:docMk/>
          <pc:sldMk cId="857829050" sldId="761"/>
        </pc:sldMkLst>
        <pc:spChg chg="mod">
          <ac:chgData name="Pucci, Scarlett" userId="0ec25695-cd13-4bbf-a55c-c10918f56af3" providerId="ADAL" clId="{035EDECD-546D-41BD-AFEE-3FCCFB34DEC1}" dt="2026-04-14T02:18:54.805" v="11917" actId="20577"/>
          <ac:spMkLst>
            <pc:docMk/>
            <pc:sldMk cId="857829050" sldId="761"/>
            <ac:spMk id="7" creationId="{C7CCC1C2-7A1A-A74A-B11D-816540705DDE}"/>
          </ac:spMkLst>
        </pc:spChg>
      </pc:sldChg>
      <pc:sldChg chg="addSp delSp modSp add del mod modCm modNotes modNotesTx">
        <pc:chgData name="Pucci, Scarlett" userId="0ec25695-cd13-4bbf-a55c-c10918f56af3" providerId="ADAL" clId="{035EDECD-546D-41BD-AFEE-3FCCFB34DEC1}" dt="2026-04-16T04:55:23.521" v="15866" actId="20577"/>
        <pc:sldMkLst>
          <pc:docMk/>
          <pc:sldMk cId="555156313" sldId="763"/>
        </pc:sldMkLst>
        <pc:spChg chg="add mod">
          <ac:chgData name="Pucci, Scarlett" userId="0ec25695-cd13-4bbf-a55c-c10918f56af3" providerId="ADAL" clId="{035EDECD-546D-41BD-AFEE-3FCCFB34DEC1}" dt="2026-04-14T19:18:54.028" v="14923" actId="20577"/>
          <ac:spMkLst>
            <pc:docMk/>
            <pc:sldMk cId="555156313" sldId="763"/>
            <ac:spMk id="4" creationId="{87B57B2C-2916-62C1-D568-58A889CA7880}"/>
          </ac:spMkLst>
        </pc:spChg>
        <pc:spChg chg="add mod">
          <ac:chgData name="Pucci, Scarlett" userId="0ec25695-cd13-4bbf-a55c-c10918f56af3" providerId="ADAL" clId="{035EDECD-546D-41BD-AFEE-3FCCFB34DEC1}" dt="2026-04-14T19:20:54.249" v="15040" actId="20577"/>
          <ac:spMkLst>
            <pc:docMk/>
            <pc:sldMk cId="555156313" sldId="763"/>
            <ac:spMk id="5" creationId="{3D705E6A-686F-2ED7-B17C-6CE4F67C3713}"/>
          </ac:spMkLst>
        </pc:spChg>
        <pc:spChg chg="mod">
          <ac:chgData name="Pucci, Scarlett" userId="0ec25695-cd13-4bbf-a55c-c10918f56af3" providerId="ADAL" clId="{035EDECD-546D-41BD-AFEE-3FCCFB34DEC1}" dt="2026-04-14T18:40:10.843" v="13531" actId="20577"/>
          <ac:spMkLst>
            <pc:docMk/>
            <pc:sldMk cId="555156313" sldId="763"/>
            <ac:spMk id="6" creationId="{462F0461-81CE-16B3-4BFA-654703656477}"/>
          </ac:spMkLst>
        </pc:spChg>
        <pc:extLst>
          <p:ext xmlns:p="http://schemas.openxmlformats.org/presentationml/2006/main" uri="{D6D511B9-2390-475A-947B-AFAB55BFBCF1}">
            <pc226:cmChg xmlns:pc226="http://schemas.microsoft.com/office/powerpoint/2022/06/main/command" chg="mod">
              <pc226:chgData name="Pucci, Scarlett" userId="0ec25695-cd13-4bbf-a55c-c10918f56af3" providerId="ADAL" clId="{035EDECD-546D-41BD-AFEE-3FCCFB34DEC1}" dt="2026-04-14T01:28:03.100" v="9924" actId="21"/>
              <pc2:cmMkLst xmlns:pc2="http://schemas.microsoft.com/office/powerpoint/2019/9/main/command">
                <pc:docMk/>
                <pc:sldMk cId="555156313" sldId="763"/>
                <pc2:cmMk id="{3E9838BB-1F5C-43F6-9BCE-9B2852B1BFE8}"/>
              </pc2:cmMkLst>
            </pc226:cmChg>
          </p:ext>
        </pc:extLst>
      </pc:sldChg>
      <pc:sldChg chg="modSp add mod modNotesTx">
        <pc:chgData name="Pucci, Scarlett" userId="0ec25695-cd13-4bbf-a55c-c10918f56af3" providerId="ADAL" clId="{035EDECD-546D-41BD-AFEE-3FCCFB34DEC1}" dt="2026-04-14T19:26:24.969" v="15182" actId="6549"/>
        <pc:sldMkLst>
          <pc:docMk/>
          <pc:sldMk cId="1869794897" sldId="764"/>
        </pc:sldMkLst>
        <pc:spChg chg="mod">
          <ac:chgData name="Pucci, Scarlett" userId="0ec25695-cd13-4bbf-a55c-c10918f56af3" providerId="ADAL" clId="{035EDECD-546D-41BD-AFEE-3FCCFB34DEC1}" dt="2026-04-14T19:09:42.712" v="14242" actId="20577"/>
          <ac:spMkLst>
            <pc:docMk/>
            <pc:sldMk cId="1869794897" sldId="764"/>
            <ac:spMk id="3" creationId="{717D6FE5-798D-7B0F-8733-45E2841ACEB4}"/>
          </ac:spMkLst>
        </pc:spChg>
      </pc:sldChg>
      <pc:sldChg chg="modSp add mod modTransition setBg modCm modNotesTx">
        <pc:chgData name="Pucci, Scarlett" userId="0ec25695-cd13-4bbf-a55c-c10918f56af3" providerId="ADAL" clId="{035EDECD-546D-41BD-AFEE-3FCCFB34DEC1}" dt="2026-04-21T19:03:33.909" v="16597"/>
        <pc:sldMkLst>
          <pc:docMk/>
          <pc:sldMk cId="3105643270" sldId="765"/>
        </pc:sldMkLst>
        <pc:spChg chg="mod">
          <ac:chgData name="Pucci, Scarlett" userId="0ec25695-cd13-4bbf-a55c-c10918f56af3" providerId="ADAL" clId="{035EDECD-546D-41BD-AFEE-3FCCFB34DEC1}" dt="2026-04-14T00:58:35.635" v="7587"/>
          <ac:spMkLst>
            <pc:docMk/>
            <pc:sldMk cId="3105643270" sldId="765"/>
            <ac:spMk id="2" creationId="{B55AAD35-D9CB-526F-D79D-44473CB87DD2}"/>
          </ac:spMkLst>
        </pc:spChg>
        <pc:spChg chg="mod">
          <ac:chgData name="Pucci, Scarlett" userId="0ec25695-cd13-4bbf-a55c-c10918f56af3" providerId="ADAL" clId="{035EDECD-546D-41BD-AFEE-3FCCFB34DEC1}" dt="2026-04-14T00:58:35.635" v="7587"/>
          <ac:spMkLst>
            <pc:docMk/>
            <pc:sldMk cId="3105643270" sldId="765"/>
            <ac:spMk id="3" creationId="{6DF0047F-9AA7-44C7-733A-A5670E6CD576}"/>
          </ac:spMkLst>
        </pc:spChg>
        <pc:graphicFrameChg chg="mod modGraphic">
          <ac:chgData name="Pucci, Scarlett" userId="0ec25695-cd13-4bbf-a55c-c10918f56af3" providerId="ADAL" clId="{035EDECD-546D-41BD-AFEE-3FCCFB34DEC1}" dt="2026-04-16T04:13:28.499" v="15564"/>
          <ac:graphicFrameMkLst>
            <pc:docMk/>
            <pc:sldMk cId="3105643270" sldId="765"/>
            <ac:graphicFrameMk id="11" creationId="{24A8E816-C5E8-D8DC-24F8-1CD39D716A58}"/>
          </ac:graphicFrameMkLst>
        </pc:graphicFrameChg>
        <pc:extLst>
          <p:ext xmlns:p="http://schemas.openxmlformats.org/presentationml/2006/main" uri="{D6D511B9-2390-475A-947B-AFAB55BFBCF1}">
            <pc226:cmChg xmlns:pc226="http://schemas.microsoft.com/office/powerpoint/2022/06/main/command" chg="mod">
              <pc226:chgData name="Pucci, Scarlett" userId="0ec25695-cd13-4bbf-a55c-c10918f56af3" providerId="ADAL" clId="{035EDECD-546D-41BD-AFEE-3FCCFB34DEC1}" dt="2026-04-10T20:39:31.129" v="1219" actId="20577"/>
              <pc2:cmMkLst xmlns:pc2="http://schemas.microsoft.com/office/powerpoint/2019/9/main/command">
                <pc:docMk/>
                <pc:sldMk cId="3105643270" sldId="765"/>
                <pc2:cmMk id="{3538443F-487B-42F3-9CFF-977563BECB44}"/>
              </pc2:cmMkLst>
            </pc226:cmChg>
            <pc226:cmChg xmlns:pc226="http://schemas.microsoft.com/office/powerpoint/2022/06/main/command" chg="mod">
              <pc226:chgData name="Pucci, Scarlett" userId="0ec25695-cd13-4bbf-a55c-c10918f56af3" providerId="ADAL" clId="{035EDECD-546D-41BD-AFEE-3FCCFB34DEC1}" dt="2026-04-10T21:39:08.936" v="3956" actId="20577"/>
              <pc2:cmMkLst xmlns:pc2="http://schemas.microsoft.com/office/powerpoint/2019/9/main/command">
                <pc:docMk/>
                <pc:sldMk cId="3105643270" sldId="765"/>
                <pc2:cmMk id="{10D222A6-2463-4A66-80E7-21E095E005C7}"/>
              </pc2:cmMkLst>
            </pc226:cmChg>
          </p:ext>
        </pc:extLst>
      </pc:sldChg>
      <pc:sldChg chg="modSp add mod modTransition modNotesTx">
        <pc:chgData name="Pucci, Scarlett" userId="0ec25695-cd13-4bbf-a55c-c10918f56af3" providerId="ADAL" clId="{035EDECD-546D-41BD-AFEE-3FCCFB34DEC1}" dt="2026-04-21T19:03:33.909" v="16597"/>
        <pc:sldMkLst>
          <pc:docMk/>
          <pc:sldMk cId="770714239" sldId="768"/>
        </pc:sldMkLst>
        <pc:spChg chg="mod">
          <ac:chgData name="Pucci, Scarlett" userId="0ec25695-cd13-4bbf-a55c-c10918f56af3" providerId="ADAL" clId="{035EDECD-546D-41BD-AFEE-3FCCFB34DEC1}" dt="2026-04-10T20:45:32.175" v="1458" actId="20577"/>
          <ac:spMkLst>
            <pc:docMk/>
            <pc:sldMk cId="770714239" sldId="768"/>
            <ac:spMk id="3" creationId="{C1D20E91-2085-EA06-21B8-A9727252CD52}"/>
          </ac:spMkLst>
        </pc:spChg>
        <pc:graphicFrameChg chg="mod modGraphic">
          <ac:chgData name="Pucci, Scarlett" userId="0ec25695-cd13-4bbf-a55c-c10918f56af3" providerId="ADAL" clId="{035EDECD-546D-41BD-AFEE-3FCCFB34DEC1}" dt="2026-04-15T20:14:13.068" v="15283"/>
          <ac:graphicFrameMkLst>
            <pc:docMk/>
            <pc:sldMk cId="770714239" sldId="768"/>
            <ac:graphicFrameMk id="11" creationId="{51AC9298-851D-EAC2-7DD8-78179B1680D6}"/>
          </ac:graphicFrameMkLst>
        </pc:graphicFrameChg>
      </pc:sldChg>
      <pc:sldChg chg="delSp modSp add mod modCm modNotesTx">
        <pc:chgData name="Pucci, Scarlett" userId="0ec25695-cd13-4bbf-a55c-c10918f56af3" providerId="ADAL" clId="{035EDECD-546D-41BD-AFEE-3FCCFB34DEC1}" dt="2026-04-16T04:50:10.081" v="15804" actId="20577"/>
        <pc:sldMkLst>
          <pc:docMk/>
          <pc:sldMk cId="409312973" sldId="770"/>
        </pc:sldMkLst>
        <pc:spChg chg="mod">
          <ac:chgData name="Pucci, Scarlett" userId="0ec25695-cd13-4bbf-a55c-c10918f56af3" providerId="ADAL" clId="{035EDECD-546D-41BD-AFEE-3FCCFB34DEC1}" dt="2026-04-10T21:02:20.105" v="2559" actId="20577"/>
          <ac:spMkLst>
            <pc:docMk/>
            <pc:sldMk cId="409312973" sldId="770"/>
            <ac:spMk id="3" creationId="{D30BDA71-57ED-01F9-0A3A-EC8E4ECC959D}"/>
          </ac:spMkLst>
        </pc:spChg>
        <pc:spChg chg="mod">
          <ac:chgData name="Pucci, Scarlett" userId="0ec25695-cd13-4bbf-a55c-c10918f56af3" providerId="ADAL" clId="{035EDECD-546D-41BD-AFEE-3FCCFB34DEC1}" dt="2026-04-16T04:50:10.081" v="15804" actId="20577"/>
          <ac:spMkLst>
            <pc:docMk/>
            <pc:sldMk cId="409312973" sldId="770"/>
            <ac:spMk id="4" creationId="{CB4FE8B0-3EA4-36A4-D17B-CA2953FCC634}"/>
          </ac:spMkLst>
        </pc:spChg>
        <pc:extLst>
          <p:ext xmlns:p="http://schemas.openxmlformats.org/presentationml/2006/main" uri="{D6D511B9-2390-475A-947B-AFAB55BFBCF1}">
            <pc226:cmChg xmlns:pc226="http://schemas.microsoft.com/office/powerpoint/2022/06/main/command" chg="mod">
              <pc226:chgData name="Pucci, Scarlett" userId="0ec25695-cd13-4bbf-a55c-c10918f56af3" providerId="ADAL" clId="{035EDECD-546D-41BD-AFEE-3FCCFB34DEC1}" dt="2026-04-16T04:50:10.081" v="15804" actId="20577"/>
              <pc2:cmMkLst xmlns:pc2="http://schemas.microsoft.com/office/powerpoint/2019/9/main/command">
                <pc:docMk/>
                <pc:sldMk cId="409312973" sldId="770"/>
                <pc2:cmMk id="{D8B14134-BC62-4C85-AEE4-787DD2C934F4}"/>
              </pc2:cmMkLst>
            </pc226:cmChg>
            <pc226:cmChg xmlns:pc226="http://schemas.microsoft.com/office/powerpoint/2022/06/main/command" chg="mod">
              <pc226:chgData name="Pucci, Scarlett" userId="0ec25695-cd13-4bbf-a55c-c10918f56af3" providerId="ADAL" clId="{035EDECD-546D-41BD-AFEE-3FCCFB34DEC1}" dt="2026-04-14T02:06:10.288" v="11609" actId="20577"/>
              <pc2:cmMkLst xmlns:pc2="http://schemas.microsoft.com/office/powerpoint/2019/9/main/command">
                <pc:docMk/>
                <pc:sldMk cId="409312973" sldId="770"/>
                <pc2:cmMk id="{2E58D179-1783-4960-A23E-8BFEBD7696E6}"/>
              </pc2:cmMkLst>
            </pc226:cmChg>
            <pc226:cmChg xmlns:pc226="http://schemas.microsoft.com/office/powerpoint/2022/06/main/command" chg="mod">
              <pc226:chgData name="Pucci, Scarlett" userId="0ec25695-cd13-4bbf-a55c-c10918f56af3" providerId="ADAL" clId="{035EDECD-546D-41BD-AFEE-3FCCFB34DEC1}" dt="2026-04-14T18:59:37.345" v="13987" actId="20577"/>
              <pc2:cmMkLst xmlns:pc2="http://schemas.microsoft.com/office/powerpoint/2019/9/main/command">
                <pc:docMk/>
                <pc:sldMk cId="409312973" sldId="770"/>
                <pc2:cmMk id="{DD9418A4-A84B-4FC7-9845-B3770B54F197}"/>
              </pc2:cmMkLst>
            </pc226:cmChg>
          </p:ext>
        </pc:extLst>
      </pc:sldChg>
      <pc:sldChg chg="addSp modSp add mod modCm modNotesTx">
        <pc:chgData name="Pucci, Scarlett" userId="0ec25695-cd13-4bbf-a55c-c10918f56af3" providerId="ADAL" clId="{035EDECD-546D-41BD-AFEE-3FCCFB34DEC1}" dt="2026-04-14T19:12:22.917" v="14530" actId="20577"/>
        <pc:sldMkLst>
          <pc:docMk/>
          <pc:sldMk cId="2825470321" sldId="772"/>
        </pc:sldMkLst>
        <pc:spChg chg="mod">
          <ac:chgData name="Pucci, Scarlett" userId="0ec25695-cd13-4bbf-a55c-c10918f56af3" providerId="ADAL" clId="{035EDECD-546D-41BD-AFEE-3FCCFB34DEC1}" dt="2026-04-14T19:08:13.547" v="14175" actId="6549"/>
          <ac:spMkLst>
            <pc:docMk/>
            <pc:sldMk cId="2825470321" sldId="772"/>
            <ac:spMk id="4" creationId="{8F056D41-976D-989E-ACC4-C981473CFB04}"/>
          </ac:spMkLst>
        </pc:spChg>
        <pc:spChg chg="mod">
          <ac:chgData name="Pucci, Scarlett" userId="0ec25695-cd13-4bbf-a55c-c10918f56af3" providerId="ADAL" clId="{035EDECD-546D-41BD-AFEE-3FCCFB34DEC1}" dt="2026-04-13T20:34:39.949" v="6660" actId="20577"/>
          <ac:spMkLst>
            <pc:docMk/>
            <pc:sldMk cId="2825470321" sldId="772"/>
            <ac:spMk id="6" creationId="{3DF28155-2317-7BFB-725F-B76C70A5D9D5}"/>
          </ac:spMkLst>
        </pc:spChg>
        <pc:spChg chg="add mod">
          <ac:chgData name="Pucci, Scarlett" userId="0ec25695-cd13-4bbf-a55c-c10918f56af3" providerId="ADAL" clId="{035EDECD-546D-41BD-AFEE-3FCCFB34DEC1}" dt="2026-04-14T19:12:22.917" v="14530" actId="20577"/>
          <ac:spMkLst>
            <pc:docMk/>
            <pc:sldMk cId="2825470321" sldId="772"/>
            <ac:spMk id="8" creationId="{C6317547-C793-A466-C9F1-DFB06587C6F5}"/>
          </ac:spMkLst>
        </pc:spChg>
        <pc:picChg chg="add mod modCrop">
          <ac:chgData name="Pucci, Scarlett" userId="0ec25695-cd13-4bbf-a55c-c10918f56af3" providerId="ADAL" clId="{035EDECD-546D-41BD-AFEE-3FCCFB34DEC1}" dt="2026-04-14T01:27:48.939" v="9922" actId="208"/>
          <ac:picMkLst>
            <pc:docMk/>
            <pc:sldMk cId="2825470321" sldId="772"/>
            <ac:picMk id="5" creationId="{A619E835-3ED9-81FE-CCF1-1E0B35DBDFCF}"/>
          </ac:picMkLst>
        </pc:picChg>
        <pc:extLst>
          <p:ext xmlns:p="http://schemas.openxmlformats.org/presentationml/2006/main" uri="{D6D511B9-2390-475A-947B-AFAB55BFBCF1}">
            <pc226:cmChg xmlns:pc226="http://schemas.microsoft.com/office/powerpoint/2022/06/main/command" chg="mod">
              <pc226:chgData name="Pucci, Scarlett" userId="0ec25695-cd13-4bbf-a55c-c10918f56af3" providerId="ADAL" clId="{035EDECD-546D-41BD-AFEE-3FCCFB34DEC1}" dt="2026-04-14T02:15:18.399" v="11818" actId="20577"/>
              <pc2:cmMkLst xmlns:pc2="http://schemas.microsoft.com/office/powerpoint/2019/9/main/command">
                <pc:docMk/>
                <pc:sldMk cId="2825470321" sldId="772"/>
                <pc2:cmMk id="{4EE70175-F77D-43D6-86A9-4E15F15DA24B}"/>
              </pc2:cmMkLst>
            </pc226:cmChg>
          </p:ext>
        </pc:extLst>
      </pc:sldChg>
      <pc:sldChg chg="addSp delSp modSp add mod modCm modNotesTx">
        <pc:chgData name="Pucci, Scarlett" userId="0ec25695-cd13-4bbf-a55c-c10918f56af3" providerId="ADAL" clId="{035EDECD-546D-41BD-AFEE-3FCCFB34DEC1}" dt="2026-04-16T17:58:24.809" v="16594" actId="20577"/>
        <pc:sldMkLst>
          <pc:docMk/>
          <pc:sldMk cId="2991003357" sldId="773"/>
        </pc:sldMkLst>
        <pc:spChg chg="mod">
          <ac:chgData name="Pucci, Scarlett" userId="0ec25695-cd13-4bbf-a55c-c10918f56af3" providerId="ADAL" clId="{035EDECD-546D-41BD-AFEE-3FCCFB34DEC1}" dt="2026-04-16T17:58:24.809" v="16594" actId="20577"/>
          <ac:spMkLst>
            <pc:docMk/>
            <pc:sldMk cId="2991003357" sldId="773"/>
            <ac:spMk id="4" creationId="{E0408AC3-F697-DD42-D0F0-CE5526971DA5}"/>
          </ac:spMkLst>
        </pc:spChg>
        <pc:spChg chg="mod">
          <ac:chgData name="Pucci, Scarlett" userId="0ec25695-cd13-4bbf-a55c-c10918f56af3" providerId="ADAL" clId="{035EDECD-546D-41BD-AFEE-3FCCFB34DEC1}" dt="2026-04-13T20:35:16.935" v="6685" actId="20577"/>
          <ac:spMkLst>
            <pc:docMk/>
            <pc:sldMk cId="2991003357" sldId="773"/>
            <ac:spMk id="6" creationId="{549E306D-A6BF-2BF6-FCE2-C92F4E0E6BEE}"/>
          </ac:spMkLst>
        </pc:spChg>
        <pc:extLst>
          <p:ext xmlns:p="http://schemas.openxmlformats.org/presentationml/2006/main" uri="{D6D511B9-2390-475A-947B-AFAB55BFBCF1}">
            <pc226:cmChg xmlns:pc226="http://schemas.microsoft.com/office/powerpoint/2022/06/main/command" chg="mod">
              <pc226:chgData name="Pucci, Scarlett" userId="0ec25695-cd13-4bbf-a55c-c10918f56af3" providerId="ADAL" clId="{035EDECD-546D-41BD-AFEE-3FCCFB34DEC1}" dt="2026-04-14T02:15:57.222" v="11869" actId="20577"/>
              <pc2:cmMkLst xmlns:pc2="http://schemas.microsoft.com/office/powerpoint/2019/9/main/command">
                <pc:docMk/>
                <pc:sldMk cId="2991003357" sldId="773"/>
                <pc2:cmMk id="{19A9F0AE-DA30-4231-AEE6-53B753E4FE72}"/>
              </pc2:cmMkLst>
            </pc226:cmChg>
          </p:ext>
        </pc:extLst>
      </pc:sldChg>
      <pc:sldChg chg="modSp add mod modTransition modNotesTx">
        <pc:chgData name="Pucci, Scarlett" userId="0ec25695-cd13-4bbf-a55c-c10918f56af3" providerId="ADAL" clId="{035EDECD-546D-41BD-AFEE-3FCCFB34DEC1}" dt="2026-04-21T19:03:33.909" v="16597"/>
        <pc:sldMkLst>
          <pc:docMk/>
          <pc:sldMk cId="2247680252" sldId="774"/>
        </pc:sldMkLst>
        <pc:spChg chg="mod">
          <ac:chgData name="Pucci, Scarlett" userId="0ec25695-cd13-4bbf-a55c-c10918f56af3" providerId="ADAL" clId="{035EDECD-546D-41BD-AFEE-3FCCFB34DEC1}" dt="2026-04-14T01:06:51.182" v="8220" actId="255"/>
          <ac:spMkLst>
            <pc:docMk/>
            <pc:sldMk cId="2247680252" sldId="774"/>
            <ac:spMk id="2" creationId="{17BEF90A-8EEB-3B10-8ED7-2A0CD9A737EE}"/>
          </ac:spMkLst>
        </pc:spChg>
        <pc:spChg chg="mod">
          <ac:chgData name="Pucci, Scarlett" userId="0ec25695-cd13-4bbf-a55c-c10918f56af3" providerId="ADAL" clId="{035EDECD-546D-41BD-AFEE-3FCCFB34DEC1}" dt="2026-04-14T01:01:36.500" v="7726" actId="20577"/>
          <ac:spMkLst>
            <pc:docMk/>
            <pc:sldMk cId="2247680252" sldId="774"/>
            <ac:spMk id="3" creationId="{FB2BAD52-2758-5EAE-5410-934673029789}"/>
          </ac:spMkLst>
        </pc:spChg>
        <pc:graphicFrameChg chg="mod modGraphic">
          <ac:chgData name="Pucci, Scarlett" userId="0ec25695-cd13-4bbf-a55c-c10918f56af3" providerId="ADAL" clId="{035EDECD-546D-41BD-AFEE-3FCCFB34DEC1}" dt="2026-04-15T20:26:32.039" v="15309" actId="108"/>
          <ac:graphicFrameMkLst>
            <pc:docMk/>
            <pc:sldMk cId="2247680252" sldId="774"/>
            <ac:graphicFrameMk id="11" creationId="{AA7E2106-8C20-09CF-FD22-C8234DFE65DC}"/>
          </ac:graphicFrameMkLst>
        </pc:graphicFrameChg>
      </pc:sldChg>
      <pc:sldChg chg="modSp add del mod modTransition modNotesTx">
        <pc:chgData name="Pucci, Scarlett" userId="0ec25695-cd13-4bbf-a55c-c10918f56af3" providerId="ADAL" clId="{035EDECD-546D-41BD-AFEE-3FCCFB34DEC1}" dt="2026-04-21T19:03:33.909" v="16597"/>
        <pc:sldMkLst>
          <pc:docMk/>
          <pc:sldMk cId="2870163506" sldId="775"/>
        </pc:sldMkLst>
        <pc:spChg chg="mod">
          <ac:chgData name="Pucci, Scarlett" userId="0ec25695-cd13-4bbf-a55c-c10918f56af3" providerId="ADAL" clId="{035EDECD-546D-41BD-AFEE-3FCCFB34DEC1}" dt="2026-04-14T01:01:32.284" v="7717" actId="20577"/>
          <ac:spMkLst>
            <pc:docMk/>
            <pc:sldMk cId="2870163506" sldId="775"/>
            <ac:spMk id="3" creationId="{B77D793E-D2BE-27EC-8EA1-D88FC84EBA25}"/>
          </ac:spMkLst>
        </pc:spChg>
        <pc:graphicFrameChg chg="mod modGraphic">
          <ac:chgData name="Pucci, Scarlett" userId="0ec25695-cd13-4bbf-a55c-c10918f56af3" providerId="ADAL" clId="{035EDECD-546D-41BD-AFEE-3FCCFB34DEC1}" dt="2026-04-15T20:26:30.146" v="15308"/>
          <ac:graphicFrameMkLst>
            <pc:docMk/>
            <pc:sldMk cId="2870163506" sldId="775"/>
            <ac:graphicFrameMk id="11" creationId="{EA622EC4-ED50-309D-48F0-2161A0EAC9C5}"/>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9200EA-5439-4D7B-85BC-C269E92DAE5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9B607C8-485C-4298-8710-FEAA9F36A0DF}">
      <dgm:prSet custT="1"/>
      <dgm:spPr/>
      <dgm:t>
        <a:bodyPr/>
        <a:lstStyle/>
        <a:p>
          <a:r>
            <a:rPr lang="en-US" sz="2000"/>
            <a:t>Background (SPI &amp; SPI R&amp;D)</a:t>
          </a:r>
        </a:p>
      </dgm:t>
    </dgm:pt>
    <dgm:pt modelId="{212A3427-FCB9-4B6E-83A9-E20932DC067C}" type="parTrans" cxnId="{275DBAA5-FF23-43DF-923C-2C1E338D9C5D}">
      <dgm:prSet/>
      <dgm:spPr/>
      <dgm:t>
        <a:bodyPr/>
        <a:lstStyle/>
        <a:p>
          <a:endParaRPr lang="en-US" sz="2000"/>
        </a:p>
      </dgm:t>
    </dgm:pt>
    <dgm:pt modelId="{95385EF4-91AB-4979-AC56-6FDDFFEC7E4A}" type="sibTrans" cxnId="{275DBAA5-FF23-43DF-923C-2C1E338D9C5D}">
      <dgm:prSet/>
      <dgm:spPr/>
      <dgm:t>
        <a:bodyPr/>
        <a:lstStyle/>
        <a:p>
          <a:endParaRPr lang="en-US" sz="2000"/>
        </a:p>
      </dgm:t>
    </dgm:pt>
    <dgm:pt modelId="{2F15894B-3223-47C2-8D84-1FC3B4F9E9C4}">
      <dgm:prSet custT="1"/>
      <dgm:spPr/>
      <dgm:t>
        <a:bodyPr/>
        <a:lstStyle/>
        <a:p>
          <a:endParaRPr lang="en-US" sz="2000"/>
        </a:p>
      </dgm:t>
    </dgm:pt>
    <dgm:pt modelId="{1EE414BC-FC70-41D0-A561-06CFC00A65B9}" type="parTrans" cxnId="{1E6EC661-9D9B-4622-B86F-F9A63DCEDB3D}">
      <dgm:prSet/>
      <dgm:spPr/>
      <dgm:t>
        <a:bodyPr/>
        <a:lstStyle/>
        <a:p>
          <a:endParaRPr lang="en-US" sz="2000"/>
        </a:p>
      </dgm:t>
    </dgm:pt>
    <dgm:pt modelId="{23646787-5547-4D20-84DC-A3640AD9C25E}" type="sibTrans" cxnId="{1E6EC661-9D9B-4622-B86F-F9A63DCEDB3D}">
      <dgm:prSet/>
      <dgm:spPr/>
      <dgm:t>
        <a:bodyPr/>
        <a:lstStyle/>
        <a:p>
          <a:endParaRPr lang="en-US" sz="2000"/>
        </a:p>
      </dgm:t>
    </dgm:pt>
    <dgm:pt modelId="{AF3498DA-B131-4F83-A5CA-E134172C83C7}">
      <dgm:prSet custT="1"/>
      <dgm:spPr/>
      <dgm:t>
        <a:bodyPr/>
        <a:lstStyle/>
        <a:p>
          <a:r>
            <a:rPr lang="en-US" sz="2000" dirty="0"/>
            <a:t>Protocol Development</a:t>
          </a:r>
        </a:p>
      </dgm:t>
    </dgm:pt>
    <dgm:pt modelId="{92089C1C-A6E6-4E4F-AA2D-AC1970400824}" type="parTrans" cxnId="{4E50A972-02C4-46BE-BA19-C61158B9700A}">
      <dgm:prSet/>
      <dgm:spPr/>
      <dgm:t>
        <a:bodyPr/>
        <a:lstStyle/>
        <a:p>
          <a:endParaRPr lang="en-US" sz="2000"/>
        </a:p>
      </dgm:t>
    </dgm:pt>
    <dgm:pt modelId="{9EBCA28C-CDA4-4537-B262-DA5E423B6EBD}" type="sibTrans" cxnId="{4E50A972-02C4-46BE-BA19-C61158B9700A}">
      <dgm:prSet/>
      <dgm:spPr/>
      <dgm:t>
        <a:bodyPr/>
        <a:lstStyle/>
        <a:p>
          <a:endParaRPr lang="en-US" sz="2000"/>
        </a:p>
      </dgm:t>
    </dgm:pt>
    <dgm:pt modelId="{735FFB71-4C80-430A-9C49-9F4E148ECA9E}">
      <dgm:prSet custT="1"/>
      <dgm:spPr/>
      <dgm:t>
        <a:bodyPr/>
        <a:lstStyle/>
        <a:p>
          <a:endParaRPr lang="en-US" sz="2000"/>
        </a:p>
      </dgm:t>
    </dgm:pt>
    <dgm:pt modelId="{8D017263-96D1-4A34-96AF-69960C2CAB6B}" type="parTrans" cxnId="{8AAF4BE0-6743-4060-9E60-4E9C15FEE5BD}">
      <dgm:prSet/>
      <dgm:spPr/>
      <dgm:t>
        <a:bodyPr/>
        <a:lstStyle/>
        <a:p>
          <a:endParaRPr lang="en-US" sz="2000"/>
        </a:p>
      </dgm:t>
    </dgm:pt>
    <dgm:pt modelId="{CE6AE1C9-A161-455B-B753-54C601FD0EF0}" type="sibTrans" cxnId="{8AAF4BE0-6743-4060-9E60-4E9C15FEE5BD}">
      <dgm:prSet/>
      <dgm:spPr/>
      <dgm:t>
        <a:bodyPr/>
        <a:lstStyle/>
        <a:p>
          <a:endParaRPr lang="en-US" sz="2000"/>
        </a:p>
      </dgm:t>
    </dgm:pt>
    <dgm:pt modelId="{2958BD57-F3C5-4570-A330-E86AEF8D1F19}">
      <dgm:prSet custT="1"/>
      <dgm:spPr/>
      <dgm:t>
        <a:bodyPr/>
        <a:lstStyle/>
        <a:p>
          <a:r>
            <a:rPr lang="en-US" sz="2000"/>
            <a:t>Field Test</a:t>
          </a:r>
        </a:p>
      </dgm:t>
    </dgm:pt>
    <dgm:pt modelId="{DA0310BA-CF8D-4EAA-AB03-720FB0CBEDDF}" type="parTrans" cxnId="{E435A221-2D1D-40F2-96CD-B8E3FA2C3853}">
      <dgm:prSet/>
      <dgm:spPr/>
      <dgm:t>
        <a:bodyPr/>
        <a:lstStyle/>
        <a:p>
          <a:endParaRPr lang="en-US" sz="2000"/>
        </a:p>
      </dgm:t>
    </dgm:pt>
    <dgm:pt modelId="{73A873C2-E74C-4325-9025-C40EF5E0C937}" type="sibTrans" cxnId="{E435A221-2D1D-40F2-96CD-B8E3FA2C3853}">
      <dgm:prSet/>
      <dgm:spPr/>
      <dgm:t>
        <a:bodyPr/>
        <a:lstStyle/>
        <a:p>
          <a:endParaRPr lang="en-US" sz="2000"/>
        </a:p>
      </dgm:t>
    </dgm:pt>
    <dgm:pt modelId="{4F35F4E4-9319-4AFA-8628-FF89531DDA44}">
      <dgm:prSet custT="1"/>
      <dgm:spPr/>
      <dgm:t>
        <a:bodyPr/>
        <a:lstStyle/>
        <a:p>
          <a:r>
            <a:rPr lang="en-US" sz="2000"/>
            <a:t>Cognitive Test</a:t>
          </a:r>
        </a:p>
      </dgm:t>
    </dgm:pt>
    <dgm:pt modelId="{5CDB89CD-CC6F-4A00-A57E-E2FCF313D657}" type="parTrans" cxnId="{6F7DA556-2857-4AD9-BFA0-6A51E6D87FE0}">
      <dgm:prSet/>
      <dgm:spPr/>
      <dgm:t>
        <a:bodyPr/>
        <a:lstStyle/>
        <a:p>
          <a:endParaRPr lang="en-US" sz="2000"/>
        </a:p>
      </dgm:t>
    </dgm:pt>
    <dgm:pt modelId="{7C9B3979-0E1D-4E45-B402-E76D885421A0}" type="sibTrans" cxnId="{6F7DA556-2857-4AD9-BFA0-6A51E6D87FE0}">
      <dgm:prSet/>
      <dgm:spPr/>
      <dgm:t>
        <a:bodyPr/>
        <a:lstStyle/>
        <a:p>
          <a:endParaRPr lang="en-US" sz="2000"/>
        </a:p>
      </dgm:t>
    </dgm:pt>
    <dgm:pt modelId="{EC5C24F0-3AF9-4171-BBF5-E68A360AAD56}">
      <dgm:prSet custT="1"/>
      <dgm:spPr/>
      <dgm:t>
        <a:bodyPr/>
        <a:lstStyle/>
        <a:p>
          <a:endParaRPr lang="en-US" sz="2000"/>
        </a:p>
      </dgm:t>
    </dgm:pt>
    <dgm:pt modelId="{329CF3D6-7D7A-43E1-8A99-A3450CC7C8A3}" type="parTrans" cxnId="{BFBEBF3C-CD87-44B1-8CA7-C13663B398A9}">
      <dgm:prSet/>
      <dgm:spPr/>
      <dgm:t>
        <a:bodyPr/>
        <a:lstStyle/>
        <a:p>
          <a:endParaRPr lang="en-US" sz="2000"/>
        </a:p>
      </dgm:t>
    </dgm:pt>
    <dgm:pt modelId="{6DCC2504-049B-4E80-9F4F-258BF019F066}" type="sibTrans" cxnId="{BFBEBF3C-CD87-44B1-8CA7-C13663B398A9}">
      <dgm:prSet/>
      <dgm:spPr/>
      <dgm:t>
        <a:bodyPr/>
        <a:lstStyle/>
        <a:p>
          <a:endParaRPr lang="en-US" sz="2000"/>
        </a:p>
      </dgm:t>
    </dgm:pt>
    <dgm:pt modelId="{1B95B627-3783-4CC8-AB32-F2EECAD87538}">
      <dgm:prSet custT="1"/>
      <dgm:spPr/>
      <dgm:t>
        <a:bodyPr/>
        <a:lstStyle/>
        <a:p>
          <a:endParaRPr lang="en-US" sz="2000"/>
        </a:p>
      </dgm:t>
    </dgm:pt>
    <dgm:pt modelId="{717D4013-A023-4F68-84C2-97F0774F336A}" type="parTrans" cxnId="{04DBAC5D-F52E-41D7-BFA2-A599CD6966EC}">
      <dgm:prSet/>
      <dgm:spPr/>
      <dgm:t>
        <a:bodyPr/>
        <a:lstStyle/>
        <a:p>
          <a:endParaRPr lang="en-US" sz="2000"/>
        </a:p>
      </dgm:t>
    </dgm:pt>
    <dgm:pt modelId="{F1D58111-FC36-41CF-BB69-B4934CD48509}" type="sibTrans" cxnId="{04DBAC5D-F52E-41D7-BFA2-A599CD6966EC}">
      <dgm:prSet/>
      <dgm:spPr/>
      <dgm:t>
        <a:bodyPr/>
        <a:lstStyle/>
        <a:p>
          <a:endParaRPr lang="en-US" sz="2000"/>
        </a:p>
      </dgm:t>
    </dgm:pt>
    <dgm:pt modelId="{365D119A-644B-468A-A130-9DC6FB9523C0}">
      <dgm:prSet custT="1"/>
      <dgm:spPr/>
      <dgm:t>
        <a:bodyPr/>
        <a:lstStyle/>
        <a:p>
          <a:r>
            <a:rPr lang="en-US" sz="2000"/>
            <a:t>Findings</a:t>
          </a:r>
        </a:p>
      </dgm:t>
    </dgm:pt>
    <dgm:pt modelId="{494E6EE9-67D8-404D-8339-8465C31DDA25}" type="parTrans" cxnId="{FA0DA10D-6793-4BF1-A4DB-CD3E9633AA4B}">
      <dgm:prSet/>
      <dgm:spPr/>
      <dgm:t>
        <a:bodyPr/>
        <a:lstStyle/>
        <a:p>
          <a:endParaRPr lang="en-US" sz="2000"/>
        </a:p>
      </dgm:t>
    </dgm:pt>
    <dgm:pt modelId="{39C10814-34BC-4F8F-9705-868DE26DCCC7}" type="sibTrans" cxnId="{FA0DA10D-6793-4BF1-A4DB-CD3E9633AA4B}">
      <dgm:prSet/>
      <dgm:spPr/>
      <dgm:t>
        <a:bodyPr/>
        <a:lstStyle/>
        <a:p>
          <a:endParaRPr lang="en-US" sz="2000"/>
        </a:p>
      </dgm:t>
    </dgm:pt>
    <dgm:pt modelId="{B01C44EA-56BF-40E2-A707-5E21FF3214B7}">
      <dgm:prSet custT="1"/>
      <dgm:spPr/>
      <dgm:t>
        <a:bodyPr/>
        <a:lstStyle/>
        <a:p>
          <a:endParaRPr lang="en-US" sz="2000"/>
        </a:p>
      </dgm:t>
    </dgm:pt>
    <dgm:pt modelId="{FDB72E1E-E907-4EEF-8740-704B3D3936F3}" type="parTrans" cxnId="{31CA68ED-3D66-4065-BDA2-6877050C18A5}">
      <dgm:prSet/>
      <dgm:spPr/>
      <dgm:t>
        <a:bodyPr/>
        <a:lstStyle/>
        <a:p>
          <a:endParaRPr lang="en-US" sz="2000"/>
        </a:p>
      </dgm:t>
    </dgm:pt>
    <dgm:pt modelId="{786EBF2C-9686-4F67-9B8B-270F9A08BB23}" type="sibTrans" cxnId="{31CA68ED-3D66-4065-BDA2-6877050C18A5}">
      <dgm:prSet/>
      <dgm:spPr/>
      <dgm:t>
        <a:bodyPr/>
        <a:lstStyle/>
        <a:p>
          <a:endParaRPr lang="en-US" sz="2000"/>
        </a:p>
      </dgm:t>
    </dgm:pt>
    <dgm:pt modelId="{4F166A75-1AA0-4558-BF5E-7E2A13447ABD}">
      <dgm:prSet custT="1"/>
      <dgm:spPr/>
      <dgm:t>
        <a:bodyPr/>
        <a:lstStyle/>
        <a:p>
          <a:r>
            <a:rPr lang="en-US" sz="2000" dirty="0"/>
            <a:t>Recommendations</a:t>
          </a:r>
        </a:p>
      </dgm:t>
    </dgm:pt>
    <dgm:pt modelId="{FB5F190F-07AB-4A5F-A79E-4B6D72A366E8}" type="parTrans" cxnId="{A85FA94B-D770-4A2E-A9B6-9289249A3263}">
      <dgm:prSet/>
      <dgm:spPr/>
      <dgm:t>
        <a:bodyPr/>
        <a:lstStyle/>
        <a:p>
          <a:endParaRPr lang="en-US" sz="2000"/>
        </a:p>
      </dgm:t>
    </dgm:pt>
    <dgm:pt modelId="{84657DBE-3132-4C69-A189-EC54756A860D}" type="sibTrans" cxnId="{A85FA94B-D770-4A2E-A9B6-9289249A3263}">
      <dgm:prSet/>
      <dgm:spPr/>
      <dgm:t>
        <a:bodyPr/>
        <a:lstStyle/>
        <a:p>
          <a:endParaRPr lang="en-US" sz="2000"/>
        </a:p>
      </dgm:t>
    </dgm:pt>
    <dgm:pt modelId="{042C504F-7F26-4B9A-899E-072F17431B62}" type="pres">
      <dgm:prSet presAssocID="{EC9200EA-5439-4D7B-85BC-C269E92DAE50}" presName="linear" presStyleCnt="0">
        <dgm:presLayoutVars>
          <dgm:dir/>
          <dgm:animLvl val="lvl"/>
          <dgm:resizeHandles val="exact"/>
        </dgm:presLayoutVars>
      </dgm:prSet>
      <dgm:spPr/>
    </dgm:pt>
    <dgm:pt modelId="{8026EC19-52FB-47FD-8344-7CDF69C593BF}" type="pres">
      <dgm:prSet presAssocID="{F9B607C8-485C-4298-8710-FEAA9F36A0DF}" presName="parentLin" presStyleCnt="0"/>
      <dgm:spPr/>
    </dgm:pt>
    <dgm:pt modelId="{B70BB5BC-F0F1-4B3B-B850-E8D56AF80ADF}" type="pres">
      <dgm:prSet presAssocID="{F9B607C8-485C-4298-8710-FEAA9F36A0DF}" presName="parentLeftMargin" presStyleLbl="node1" presStyleIdx="0" presStyleCnt="6"/>
      <dgm:spPr/>
    </dgm:pt>
    <dgm:pt modelId="{AA32F172-B9C6-4742-A639-BFCAD56E54CF}" type="pres">
      <dgm:prSet presAssocID="{F9B607C8-485C-4298-8710-FEAA9F36A0DF}" presName="parentText" presStyleLbl="node1" presStyleIdx="0" presStyleCnt="6">
        <dgm:presLayoutVars>
          <dgm:chMax val="0"/>
          <dgm:bulletEnabled val="1"/>
        </dgm:presLayoutVars>
      </dgm:prSet>
      <dgm:spPr/>
    </dgm:pt>
    <dgm:pt modelId="{830A8F77-89D5-4C7E-869B-2D64FB7A9273}" type="pres">
      <dgm:prSet presAssocID="{F9B607C8-485C-4298-8710-FEAA9F36A0DF}" presName="negativeSpace" presStyleCnt="0"/>
      <dgm:spPr/>
    </dgm:pt>
    <dgm:pt modelId="{D2825FA2-B19B-4E44-BA5E-1516128DEAD2}" type="pres">
      <dgm:prSet presAssocID="{F9B607C8-485C-4298-8710-FEAA9F36A0DF}" presName="childText" presStyleLbl="conFgAcc1" presStyleIdx="0" presStyleCnt="6">
        <dgm:presLayoutVars>
          <dgm:bulletEnabled val="1"/>
        </dgm:presLayoutVars>
      </dgm:prSet>
      <dgm:spPr/>
    </dgm:pt>
    <dgm:pt modelId="{7121ED2D-7B6F-4FC9-BB44-CC2F1BD09C08}" type="pres">
      <dgm:prSet presAssocID="{95385EF4-91AB-4979-AC56-6FDDFFEC7E4A}" presName="spaceBetweenRectangles" presStyleCnt="0"/>
      <dgm:spPr/>
    </dgm:pt>
    <dgm:pt modelId="{B95A9C48-FA35-45C0-AF96-309271CBF378}" type="pres">
      <dgm:prSet presAssocID="{AF3498DA-B131-4F83-A5CA-E134172C83C7}" presName="parentLin" presStyleCnt="0"/>
      <dgm:spPr/>
    </dgm:pt>
    <dgm:pt modelId="{54465975-8471-4575-901D-AD0146EF99CC}" type="pres">
      <dgm:prSet presAssocID="{AF3498DA-B131-4F83-A5CA-E134172C83C7}" presName="parentLeftMargin" presStyleLbl="node1" presStyleIdx="0" presStyleCnt="6"/>
      <dgm:spPr/>
    </dgm:pt>
    <dgm:pt modelId="{9EF59DE8-0883-48FC-83AF-0071C9DFC231}" type="pres">
      <dgm:prSet presAssocID="{AF3498DA-B131-4F83-A5CA-E134172C83C7}" presName="parentText" presStyleLbl="node1" presStyleIdx="1" presStyleCnt="6">
        <dgm:presLayoutVars>
          <dgm:chMax val="0"/>
          <dgm:bulletEnabled val="1"/>
        </dgm:presLayoutVars>
      </dgm:prSet>
      <dgm:spPr/>
    </dgm:pt>
    <dgm:pt modelId="{8AC5C618-83D7-44FC-9D13-22FDFBBB039B}" type="pres">
      <dgm:prSet presAssocID="{AF3498DA-B131-4F83-A5CA-E134172C83C7}" presName="negativeSpace" presStyleCnt="0"/>
      <dgm:spPr/>
    </dgm:pt>
    <dgm:pt modelId="{63C02A3F-6CE8-4C6D-B96A-7CDF0A926949}" type="pres">
      <dgm:prSet presAssocID="{AF3498DA-B131-4F83-A5CA-E134172C83C7}" presName="childText" presStyleLbl="conFgAcc1" presStyleIdx="1" presStyleCnt="6">
        <dgm:presLayoutVars>
          <dgm:bulletEnabled val="1"/>
        </dgm:presLayoutVars>
      </dgm:prSet>
      <dgm:spPr/>
    </dgm:pt>
    <dgm:pt modelId="{0E6FD7C7-D470-4965-BF89-105FF08D7143}" type="pres">
      <dgm:prSet presAssocID="{9EBCA28C-CDA4-4537-B262-DA5E423B6EBD}" presName="spaceBetweenRectangles" presStyleCnt="0"/>
      <dgm:spPr/>
    </dgm:pt>
    <dgm:pt modelId="{C14318E5-BBBC-43C8-A45B-DEA151B6C403}" type="pres">
      <dgm:prSet presAssocID="{2958BD57-F3C5-4570-A330-E86AEF8D1F19}" presName="parentLin" presStyleCnt="0"/>
      <dgm:spPr/>
    </dgm:pt>
    <dgm:pt modelId="{CA5588AB-C049-463D-8A2E-DE6C7A9861A5}" type="pres">
      <dgm:prSet presAssocID="{2958BD57-F3C5-4570-A330-E86AEF8D1F19}" presName="parentLeftMargin" presStyleLbl="node1" presStyleIdx="1" presStyleCnt="6"/>
      <dgm:spPr/>
    </dgm:pt>
    <dgm:pt modelId="{917446EC-0CF2-4E7B-80BC-9E4ABCC17BD2}" type="pres">
      <dgm:prSet presAssocID="{2958BD57-F3C5-4570-A330-E86AEF8D1F19}" presName="parentText" presStyleLbl="node1" presStyleIdx="2" presStyleCnt="6">
        <dgm:presLayoutVars>
          <dgm:chMax val="0"/>
          <dgm:bulletEnabled val="1"/>
        </dgm:presLayoutVars>
      </dgm:prSet>
      <dgm:spPr/>
    </dgm:pt>
    <dgm:pt modelId="{1C110290-A467-47A0-A789-17BE689D9A40}" type="pres">
      <dgm:prSet presAssocID="{2958BD57-F3C5-4570-A330-E86AEF8D1F19}" presName="negativeSpace" presStyleCnt="0"/>
      <dgm:spPr/>
    </dgm:pt>
    <dgm:pt modelId="{82B8FD4C-70F0-4AE8-82EE-910DCF3DBAD8}" type="pres">
      <dgm:prSet presAssocID="{2958BD57-F3C5-4570-A330-E86AEF8D1F19}" presName="childText" presStyleLbl="conFgAcc1" presStyleIdx="2" presStyleCnt="6">
        <dgm:presLayoutVars>
          <dgm:bulletEnabled val="1"/>
        </dgm:presLayoutVars>
      </dgm:prSet>
      <dgm:spPr/>
    </dgm:pt>
    <dgm:pt modelId="{C4EF110F-C7E5-40F7-9550-31B7E45C1DAA}" type="pres">
      <dgm:prSet presAssocID="{73A873C2-E74C-4325-9025-C40EF5E0C937}" presName="spaceBetweenRectangles" presStyleCnt="0"/>
      <dgm:spPr/>
    </dgm:pt>
    <dgm:pt modelId="{C7974999-0733-4093-B16B-527BD1531539}" type="pres">
      <dgm:prSet presAssocID="{4F35F4E4-9319-4AFA-8628-FF89531DDA44}" presName="parentLin" presStyleCnt="0"/>
      <dgm:spPr/>
    </dgm:pt>
    <dgm:pt modelId="{EACB0944-3CE2-4F3B-8F3C-CAC1D9D48CB8}" type="pres">
      <dgm:prSet presAssocID="{4F35F4E4-9319-4AFA-8628-FF89531DDA44}" presName="parentLeftMargin" presStyleLbl="node1" presStyleIdx="2" presStyleCnt="6"/>
      <dgm:spPr/>
    </dgm:pt>
    <dgm:pt modelId="{587A9137-A63D-4E15-B2D1-7197A4C8DB6B}" type="pres">
      <dgm:prSet presAssocID="{4F35F4E4-9319-4AFA-8628-FF89531DDA44}" presName="parentText" presStyleLbl="node1" presStyleIdx="3" presStyleCnt="6">
        <dgm:presLayoutVars>
          <dgm:chMax val="0"/>
          <dgm:bulletEnabled val="1"/>
        </dgm:presLayoutVars>
      </dgm:prSet>
      <dgm:spPr/>
    </dgm:pt>
    <dgm:pt modelId="{E19A0AD9-6C76-471E-9A54-E7F6F891EDB5}" type="pres">
      <dgm:prSet presAssocID="{4F35F4E4-9319-4AFA-8628-FF89531DDA44}" presName="negativeSpace" presStyleCnt="0"/>
      <dgm:spPr/>
    </dgm:pt>
    <dgm:pt modelId="{7FBFFE83-2012-452D-A0C2-27F8732FEEF1}" type="pres">
      <dgm:prSet presAssocID="{4F35F4E4-9319-4AFA-8628-FF89531DDA44}" presName="childText" presStyleLbl="conFgAcc1" presStyleIdx="3" presStyleCnt="6">
        <dgm:presLayoutVars>
          <dgm:bulletEnabled val="1"/>
        </dgm:presLayoutVars>
      </dgm:prSet>
      <dgm:spPr/>
    </dgm:pt>
    <dgm:pt modelId="{593A9CE7-795F-43BA-9E65-940BD46621BF}" type="pres">
      <dgm:prSet presAssocID="{7C9B3979-0E1D-4E45-B402-E76D885421A0}" presName="spaceBetweenRectangles" presStyleCnt="0"/>
      <dgm:spPr/>
    </dgm:pt>
    <dgm:pt modelId="{A802B70E-B54C-4227-9A60-4E8E922BFA9D}" type="pres">
      <dgm:prSet presAssocID="{365D119A-644B-468A-A130-9DC6FB9523C0}" presName="parentLin" presStyleCnt="0"/>
      <dgm:spPr/>
    </dgm:pt>
    <dgm:pt modelId="{E646E57B-6E51-471D-8B8E-A16792D503B9}" type="pres">
      <dgm:prSet presAssocID="{365D119A-644B-468A-A130-9DC6FB9523C0}" presName="parentLeftMargin" presStyleLbl="node1" presStyleIdx="3" presStyleCnt="6"/>
      <dgm:spPr/>
    </dgm:pt>
    <dgm:pt modelId="{1BB76E1C-04B0-4A89-B768-CFD94FB5811F}" type="pres">
      <dgm:prSet presAssocID="{365D119A-644B-468A-A130-9DC6FB9523C0}" presName="parentText" presStyleLbl="node1" presStyleIdx="4" presStyleCnt="6">
        <dgm:presLayoutVars>
          <dgm:chMax val="0"/>
          <dgm:bulletEnabled val="1"/>
        </dgm:presLayoutVars>
      </dgm:prSet>
      <dgm:spPr/>
    </dgm:pt>
    <dgm:pt modelId="{4A1C3158-23F3-4F0B-9F0A-58F2F1D16197}" type="pres">
      <dgm:prSet presAssocID="{365D119A-644B-468A-A130-9DC6FB9523C0}" presName="negativeSpace" presStyleCnt="0"/>
      <dgm:spPr/>
    </dgm:pt>
    <dgm:pt modelId="{045339F5-4971-48F3-8659-BA8F62E0A61C}" type="pres">
      <dgm:prSet presAssocID="{365D119A-644B-468A-A130-9DC6FB9523C0}" presName="childText" presStyleLbl="conFgAcc1" presStyleIdx="4" presStyleCnt="6">
        <dgm:presLayoutVars>
          <dgm:bulletEnabled val="1"/>
        </dgm:presLayoutVars>
      </dgm:prSet>
      <dgm:spPr/>
    </dgm:pt>
    <dgm:pt modelId="{F5687711-4EFD-4B3D-948A-583D21BDA0C9}" type="pres">
      <dgm:prSet presAssocID="{39C10814-34BC-4F8F-9705-868DE26DCCC7}" presName="spaceBetweenRectangles" presStyleCnt="0"/>
      <dgm:spPr/>
    </dgm:pt>
    <dgm:pt modelId="{D8E28AB8-4D56-490C-A5A4-33BCB3B1EF53}" type="pres">
      <dgm:prSet presAssocID="{4F166A75-1AA0-4558-BF5E-7E2A13447ABD}" presName="parentLin" presStyleCnt="0"/>
      <dgm:spPr/>
    </dgm:pt>
    <dgm:pt modelId="{22833513-1F25-49E5-8451-CB7ED3E9637D}" type="pres">
      <dgm:prSet presAssocID="{4F166A75-1AA0-4558-BF5E-7E2A13447ABD}" presName="parentLeftMargin" presStyleLbl="node1" presStyleIdx="4" presStyleCnt="6"/>
      <dgm:spPr/>
    </dgm:pt>
    <dgm:pt modelId="{4F11F737-6346-4255-8361-F59AD41D07B0}" type="pres">
      <dgm:prSet presAssocID="{4F166A75-1AA0-4558-BF5E-7E2A13447ABD}" presName="parentText" presStyleLbl="node1" presStyleIdx="5" presStyleCnt="6">
        <dgm:presLayoutVars>
          <dgm:chMax val="0"/>
          <dgm:bulletEnabled val="1"/>
        </dgm:presLayoutVars>
      </dgm:prSet>
      <dgm:spPr/>
    </dgm:pt>
    <dgm:pt modelId="{617AE782-7DC9-4A06-AFFB-467D6A2468E1}" type="pres">
      <dgm:prSet presAssocID="{4F166A75-1AA0-4558-BF5E-7E2A13447ABD}" presName="negativeSpace" presStyleCnt="0"/>
      <dgm:spPr/>
    </dgm:pt>
    <dgm:pt modelId="{9FD9434B-654A-4660-9695-EF6BC09ADE00}" type="pres">
      <dgm:prSet presAssocID="{4F166A75-1AA0-4558-BF5E-7E2A13447ABD}" presName="childText" presStyleLbl="conFgAcc1" presStyleIdx="5" presStyleCnt="6">
        <dgm:presLayoutVars>
          <dgm:bulletEnabled val="1"/>
        </dgm:presLayoutVars>
      </dgm:prSet>
      <dgm:spPr/>
    </dgm:pt>
  </dgm:ptLst>
  <dgm:cxnLst>
    <dgm:cxn modelId="{FA0DA10D-6793-4BF1-A4DB-CD3E9633AA4B}" srcId="{EC9200EA-5439-4D7B-85BC-C269E92DAE50}" destId="{365D119A-644B-468A-A130-9DC6FB9523C0}" srcOrd="4" destOrd="0" parTransId="{494E6EE9-67D8-404D-8339-8465C31DDA25}" sibTransId="{39C10814-34BC-4F8F-9705-868DE26DCCC7}"/>
    <dgm:cxn modelId="{E2241B1D-F625-40E9-9A6B-D04B5236F8F5}" type="presOf" srcId="{735FFB71-4C80-430A-9C49-9F4E148ECA9E}" destId="{63C02A3F-6CE8-4C6D-B96A-7CDF0A926949}" srcOrd="0" destOrd="0" presId="urn:microsoft.com/office/officeart/2005/8/layout/list1"/>
    <dgm:cxn modelId="{4F37D61E-16C4-4987-8CE3-F3F5575A0C72}" type="presOf" srcId="{1B95B627-3783-4CC8-AB32-F2EECAD87538}" destId="{82B8FD4C-70F0-4AE8-82EE-910DCF3DBAD8}" srcOrd="0" destOrd="0" presId="urn:microsoft.com/office/officeart/2005/8/layout/list1"/>
    <dgm:cxn modelId="{E435A221-2D1D-40F2-96CD-B8E3FA2C3853}" srcId="{EC9200EA-5439-4D7B-85BC-C269E92DAE50}" destId="{2958BD57-F3C5-4570-A330-E86AEF8D1F19}" srcOrd="2" destOrd="0" parTransId="{DA0310BA-CF8D-4EAA-AB03-720FB0CBEDDF}" sibTransId="{73A873C2-E74C-4325-9025-C40EF5E0C937}"/>
    <dgm:cxn modelId="{A5F6A63B-7672-4381-A6F0-2E99FC735F61}" type="presOf" srcId="{2958BD57-F3C5-4570-A330-E86AEF8D1F19}" destId="{917446EC-0CF2-4E7B-80BC-9E4ABCC17BD2}" srcOrd="1" destOrd="0" presId="urn:microsoft.com/office/officeart/2005/8/layout/list1"/>
    <dgm:cxn modelId="{BFBEBF3C-CD87-44B1-8CA7-C13663B398A9}" srcId="{365D119A-644B-468A-A130-9DC6FB9523C0}" destId="{EC5C24F0-3AF9-4171-BBF5-E68A360AAD56}" srcOrd="0" destOrd="0" parTransId="{329CF3D6-7D7A-43E1-8A99-A3450CC7C8A3}" sibTransId="{6DCC2504-049B-4E80-9F4F-258BF019F066}"/>
    <dgm:cxn modelId="{9027085C-391B-4378-B2E4-DB648D92C3B5}" type="presOf" srcId="{4F35F4E4-9319-4AFA-8628-FF89531DDA44}" destId="{587A9137-A63D-4E15-B2D1-7197A4C8DB6B}" srcOrd="1" destOrd="0" presId="urn:microsoft.com/office/officeart/2005/8/layout/list1"/>
    <dgm:cxn modelId="{04DBAC5D-F52E-41D7-BFA2-A599CD6966EC}" srcId="{2958BD57-F3C5-4570-A330-E86AEF8D1F19}" destId="{1B95B627-3783-4CC8-AB32-F2EECAD87538}" srcOrd="0" destOrd="0" parTransId="{717D4013-A023-4F68-84C2-97F0774F336A}" sibTransId="{F1D58111-FC36-41CF-BB69-B4934CD48509}"/>
    <dgm:cxn modelId="{1E6EC661-9D9B-4622-B86F-F9A63DCEDB3D}" srcId="{F9B607C8-485C-4298-8710-FEAA9F36A0DF}" destId="{2F15894B-3223-47C2-8D84-1FC3B4F9E9C4}" srcOrd="0" destOrd="0" parTransId="{1EE414BC-FC70-41D0-A561-06CFC00A65B9}" sibTransId="{23646787-5547-4D20-84DC-A3640AD9C25E}"/>
    <dgm:cxn modelId="{BFB97865-3B4F-4C43-8AC3-2621B6973EF1}" type="presOf" srcId="{2F15894B-3223-47C2-8D84-1FC3B4F9E9C4}" destId="{D2825FA2-B19B-4E44-BA5E-1516128DEAD2}" srcOrd="0" destOrd="0" presId="urn:microsoft.com/office/officeart/2005/8/layout/list1"/>
    <dgm:cxn modelId="{A85FA94B-D770-4A2E-A9B6-9289249A3263}" srcId="{EC9200EA-5439-4D7B-85BC-C269E92DAE50}" destId="{4F166A75-1AA0-4558-BF5E-7E2A13447ABD}" srcOrd="5" destOrd="0" parTransId="{FB5F190F-07AB-4A5F-A79E-4B6D72A366E8}" sibTransId="{84657DBE-3132-4C69-A189-EC54756A860D}"/>
    <dgm:cxn modelId="{4E50A972-02C4-46BE-BA19-C61158B9700A}" srcId="{EC9200EA-5439-4D7B-85BC-C269E92DAE50}" destId="{AF3498DA-B131-4F83-A5CA-E134172C83C7}" srcOrd="1" destOrd="0" parTransId="{92089C1C-A6E6-4E4F-AA2D-AC1970400824}" sibTransId="{9EBCA28C-CDA4-4537-B262-DA5E423B6EBD}"/>
    <dgm:cxn modelId="{6F7DA556-2857-4AD9-BFA0-6A51E6D87FE0}" srcId="{EC9200EA-5439-4D7B-85BC-C269E92DAE50}" destId="{4F35F4E4-9319-4AFA-8628-FF89531DDA44}" srcOrd="3" destOrd="0" parTransId="{5CDB89CD-CC6F-4A00-A57E-E2FCF313D657}" sibTransId="{7C9B3979-0E1D-4E45-B402-E76D885421A0}"/>
    <dgm:cxn modelId="{E70B4E7A-51C5-4112-972C-AA77D6EEE765}" type="presOf" srcId="{4F166A75-1AA0-4558-BF5E-7E2A13447ABD}" destId="{4F11F737-6346-4255-8361-F59AD41D07B0}" srcOrd="1" destOrd="0" presId="urn:microsoft.com/office/officeart/2005/8/layout/list1"/>
    <dgm:cxn modelId="{96E1217D-6BA7-4B18-917D-D96E45F2C68D}" type="presOf" srcId="{EC9200EA-5439-4D7B-85BC-C269E92DAE50}" destId="{042C504F-7F26-4B9A-899E-072F17431B62}" srcOrd="0" destOrd="0" presId="urn:microsoft.com/office/officeart/2005/8/layout/list1"/>
    <dgm:cxn modelId="{C6F09996-E6E9-4628-A78F-352858B8F0C4}" type="presOf" srcId="{B01C44EA-56BF-40E2-A707-5E21FF3214B7}" destId="{7FBFFE83-2012-452D-A0C2-27F8732FEEF1}" srcOrd="0" destOrd="0" presId="urn:microsoft.com/office/officeart/2005/8/layout/list1"/>
    <dgm:cxn modelId="{275DBAA5-FF23-43DF-923C-2C1E338D9C5D}" srcId="{EC9200EA-5439-4D7B-85BC-C269E92DAE50}" destId="{F9B607C8-485C-4298-8710-FEAA9F36A0DF}" srcOrd="0" destOrd="0" parTransId="{212A3427-FCB9-4B6E-83A9-E20932DC067C}" sibTransId="{95385EF4-91AB-4979-AC56-6FDDFFEC7E4A}"/>
    <dgm:cxn modelId="{80DC21B4-FD52-4D02-BA80-B817536253DC}" type="presOf" srcId="{AF3498DA-B131-4F83-A5CA-E134172C83C7}" destId="{54465975-8471-4575-901D-AD0146EF99CC}" srcOrd="0" destOrd="0" presId="urn:microsoft.com/office/officeart/2005/8/layout/list1"/>
    <dgm:cxn modelId="{EF7310BF-4570-4E3D-B3FF-00350B1B8B0B}" type="presOf" srcId="{AF3498DA-B131-4F83-A5CA-E134172C83C7}" destId="{9EF59DE8-0883-48FC-83AF-0071C9DFC231}" srcOrd="1" destOrd="0" presId="urn:microsoft.com/office/officeart/2005/8/layout/list1"/>
    <dgm:cxn modelId="{CCA840CA-A989-4218-A732-7292F1842E91}" type="presOf" srcId="{F9B607C8-485C-4298-8710-FEAA9F36A0DF}" destId="{AA32F172-B9C6-4742-A639-BFCAD56E54CF}" srcOrd="1" destOrd="0" presId="urn:microsoft.com/office/officeart/2005/8/layout/list1"/>
    <dgm:cxn modelId="{8AAF4BE0-6743-4060-9E60-4E9C15FEE5BD}" srcId="{AF3498DA-B131-4F83-A5CA-E134172C83C7}" destId="{735FFB71-4C80-430A-9C49-9F4E148ECA9E}" srcOrd="0" destOrd="0" parTransId="{8D017263-96D1-4A34-96AF-69960C2CAB6B}" sibTransId="{CE6AE1C9-A161-455B-B753-54C601FD0EF0}"/>
    <dgm:cxn modelId="{6A3ABEE2-8B24-4FE6-AB2C-8AA5D5E99F02}" type="presOf" srcId="{365D119A-644B-468A-A130-9DC6FB9523C0}" destId="{1BB76E1C-04B0-4A89-B768-CFD94FB5811F}" srcOrd="1" destOrd="0" presId="urn:microsoft.com/office/officeart/2005/8/layout/list1"/>
    <dgm:cxn modelId="{57CA8BE9-4D49-48FD-80B0-D9A5ECC3054B}" type="presOf" srcId="{2958BD57-F3C5-4570-A330-E86AEF8D1F19}" destId="{CA5588AB-C049-463D-8A2E-DE6C7A9861A5}" srcOrd="0" destOrd="0" presId="urn:microsoft.com/office/officeart/2005/8/layout/list1"/>
    <dgm:cxn modelId="{26EAA5E9-9929-476C-B819-EDBCAA146376}" type="presOf" srcId="{4F166A75-1AA0-4558-BF5E-7E2A13447ABD}" destId="{22833513-1F25-49E5-8451-CB7ED3E9637D}" srcOrd="0" destOrd="0" presId="urn:microsoft.com/office/officeart/2005/8/layout/list1"/>
    <dgm:cxn modelId="{0DF355EC-6B7F-4C7D-B5D9-7F068F1D9C51}" type="presOf" srcId="{365D119A-644B-468A-A130-9DC6FB9523C0}" destId="{E646E57B-6E51-471D-8B8E-A16792D503B9}" srcOrd="0" destOrd="0" presId="urn:microsoft.com/office/officeart/2005/8/layout/list1"/>
    <dgm:cxn modelId="{31CA68ED-3D66-4065-BDA2-6877050C18A5}" srcId="{4F35F4E4-9319-4AFA-8628-FF89531DDA44}" destId="{B01C44EA-56BF-40E2-A707-5E21FF3214B7}" srcOrd="0" destOrd="0" parTransId="{FDB72E1E-E907-4EEF-8740-704B3D3936F3}" sibTransId="{786EBF2C-9686-4F67-9B8B-270F9A08BB23}"/>
    <dgm:cxn modelId="{AFFB0CF1-FB69-478B-8643-465675DCC114}" type="presOf" srcId="{F9B607C8-485C-4298-8710-FEAA9F36A0DF}" destId="{B70BB5BC-F0F1-4B3B-B850-E8D56AF80ADF}" srcOrd="0" destOrd="0" presId="urn:microsoft.com/office/officeart/2005/8/layout/list1"/>
    <dgm:cxn modelId="{629986F5-D93B-49BE-9B6C-9E9443BBE9A8}" type="presOf" srcId="{EC5C24F0-3AF9-4171-BBF5-E68A360AAD56}" destId="{045339F5-4971-48F3-8659-BA8F62E0A61C}" srcOrd="0" destOrd="0" presId="urn:microsoft.com/office/officeart/2005/8/layout/list1"/>
    <dgm:cxn modelId="{72DD36F7-7D75-4E3C-A530-79D1074CA3F2}" type="presOf" srcId="{4F35F4E4-9319-4AFA-8628-FF89531DDA44}" destId="{EACB0944-3CE2-4F3B-8F3C-CAC1D9D48CB8}" srcOrd="0" destOrd="0" presId="urn:microsoft.com/office/officeart/2005/8/layout/list1"/>
    <dgm:cxn modelId="{64D4C113-5584-4F30-85B6-0B12D6E95559}" type="presParOf" srcId="{042C504F-7F26-4B9A-899E-072F17431B62}" destId="{8026EC19-52FB-47FD-8344-7CDF69C593BF}" srcOrd="0" destOrd="0" presId="urn:microsoft.com/office/officeart/2005/8/layout/list1"/>
    <dgm:cxn modelId="{7FDF93E2-2754-4702-A590-A351440165B9}" type="presParOf" srcId="{8026EC19-52FB-47FD-8344-7CDF69C593BF}" destId="{B70BB5BC-F0F1-4B3B-B850-E8D56AF80ADF}" srcOrd="0" destOrd="0" presId="urn:microsoft.com/office/officeart/2005/8/layout/list1"/>
    <dgm:cxn modelId="{65FC1657-D20D-49F4-9339-22D95900D1EA}" type="presParOf" srcId="{8026EC19-52FB-47FD-8344-7CDF69C593BF}" destId="{AA32F172-B9C6-4742-A639-BFCAD56E54CF}" srcOrd="1" destOrd="0" presId="urn:microsoft.com/office/officeart/2005/8/layout/list1"/>
    <dgm:cxn modelId="{BA532BFD-7037-45F8-9673-125879C642D2}" type="presParOf" srcId="{042C504F-7F26-4B9A-899E-072F17431B62}" destId="{830A8F77-89D5-4C7E-869B-2D64FB7A9273}" srcOrd="1" destOrd="0" presId="urn:microsoft.com/office/officeart/2005/8/layout/list1"/>
    <dgm:cxn modelId="{92BB33A9-D318-44AA-815B-CAFF984F1CB5}" type="presParOf" srcId="{042C504F-7F26-4B9A-899E-072F17431B62}" destId="{D2825FA2-B19B-4E44-BA5E-1516128DEAD2}" srcOrd="2" destOrd="0" presId="urn:microsoft.com/office/officeart/2005/8/layout/list1"/>
    <dgm:cxn modelId="{00AA7CAA-FF1A-4543-B9D6-A895CEA9E0AB}" type="presParOf" srcId="{042C504F-7F26-4B9A-899E-072F17431B62}" destId="{7121ED2D-7B6F-4FC9-BB44-CC2F1BD09C08}" srcOrd="3" destOrd="0" presId="urn:microsoft.com/office/officeart/2005/8/layout/list1"/>
    <dgm:cxn modelId="{7D08D490-684D-48FE-81B1-4C87059C0689}" type="presParOf" srcId="{042C504F-7F26-4B9A-899E-072F17431B62}" destId="{B95A9C48-FA35-45C0-AF96-309271CBF378}" srcOrd="4" destOrd="0" presId="urn:microsoft.com/office/officeart/2005/8/layout/list1"/>
    <dgm:cxn modelId="{1A672EAA-1C4B-41CE-9FF1-BD9A1A92FCA6}" type="presParOf" srcId="{B95A9C48-FA35-45C0-AF96-309271CBF378}" destId="{54465975-8471-4575-901D-AD0146EF99CC}" srcOrd="0" destOrd="0" presId="urn:microsoft.com/office/officeart/2005/8/layout/list1"/>
    <dgm:cxn modelId="{C9DA91E7-DA8E-49EE-B37F-E301E86E646A}" type="presParOf" srcId="{B95A9C48-FA35-45C0-AF96-309271CBF378}" destId="{9EF59DE8-0883-48FC-83AF-0071C9DFC231}" srcOrd="1" destOrd="0" presId="urn:microsoft.com/office/officeart/2005/8/layout/list1"/>
    <dgm:cxn modelId="{16C702DD-212C-4D18-B1D7-FEA9B608B8C5}" type="presParOf" srcId="{042C504F-7F26-4B9A-899E-072F17431B62}" destId="{8AC5C618-83D7-44FC-9D13-22FDFBBB039B}" srcOrd="5" destOrd="0" presId="urn:microsoft.com/office/officeart/2005/8/layout/list1"/>
    <dgm:cxn modelId="{77A1FEC3-7318-46FD-A6AD-520494420B42}" type="presParOf" srcId="{042C504F-7F26-4B9A-899E-072F17431B62}" destId="{63C02A3F-6CE8-4C6D-B96A-7CDF0A926949}" srcOrd="6" destOrd="0" presId="urn:microsoft.com/office/officeart/2005/8/layout/list1"/>
    <dgm:cxn modelId="{1C81685C-D472-4769-AF15-989DF8DE1463}" type="presParOf" srcId="{042C504F-7F26-4B9A-899E-072F17431B62}" destId="{0E6FD7C7-D470-4965-BF89-105FF08D7143}" srcOrd="7" destOrd="0" presId="urn:microsoft.com/office/officeart/2005/8/layout/list1"/>
    <dgm:cxn modelId="{1756DD0E-E640-4BB0-921D-6331335782A3}" type="presParOf" srcId="{042C504F-7F26-4B9A-899E-072F17431B62}" destId="{C14318E5-BBBC-43C8-A45B-DEA151B6C403}" srcOrd="8" destOrd="0" presId="urn:microsoft.com/office/officeart/2005/8/layout/list1"/>
    <dgm:cxn modelId="{BD18606B-66B2-49A2-A844-8EC030359F85}" type="presParOf" srcId="{C14318E5-BBBC-43C8-A45B-DEA151B6C403}" destId="{CA5588AB-C049-463D-8A2E-DE6C7A9861A5}" srcOrd="0" destOrd="0" presId="urn:microsoft.com/office/officeart/2005/8/layout/list1"/>
    <dgm:cxn modelId="{93BCCB9A-52A2-4EBD-96DA-3D3E7309DC2D}" type="presParOf" srcId="{C14318E5-BBBC-43C8-A45B-DEA151B6C403}" destId="{917446EC-0CF2-4E7B-80BC-9E4ABCC17BD2}" srcOrd="1" destOrd="0" presId="urn:microsoft.com/office/officeart/2005/8/layout/list1"/>
    <dgm:cxn modelId="{70AA4F14-B80B-4715-9E1A-F677CCCBEE5F}" type="presParOf" srcId="{042C504F-7F26-4B9A-899E-072F17431B62}" destId="{1C110290-A467-47A0-A789-17BE689D9A40}" srcOrd="9" destOrd="0" presId="urn:microsoft.com/office/officeart/2005/8/layout/list1"/>
    <dgm:cxn modelId="{F84B70FE-D09E-439D-93D7-54BCC4EA71E5}" type="presParOf" srcId="{042C504F-7F26-4B9A-899E-072F17431B62}" destId="{82B8FD4C-70F0-4AE8-82EE-910DCF3DBAD8}" srcOrd="10" destOrd="0" presId="urn:microsoft.com/office/officeart/2005/8/layout/list1"/>
    <dgm:cxn modelId="{DD909BE3-B024-40F2-8328-969B3FC2821A}" type="presParOf" srcId="{042C504F-7F26-4B9A-899E-072F17431B62}" destId="{C4EF110F-C7E5-40F7-9550-31B7E45C1DAA}" srcOrd="11" destOrd="0" presId="urn:microsoft.com/office/officeart/2005/8/layout/list1"/>
    <dgm:cxn modelId="{68E2239F-0ED8-4588-9E5A-3DD8C1A11B7D}" type="presParOf" srcId="{042C504F-7F26-4B9A-899E-072F17431B62}" destId="{C7974999-0733-4093-B16B-527BD1531539}" srcOrd="12" destOrd="0" presId="urn:microsoft.com/office/officeart/2005/8/layout/list1"/>
    <dgm:cxn modelId="{F434F7A9-17C0-4526-82A7-67A521D31DEC}" type="presParOf" srcId="{C7974999-0733-4093-B16B-527BD1531539}" destId="{EACB0944-3CE2-4F3B-8F3C-CAC1D9D48CB8}" srcOrd="0" destOrd="0" presId="urn:microsoft.com/office/officeart/2005/8/layout/list1"/>
    <dgm:cxn modelId="{FC6E4694-25A9-4DCA-8457-2769733E4C53}" type="presParOf" srcId="{C7974999-0733-4093-B16B-527BD1531539}" destId="{587A9137-A63D-4E15-B2D1-7197A4C8DB6B}" srcOrd="1" destOrd="0" presId="urn:microsoft.com/office/officeart/2005/8/layout/list1"/>
    <dgm:cxn modelId="{468B815C-41F7-4775-930E-6680E2B6A7B0}" type="presParOf" srcId="{042C504F-7F26-4B9A-899E-072F17431B62}" destId="{E19A0AD9-6C76-471E-9A54-E7F6F891EDB5}" srcOrd="13" destOrd="0" presId="urn:microsoft.com/office/officeart/2005/8/layout/list1"/>
    <dgm:cxn modelId="{37C81F6A-18A0-4F18-BBCD-8DCEDF8F94CF}" type="presParOf" srcId="{042C504F-7F26-4B9A-899E-072F17431B62}" destId="{7FBFFE83-2012-452D-A0C2-27F8732FEEF1}" srcOrd="14" destOrd="0" presId="urn:microsoft.com/office/officeart/2005/8/layout/list1"/>
    <dgm:cxn modelId="{0EB8144C-360D-4F25-BE53-6F8572078CF0}" type="presParOf" srcId="{042C504F-7F26-4B9A-899E-072F17431B62}" destId="{593A9CE7-795F-43BA-9E65-940BD46621BF}" srcOrd="15" destOrd="0" presId="urn:microsoft.com/office/officeart/2005/8/layout/list1"/>
    <dgm:cxn modelId="{7C21A0B6-BEA7-49E4-9A6C-2F1332C11E8C}" type="presParOf" srcId="{042C504F-7F26-4B9A-899E-072F17431B62}" destId="{A802B70E-B54C-4227-9A60-4E8E922BFA9D}" srcOrd="16" destOrd="0" presId="urn:microsoft.com/office/officeart/2005/8/layout/list1"/>
    <dgm:cxn modelId="{E7711CBE-320A-40A2-96F8-0B0B9B1AEE0E}" type="presParOf" srcId="{A802B70E-B54C-4227-9A60-4E8E922BFA9D}" destId="{E646E57B-6E51-471D-8B8E-A16792D503B9}" srcOrd="0" destOrd="0" presId="urn:microsoft.com/office/officeart/2005/8/layout/list1"/>
    <dgm:cxn modelId="{850E98BC-0DAC-47E7-A0C5-BBBF470C53BE}" type="presParOf" srcId="{A802B70E-B54C-4227-9A60-4E8E922BFA9D}" destId="{1BB76E1C-04B0-4A89-B768-CFD94FB5811F}" srcOrd="1" destOrd="0" presId="urn:microsoft.com/office/officeart/2005/8/layout/list1"/>
    <dgm:cxn modelId="{E26D84E4-12BC-42C2-8841-4B8760542981}" type="presParOf" srcId="{042C504F-7F26-4B9A-899E-072F17431B62}" destId="{4A1C3158-23F3-4F0B-9F0A-58F2F1D16197}" srcOrd="17" destOrd="0" presId="urn:microsoft.com/office/officeart/2005/8/layout/list1"/>
    <dgm:cxn modelId="{D3DC59E6-335C-46AE-AB7B-D461C1FFDC3C}" type="presParOf" srcId="{042C504F-7F26-4B9A-899E-072F17431B62}" destId="{045339F5-4971-48F3-8659-BA8F62E0A61C}" srcOrd="18" destOrd="0" presId="urn:microsoft.com/office/officeart/2005/8/layout/list1"/>
    <dgm:cxn modelId="{C277DAB8-6821-4DFA-B578-B141F591878D}" type="presParOf" srcId="{042C504F-7F26-4B9A-899E-072F17431B62}" destId="{F5687711-4EFD-4B3D-948A-583D21BDA0C9}" srcOrd="19" destOrd="0" presId="urn:microsoft.com/office/officeart/2005/8/layout/list1"/>
    <dgm:cxn modelId="{3D6505D6-E541-4945-9DFE-76437B7D736C}" type="presParOf" srcId="{042C504F-7F26-4B9A-899E-072F17431B62}" destId="{D8E28AB8-4D56-490C-A5A4-33BCB3B1EF53}" srcOrd="20" destOrd="0" presId="urn:microsoft.com/office/officeart/2005/8/layout/list1"/>
    <dgm:cxn modelId="{A00402F9-0CD7-401E-96F4-9D45B992C4DB}" type="presParOf" srcId="{D8E28AB8-4D56-490C-A5A4-33BCB3B1EF53}" destId="{22833513-1F25-49E5-8451-CB7ED3E9637D}" srcOrd="0" destOrd="0" presId="urn:microsoft.com/office/officeart/2005/8/layout/list1"/>
    <dgm:cxn modelId="{B645823F-37F9-4DE7-971D-AD2D3CCA1D56}" type="presParOf" srcId="{D8E28AB8-4D56-490C-A5A4-33BCB3B1EF53}" destId="{4F11F737-6346-4255-8361-F59AD41D07B0}" srcOrd="1" destOrd="0" presId="urn:microsoft.com/office/officeart/2005/8/layout/list1"/>
    <dgm:cxn modelId="{D567F24D-0625-43DA-B05E-A5C88F427F70}" type="presParOf" srcId="{042C504F-7F26-4B9A-899E-072F17431B62}" destId="{617AE782-7DC9-4A06-AFFB-467D6A2468E1}" srcOrd="21" destOrd="0" presId="urn:microsoft.com/office/officeart/2005/8/layout/list1"/>
    <dgm:cxn modelId="{486F2F83-0C4C-4CD8-BD09-E3D15DD22AD9}" type="presParOf" srcId="{042C504F-7F26-4B9A-899E-072F17431B62}" destId="{9FD9434B-654A-4660-9695-EF6BC09ADE00}"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3E50C8-9689-49E3-8E2F-81EFA5FA409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4D7EA2E-AEFD-4A5E-B1E0-FAEFCC7F2D6B}">
      <dgm:prSet custT="1"/>
      <dgm:spPr/>
      <dgm:t>
        <a:bodyPr/>
        <a:lstStyle/>
        <a:p>
          <a:r>
            <a:rPr lang="en-US" sz="2000" b="1" dirty="0"/>
            <a:t>Goal</a:t>
          </a:r>
          <a:endParaRPr lang="en-US" sz="2000" dirty="0"/>
        </a:p>
      </dgm:t>
    </dgm:pt>
    <dgm:pt modelId="{CA3F3405-660B-4A3C-9ED2-F30461D058EF}" type="parTrans" cxnId="{394DE215-B09F-48EC-B16F-D80AD02A28CA}">
      <dgm:prSet/>
      <dgm:spPr/>
      <dgm:t>
        <a:bodyPr/>
        <a:lstStyle/>
        <a:p>
          <a:endParaRPr lang="en-US" sz="2000"/>
        </a:p>
      </dgm:t>
    </dgm:pt>
    <dgm:pt modelId="{C77ACBA3-9E71-4BDB-A0C2-B2B685CA6200}" type="sibTrans" cxnId="{394DE215-B09F-48EC-B16F-D80AD02A28CA}">
      <dgm:prSet/>
      <dgm:spPr/>
      <dgm:t>
        <a:bodyPr/>
        <a:lstStyle/>
        <a:p>
          <a:endParaRPr lang="en-US" sz="2000"/>
        </a:p>
      </dgm:t>
    </dgm:pt>
    <dgm:pt modelId="{09F86362-0508-455B-B131-496FE6E25E50}">
      <dgm:prSet custT="1"/>
      <dgm:spPr/>
      <dgm:t>
        <a:bodyPr lIns="457200" rIns="457200"/>
        <a:lstStyle/>
        <a:p>
          <a:r>
            <a:rPr lang="en-US" sz="2000" dirty="0">
              <a:solidFill>
                <a:schemeClr val="tx1"/>
              </a:solidFill>
            </a:rPr>
            <a:t>Evaluate feasibility of remote SPI interviewing by comparing participation and data quality by mode</a:t>
          </a:r>
          <a:endParaRPr lang="en-US" sz="2000" dirty="0"/>
        </a:p>
      </dgm:t>
    </dgm:pt>
    <dgm:pt modelId="{95CD9679-C3FE-45B4-85F2-C3EC8710D70A}" type="parTrans" cxnId="{619729CE-5910-49DF-8D1C-5877F7E62125}">
      <dgm:prSet/>
      <dgm:spPr/>
      <dgm:t>
        <a:bodyPr/>
        <a:lstStyle/>
        <a:p>
          <a:endParaRPr lang="en-US" sz="2000"/>
        </a:p>
      </dgm:t>
    </dgm:pt>
    <dgm:pt modelId="{E85B680E-C73B-440B-8100-2168D5985BB0}" type="sibTrans" cxnId="{619729CE-5910-49DF-8D1C-5877F7E62125}">
      <dgm:prSet/>
      <dgm:spPr/>
      <dgm:t>
        <a:bodyPr/>
        <a:lstStyle/>
        <a:p>
          <a:endParaRPr lang="en-US" sz="2000"/>
        </a:p>
      </dgm:t>
    </dgm:pt>
    <dgm:pt modelId="{2CA704A7-E83E-474E-A0C0-C8B541B5F4EC}">
      <dgm:prSet custT="1"/>
      <dgm:spPr/>
      <dgm:t>
        <a:bodyPr/>
        <a:lstStyle/>
        <a:p>
          <a:r>
            <a:rPr lang="en-US" sz="2000" b="1" dirty="0"/>
            <a:t>Assignment</a:t>
          </a:r>
          <a:endParaRPr lang="en-US" sz="2000" dirty="0"/>
        </a:p>
      </dgm:t>
    </dgm:pt>
    <dgm:pt modelId="{29CBC587-DF4E-405F-810B-3E6C87414080}" type="parTrans" cxnId="{41BFE180-F855-4B4C-A0EF-10BA5B724290}">
      <dgm:prSet/>
      <dgm:spPr/>
      <dgm:t>
        <a:bodyPr/>
        <a:lstStyle/>
        <a:p>
          <a:endParaRPr lang="en-US" sz="2000"/>
        </a:p>
      </dgm:t>
    </dgm:pt>
    <dgm:pt modelId="{FA443D12-C1AC-49BC-AA81-B4254665F7C4}" type="sibTrans" cxnId="{41BFE180-F855-4B4C-A0EF-10BA5B724290}">
      <dgm:prSet/>
      <dgm:spPr/>
      <dgm:t>
        <a:bodyPr/>
        <a:lstStyle/>
        <a:p>
          <a:endParaRPr lang="en-US" sz="2000"/>
        </a:p>
      </dgm:t>
    </dgm:pt>
    <dgm:pt modelId="{B3A3F8AC-C2C6-4BA3-B24C-B941645AD3E0}">
      <dgm:prSet custT="1"/>
      <dgm:spPr/>
      <dgm:t>
        <a:bodyPr lIns="457200"/>
        <a:lstStyle/>
        <a:p>
          <a:r>
            <a:rPr lang="en-US" sz="2000" dirty="0"/>
            <a:t>Mode split within facility via random assignment</a:t>
          </a:r>
        </a:p>
      </dgm:t>
    </dgm:pt>
    <dgm:pt modelId="{368D04B0-78AA-4E15-960B-AC5741D5215E}" type="parTrans" cxnId="{9FA9E284-9D5A-4B70-902A-9BF2F26F71C0}">
      <dgm:prSet/>
      <dgm:spPr/>
      <dgm:t>
        <a:bodyPr/>
        <a:lstStyle/>
        <a:p>
          <a:endParaRPr lang="en-US" sz="2000"/>
        </a:p>
      </dgm:t>
    </dgm:pt>
    <dgm:pt modelId="{B059DA24-30B4-4036-A361-B04CBD741445}" type="sibTrans" cxnId="{9FA9E284-9D5A-4B70-902A-9BF2F26F71C0}">
      <dgm:prSet/>
      <dgm:spPr/>
      <dgm:t>
        <a:bodyPr/>
        <a:lstStyle/>
        <a:p>
          <a:endParaRPr lang="en-US" sz="2000"/>
        </a:p>
      </dgm:t>
    </dgm:pt>
    <dgm:pt modelId="{CE51C4A5-D518-4C8E-8A0B-48B794ADF711}">
      <dgm:prSet custT="1"/>
      <dgm:spPr/>
      <dgm:t>
        <a:bodyPr/>
        <a:lstStyle/>
        <a:p>
          <a:r>
            <a:rPr lang="en-US" sz="2000" b="1" dirty="0"/>
            <a:t>Sampling</a:t>
          </a:r>
        </a:p>
      </dgm:t>
    </dgm:pt>
    <dgm:pt modelId="{2BD56770-FDC0-4C20-89D2-D2210BAE68C3}" type="parTrans" cxnId="{948EF535-E992-445C-80CA-2E1530203A7E}">
      <dgm:prSet/>
      <dgm:spPr/>
      <dgm:t>
        <a:bodyPr/>
        <a:lstStyle/>
        <a:p>
          <a:endParaRPr lang="en-US" sz="2000"/>
        </a:p>
      </dgm:t>
    </dgm:pt>
    <dgm:pt modelId="{BCBEC358-DA86-49C7-B387-B57EA222A5BA}" type="sibTrans" cxnId="{948EF535-E992-445C-80CA-2E1530203A7E}">
      <dgm:prSet/>
      <dgm:spPr/>
      <dgm:t>
        <a:bodyPr/>
        <a:lstStyle/>
        <a:p>
          <a:endParaRPr lang="en-US" sz="2000"/>
        </a:p>
      </dgm:t>
    </dgm:pt>
    <dgm:pt modelId="{B01AED48-DC70-46C3-8347-17781BB000E0}">
      <dgm:prSet custT="1"/>
      <dgm:spPr/>
      <dgm:t>
        <a:bodyPr lIns="457200"/>
        <a:lstStyle/>
        <a:p>
          <a:r>
            <a:rPr lang="en-US" sz="2000" b="0" dirty="0">
              <a:solidFill>
                <a:schemeClr val="tx1"/>
              </a:solidFill>
            </a:rPr>
            <a:t>Convenience sample of federal &amp; state, female &amp; male facilities</a:t>
          </a:r>
          <a:endParaRPr lang="en-US" sz="2000" b="1" dirty="0"/>
        </a:p>
      </dgm:t>
    </dgm:pt>
    <dgm:pt modelId="{00300465-11C5-4691-8271-C54921C96A78}" type="parTrans" cxnId="{297464DC-E2D9-48CF-9B5F-E59E53BEF069}">
      <dgm:prSet/>
      <dgm:spPr/>
      <dgm:t>
        <a:bodyPr/>
        <a:lstStyle/>
        <a:p>
          <a:endParaRPr lang="en-US" sz="2000"/>
        </a:p>
      </dgm:t>
    </dgm:pt>
    <dgm:pt modelId="{FDF58E75-C5D3-42BD-91A9-4ADED8C9CA13}" type="sibTrans" cxnId="{297464DC-E2D9-48CF-9B5F-E59E53BEF069}">
      <dgm:prSet/>
      <dgm:spPr/>
      <dgm:t>
        <a:bodyPr/>
        <a:lstStyle/>
        <a:p>
          <a:endParaRPr lang="en-US" sz="2000"/>
        </a:p>
      </dgm:t>
    </dgm:pt>
    <dgm:pt modelId="{E9EB5E73-9316-4DED-AA87-A6D772B50FCD}">
      <dgm:prSet custT="1"/>
      <dgm:spPr/>
      <dgm:t>
        <a:bodyPr lIns="457200"/>
        <a:lstStyle/>
        <a:p>
          <a:r>
            <a:rPr lang="en-US" sz="2000" b="0" dirty="0">
              <a:solidFill>
                <a:schemeClr val="tx1"/>
              </a:solidFill>
            </a:rPr>
            <a:t>Random sample of 100-135 individuals per facility</a:t>
          </a:r>
          <a:endParaRPr lang="en-US" sz="2000" b="1" dirty="0"/>
        </a:p>
      </dgm:t>
    </dgm:pt>
    <dgm:pt modelId="{2CF516C9-BEE8-4924-868A-3051AE1D57D8}" type="parTrans" cxnId="{B60F05C1-B170-4CCE-B761-48E1504F0647}">
      <dgm:prSet/>
      <dgm:spPr/>
      <dgm:t>
        <a:bodyPr/>
        <a:lstStyle/>
        <a:p>
          <a:endParaRPr lang="en-US" sz="2000"/>
        </a:p>
      </dgm:t>
    </dgm:pt>
    <dgm:pt modelId="{224F8B27-3498-41E5-8BF1-60FE3E7D0831}" type="sibTrans" cxnId="{B60F05C1-B170-4CCE-B761-48E1504F0647}">
      <dgm:prSet/>
      <dgm:spPr/>
      <dgm:t>
        <a:bodyPr/>
        <a:lstStyle/>
        <a:p>
          <a:endParaRPr lang="en-US" sz="2000"/>
        </a:p>
      </dgm:t>
    </dgm:pt>
    <dgm:pt modelId="{5044D44B-6E00-4355-AB7F-856EAC3D1852}" type="pres">
      <dgm:prSet presAssocID="{1F3E50C8-9689-49E3-8E2F-81EFA5FA4093}" presName="linear" presStyleCnt="0">
        <dgm:presLayoutVars>
          <dgm:dir/>
          <dgm:animLvl val="lvl"/>
          <dgm:resizeHandles val="exact"/>
        </dgm:presLayoutVars>
      </dgm:prSet>
      <dgm:spPr/>
    </dgm:pt>
    <dgm:pt modelId="{56EF4E36-82FE-4039-BC55-0FC9B8156D3B}" type="pres">
      <dgm:prSet presAssocID="{34D7EA2E-AEFD-4A5E-B1E0-FAEFCC7F2D6B}" presName="parentLin" presStyleCnt="0"/>
      <dgm:spPr/>
    </dgm:pt>
    <dgm:pt modelId="{0BA3FBB4-0324-4548-99D5-001586350440}" type="pres">
      <dgm:prSet presAssocID="{34D7EA2E-AEFD-4A5E-B1E0-FAEFCC7F2D6B}" presName="parentLeftMargin" presStyleLbl="node1" presStyleIdx="0" presStyleCnt="3"/>
      <dgm:spPr/>
    </dgm:pt>
    <dgm:pt modelId="{B54C8B01-9FA4-46A6-870A-E3B724B524C0}" type="pres">
      <dgm:prSet presAssocID="{34D7EA2E-AEFD-4A5E-B1E0-FAEFCC7F2D6B}" presName="parentText" presStyleLbl="node1" presStyleIdx="0" presStyleCnt="3" custScaleY="60230">
        <dgm:presLayoutVars>
          <dgm:chMax val="0"/>
          <dgm:bulletEnabled val="1"/>
        </dgm:presLayoutVars>
      </dgm:prSet>
      <dgm:spPr/>
    </dgm:pt>
    <dgm:pt modelId="{7B0FA494-2A26-4C0D-AF6F-314BC4FEFB7A}" type="pres">
      <dgm:prSet presAssocID="{34D7EA2E-AEFD-4A5E-B1E0-FAEFCC7F2D6B}" presName="negativeSpace" presStyleCnt="0"/>
      <dgm:spPr/>
    </dgm:pt>
    <dgm:pt modelId="{AC9C875D-2365-4EE3-8546-DD084D3DB8E2}" type="pres">
      <dgm:prSet presAssocID="{34D7EA2E-AEFD-4A5E-B1E0-FAEFCC7F2D6B}" presName="childText" presStyleLbl="conFgAcc1" presStyleIdx="0" presStyleCnt="3">
        <dgm:presLayoutVars>
          <dgm:bulletEnabled val="1"/>
        </dgm:presLayoutVars>
      </dgm:prSet>
      <dgm:spPr/>
    </dgm:pt>
    <dgm:pt modelId="{D13AFC9F-D54E-414D-BF95-7F685B773AD4}" type="pres">
      <dgm:prSet presAssocID="{C77ACBA3-9E71-4BDB-A0C2-B2B685CA6200}" presName="spaceBetweenRectangles" presStyleCnt="0"/>
      <dgm:spPr/>
    </dgm:pt>
    <dgm:pt modelId="{AF24CAB8-0CDB-4CBC-B614-28FE443876AE}" type="pres">
      <dgm:prSet presAssocID="{CE51C4A5-D518-4C8E-8A0B-48B794ADF711}" presName="parentLin" presStyleCnt="0"/>
      <dgm:spPr/>
    </dgm:pt>
    <dgm:pt modelId="{F932E46B-C57E-4F54-89E1-66E1DA8A13BF}" type="pres">
      <dgm:prSet presAssocID="{CE51C4A5-D518-4C8E-8A0B-48B794ADF711}" presName="parentLeftMargin" presStyleLbl="node1" presStyleIdx="0" presStyleCnt="3"/>
      <dgm:spPr/>
    </dgm:pt>
    <dgm:pt modelId="{8BFC1C58-3901-48F3-A328-BEAA084CBC3F}" type="pres">
      <dgm:prSet presAssocID="{CE51C4A5-D518-4C8E-8A0B-48B794ADF711}" presName="parentText" presStyleLbl="node1" presStyleIdx="1" presStyleCnt="3" custScaleY="53101" custLinFactNeighborX="-6267" custLinFactNeighborY="-13409">
        <dgm:presLayoutVars>
          <dgm:chMax val="0"/>
          <dgm:bulletEnabled val="1"/>
        </dgm:presLayoutVars>
      </dgm:prSet>
      <dgm:spPr/>
    </dgm:pt>
    <dgm:pt modelId="{24670F47-A25F-43FE-B4D0-79A98CAA6388}" type="pres">
      <dgm:prSet presAssocID="{CE51C4A5-D518-4C8E-8A0B-48B794ADF711}" presName="negativeSpace" presStyleCnt="0"/>
      <dgm:spPr/>
    </dgm:pt>
    <dgm:pt modelId="{96094D0E-7480-4D00-9199-FE5F85AFCD5A}" type="pres">
      <dgm:prSet presAssocID="{CE51C4A5-D518-4C8E-8A0B-48B794ADF711}" presName="childText" presStyleLbl="conFgAcc1" presStyleIdx="1" presStyleCnt="3" custScaleY="105446">
        <dgm:presLayoutVars>
          <dgm:bulletEnabled val="1"/>
        </dgm:presLayoutVars>
      </dgm:prSet>
      <dgm:spPr/>
    </dgm:pt>
    <dgm:pt modelId="{51CB4EDE-14E4-4DF7-815F-95D2F8242C46}" type="pres">
      <dgm:prSet presAssocID="{BCBEC358-DA86-49C7-B387-B57EA222A5BA}" presName="spaceBetweenRectangles" presStyleCnt="0"/>
      <dgm:spPr/>
    </dgm:pt>
    <dgm:pt modelId="{9C975620-B72B-4B17-BCC4-2F30729DEC82}" type="pres">
      <dgm:prSet presAssocID="{2CA704A7-E83E-474E-A0C0-C8B541B5F4EC}" presName="parentLin" presStyleCnt="0"/>
      <dgm:spPr/>
    </dgm:pt>
    <dgm:pt modelId="{4B6916B8-5047-4DC3-84E9-1E7C70F97C30}" type="pres">
      <dgm:prSet presAssocID="{2CA704A7-E83E-474E-A0C0-C8B541B5F4EC}" presName="parentLeftMargin" presStyleLbl="node1" presStyleIdx="1" presStyleCnt="3"/>
      <dgm:spPr/>
    </dgm:pt>
    <dgm:pt modelId="{B047272E-7BFB-4BDA-B202-6BF985D8668D}" type="pres">
      <dgm:prSet presAssocID="{2CA704A7-E83E-474E-A0C0-C8B541B5F4EC}" presName="parentText" presStyleLbl="node1" presStyleIdx="2" presStyleCnt="3" custScaleY="52885">
        <dgm:presLayoutVars>
          <dgm:chMax val="0"/>
          <dgm:bulletEnabled val="1"/>
        </dgm:presLayoutVars>
      </dgm:prSet>
      <dgm:spPr/>
    </dgm:pt>
    <dgm:pt modelId="{B17A25D7-D9AA-44BD-BAB3-9D610E60DFD2}" type="pres">
      <dgm:prSet presAssocID="{2CA704A7-E83E-474E-A0C0-C8B541B5F4EC}" presName="negativeSpace" presStyleCnt="0"/>
      <dgm:spPr/>
    </dgm:pt>
    <dgm:pt modelId="{B9EB5D04-F1C3-4BA2-A5B4-3323C5918A57}" type="pres">
      <dgm:prSet presAssocID="{2CA704A7-E83E-474E-A0C0-C8B541B5F4EC}" presName="childText" presStyleLbl="conFgAcc1" presStyleIdx="2" presStyleCnt="3">
        <dgm:presLayoutVars>
          <dgm:bulletEnabled val="1"/>
        </dgm:presLayoutVars>
      </dgm:prSet>
      <dgm:spPr/>
    </dgm:pt>
  </dgm:ptLst>
  <dgm:cxnLst>
    <dgm:cxn modelId="{394DE215-B09F-48EC-B16F-D80AD02A28CA}" srcId="{1F3E50C8-9689-49E3-8E2F-81EFA5FA4093}" destId="{34D7EA2E-AEFD-4A5E-B1E0-FAEFCC7F2D6B}" srcOrd="0" destOrd="0" parTransId="{CA3F3405-660B-4A3C-9ED2-F30461D058EF}" sibTransId="{C77ACBA3-9E71-4BDB-A0C2-B2B685CA6200}"/>
    <dgm:cxn modelId="{948EF535-E992-445C-80CA-2E1530203A7E}" srcId="{1F3E50C8-9689-49E3-8E2F-81EFA5FA4093}" destId="{CE51C4A5-D518-4C8E-8A0B-48B794ADF711}" srcOrd="1" destOrd="0" parTransId="{2BD56770-FDC0-4C20-89D2-D2210BAE68C3}" sibTransId="{BCBEC358-DA86-49C7-B387-B57EA222A5BA}"/>
    <dgm:cxn modelId="{D5F45062-F69E-4F89-BCA9-63A211B51542}" type="presOf" srcId="{1F3E50C8-9689-49E3-8E2F-81EFA5FA4093}" destId="{5044D44B-6E00-4355-AB7F-856EAC3D1852}" srcOrd="0" destOrd="0" presId="urn:microsoft.com/office/officeart/2005/8/layout/list1"/>
    <dgm:cxn modelId="{AAD6D242-4EBA-467C-A764-107E4BD08368}" type="presOf" srcId="{34D7EA2E-AEFD-4A5E-B1E0-FAEFCC7F2D6B}" destId="{0BA3FBB4-0324-4548-99D5-001586350440}" srcOrd="0" destOrd="0" presId="urn:microsoft.com/office/officeart/2005/8/layout/list1"/>
    <dgm:cxn modelId="{02A4DF64-8076-4485-BB78-DE9CF5049341}" type="presOf" srcId="{34D7EA2E-AEFD-4A5E-B1E0-FAEFCC7F2D6B}" destId="{B54C8B01-9FA4-46A6-870A-E3B724B524C0}" srcOrd="1" destOrd="0" presId="urn:microsoft.com/office/officeart/2005/8/layout/list1"/>
    <dgm:cxn modelId="{D023444F-B7FB-45D8-AD07-6C5F7FA493F2}" type="presOf" srcId="{2CA704A7-E83E-474E-A0C0-C8B541B5F4EC}" destId="{B047272E-7BFB-4BDA-B202-6BF985D8668D}" srcOrd="1" destOrd="0" presId="urn:microsoft.com/office/officeart/2005/8/layout/list1"/>
    <dgm:cxn modelId="{EA34F573-05EC-4456-8FAF-F46092CDFF82}" type="presOf" srcId="{B3A3F8AC-C2C6-4BA3-B24C-B941645AD3E0}" destId="{B9EB5D04-F1C3-4BA2-A5B4-3323C5918A57}" srcOrd="0" destOrd="0" presId="urn:microsoft.com/office/officeart/2005/8/layout/list1"/>
    <dgm:cxn modelId="{41BFE180-F855-4B4C-A0EF-10BA5B724290}" srcId="{1F3E50C8-9689-49E3-8E2F-81EFA5FA4093}" destId="{2CA704A7-E83E-474E-A0C0-C8B541B5F4EC}" srcOrd="2" destOrd="0" parTransId="{29CBC587-DF4E-405F-810B-3E6C87414080}" sibTransId="{FA443D12-C1AC-49BC-AA81-B4254665F7C4}"/>
    <dgm:cxn modelId="{9FA9E284-9D5A-4B70-902A-9BF2F26F71C0}" srcId="{2CA704A7-E83E-474E-A0C0-C8B541B5F4EC}" destId="{B3A3F8AC-C2C6-4BA3-B24C-B941645AD3E0}" srcOrd="0" destOrd="0" parTransId="{368D04B0-78AA-4E15-960B-AC5741D5215E}" sibTransId="{B059DA24-30B4-4036-A361-B04CBD741445}"/>
    <dgm:cxn modelId="{7856668C-59DD-48BC-9DB9-6889BA702E84}" type="presOf" srcId="{B01AED48-DC70-46C3-8347-17781BB000E0}" destId="{96094D0E-7480-4D00-9199-FE5F85AFCD5A}" srcOrd="0" destOrd="0" presId="urn:microsoft.com/office/officeart/2005/8/layout/list1"/>
    <dgm:cxn modelId="{574B7F9C-2187-4258-81C7-C6020EDC318F}" type="presOf" srcId="{2CA704A7-E83E-474E-A0C0-C8B541B5F4EC}" destId="{4B6916B8-5047-4DC3-84E9-1E7C70F97C30}" srcOrd="0" destOrd="0" presId="urn:microsoft.com/office/officeart/2005/8/layout/list1"/>
    <dgm:cxn modelId="{82950BB0-F28F-4A0B-86DB-E7905B7C84BE}" type="presOf" srcId="{E9EB5E73-9316-4DED-AA87-A6D772B50FCD}" destId="{96094D0E-7480-4D00-9199-FE5F85AFCD5A}" srcOrd="0" destOrd="1" presId="urn:microsoft.com/office/officeart/2005/8/layout/list1"/>
    <dgm:cxn modelId="{B60F05C1-B170-4CCE-B761-48E1504F0647}" srcId="{CE51C4A5-D518-4C8E-8A0B-48B794ADF711}" destId="{E9EB5E73-9316-4DED-AA87-A6D772B50FCD}" srcOrd="1" destOrd="0" parTransId="{2CF516C9-BEE8-4924-868A-3051AE1D57D8}" sibTransId="{224F8B27-3498-41E5-8BF1-60FE3E7D0831}"/>
    <dgm:cxn modelId="{85D25AC2-3B20-4359-B967-44C27643FEC9}" type="presOf" srcId="{CE51C4A5-D518-4C8E-8A0B-48B794ADF711}" destId="{8BFC1C58-3901-48F3-A328-BEAA084CBC3F}" srcOrd="1" destOrd="0" presId="urn:microsoft.com/office/officeart/2005/8/layout/list1"/>
    <dgm:cxn modelId="{619729CE-5910-49DF-8D1C-5877F7E62125}" srcId="{34D7EA2E-AEFD-4A5E-B1E0-FAEFCC7F2D6B}" destId="{09F86362-0508-455B-B131-496FE6E25E50}" srcOrd="0" destOrd="0" parTransId="{95CD9679-C3FE-45B4-85F2-C3EC8710D70A}" sibTransId="{E85B680E-C73B-440B-8100-2168D5985BB0}"/>
    <dgm:cxn modelId="{297464DC-E2D9-48CF-9B5F-E59E53BEF069}" srcId="{CE51C4A5-D518-4C8E-8A0B-48B794ADF711}" destId="{B01AED48-DC70-46C3-8347-17781BB000E0}" srcOrd="0" destOrd="0" parTransId="{00300465-11C5-4691-8271-C54921C96A78}" sibTransId="{FDF58E75-C5D3-42BD-91A9-4ADED8C9CA13}"/>
    <dgm:cxn modelId="{4CD54EE2-3127-47E3-B676-E2C5D5C8C9EA}" type="presOf" srcId="{09F86362-0508-455B-B131-496FE6E25E50}" destId="{AC9C875D-2365-4EE3-8546-DD084D3DB8E2}" srcOrd="0" destOrd="0" presId="urn:microsoft.com/office/officeart/2005/8/layout/list1"/>
    <dgm:cxn modelId="{95DFA5F5-B2B1-4B29-8F57-A01FEC578E76}" type="presOf" srcId="{CE51C4A5-D518-4C8E-8A0B-48B794ADF711}" destId="{F932E46B-C57E-4F54-89E1-66E1DA8A13BF}" srcOrd="0" destOrd="0" presId="urn:microsoft.com/office/officeart/2005/8/layout/list1"/>
    <dgm:cxn modelId="{E2699BC7-EA9D-48AC-A20A-952DAE8980DD}" type="presParOf" srcId="{5044D44B-6E00-4355-AB7F-856EAC3D1852}" destId="{56EF4E36-82FE-4039-BC55-0FC9B8156D3B}" srcOrd="0" destOrd="0" presId="urn:microsoft.com/office/officeart/2005/8/layout/list1"/>
    <dgm:cxn modelId="{EE19B31C-F2F6-47C3-BF46-1E749CA5CEBB}" type="presParOf" srcId="{56EF4E36-82FE-4039-BC55-0FC9B8156D3B}" destId="{0BA3FBB4-0324-4548-99D5-001586350440}" srcOrd="0" destOrd="0" presId="urn:microsoft.com/office/officeart/2005/8/layout/list1"/>
    <dgm:cxn modelId="{0AB3F317-DABC-46D1-9266-B9BA7C60DBC9}" type="presParOf" srcId="{56EF4E36-82FE-4039-BC55-0FC9B8156D3B}" destId="{B54C8B01-9FA4-46A6-870A-E3B724B524C0}" srcOrd="1" destOrd="0" presId="urn:microsoft.com/office/officeart/2005/8/layout/list1"/>
    <dgm:cxn modelId="{B38B0073-F716-4C5A-981D-F96A58C12616}" type="presParOf" srcId="{5044D44B-6E00-4355-AB7F-856EAC3D1852}" destId="{7B0FA494-2A26-4C0D-AF6F-314BC4FEFB7A}" srcOrd="1" destOrd="0" presId="urn:microsoft.com/office/officeart/2005/8/layout/list1"/>
    <dgm:cxn modelId="{31431133-CA04-46BF-BF26-7984A7FF60F4}" type="presParOf" srcId="{5044D44B-6E00-4355-AB7F-856EAC3D1852}" destId="{AC9C875D-2365-4EE3-8546-DD084D3DB8E2}" srcOrd="2" destOrd="0" presId="urn:microsoft.com/office/officeart/2005/8/layout/list1"/>
    <dgm:cxn modelId="{8706C83E-5E35-41F0-96EA-CFE811900DEA}" type="presParOf" srcId="{5044D44B-6E00-4355-AB7F-856EAC3D1852}" destId="{D13AFC9F-D54E-414D-BF95-7F685B773AD4}" srcOrd="3" destOrd="0" presId="urn:microsoft.com/office/officeart/2005/8/layout/list1"/>
    <dgm:cxn modelId="{18406E2C-39C3-47BB-9873-DF3F2EECC0D3}" type="presParOf" srcId="{5044D44B-6E00-4355-AB7F-856EAC3D1852}" destId="{AF24CAB8-0CDB-4CBC-B614-28FE443876AE}" srcOrd="4" destOrd="0" presId="urn:microsoft.com/office/officeart/2005/8/layout/list1"/>
    <dgm:cxn modelId="{2C8BF994-EDC6-4F4B-849E-2BC1F030AF18}" type="presParOf" srcId="{AF24CAB8-0CDB-4CBC-B614-28FE443876AE}" destId="{F932E46B-C57E-4F54-89E1-66E1DA8A13BF}" srcOrd="0" destOrd="0" presId="urn:microsoft.com/office/officeart/2005/8/layout/list1"/>
    <dgm:cxn modelId="{06F8BF07-CC8B-4F1C-AA3F-0BC948CA8B21}" type="presParOf" srcId="{AF24CAB8-0CDB-4CBC-B614-28FE443876AE}" destId="{8BFC1C58-3901-48F3-A328-BEAA084CBC3F}" srcOrd="1" destOrd="0" presId="urn:microsoft.com/office/officeart/2005/8/layout/list1"/>
    <dgm:cxn modelId="{1A4AE752-8233-4926-A8F4-0830E9EE1581}" type="presParOf" srcId="{5044D44B-6E00-4355-AB7F-856EAC3D1852}" destId="{24670F47-A25F-43FE-B4D0-79A98CAA6388}" srcOrd="5" destOrd="0" presId="urn:microsoft.com/office/officeart/2005/8/layout/list1"/>
    <dgm:cxn modelId="{F35BF4EE-25BB-455A-9E81-4E5E5DD6DCA0}" type="presParOf" srcId="{5044D44B-6E00-4355-AB7F-856EAC3D1852}" destId="{96094D0E-7480-4D00-9199-FE5F85AFCD5A}" srcOrd="6" destOrd="0" presId="urn:microsoft.com/office/officeart/2005/8/layout/list1"/>
    <dgm:cxn modelId="{A06F3D29-2E85-41A0-988D-146E0F8599AF}" type="presParOf" srcId="{5044D44B-6E00-4355-AB7F-856EAC3D1852}" destId="{51CB4EDE-14E4-4DF7-815F-95D2F8242C46}" srcOrd="7" destOrd="0" presId="urn:microsoft.com/office/officeart/2005/8/layout/list1"/>
    <dgm:cxn modelId="{A267316E-F02B-4CA1-825A-F508D18C9F93}" type="presParOf" srcId="{5044D44B-6E00-4355-AB7F-856EAC3D1852}" destId="{9C975620-B72B-4B17-BCC4-2F30729DEC82}" srcOrd="8" destOrd="0" presId="urn:microsoft.com/office/officeart/2005/8/layout/list1"/>
    <dgm:cxn modelId="{FDA5885E-D34A-4FBF-BD17-439C6F1A1F5B}" type="presParOf" srcId="{9C975620-B72B-4B17-BCC4-2F30729DEC82}" destId="{4B6916B8-5047-4DC3-84E9-1E7C70F97C30}" srcOrd="0" destOrd="0" presId="urn:microsoft.com/office/officeart/2005/8/layout/list1"/>
    <dgm:cxn modelId="{EA0A70B7-D6B9-4452-B57E-3E2FB975DF26}" type="presParOf" srcId="{9C975620-B72B-4B17-BCC4-2F30729DEC82}" destId="{B047272E-7BFB-4BDA-B202-6BF985D8668D}" srcOrd="1" destOrd="0" presId="urn:microsoft.com/office/officeart/2005/8/layout/list1"/>
    <dgm:cxn modelId="{2D8F7BEC-A9DF-4D90-806E-9E6B387C4C54}" type="presParOf" srcId="{5044D44B-6E00-4355-AB7F-856EAC3D1852}" destId="{B17A25D7-D9AA-44BD-BAB3-9D610E60DFD2}" srcOrd="9" destOrd="0" presId="urn:microsoft.com/office/officeart/2005/8/layout/list1"/>
    <dgm:cxn modelId="{D753C484-4D3F-4F44-B444-E00D93DFCA1F}" type="presParOf" srcId="{5044D44B-6E00-4355-AB7F-856EAC3D1852}" destId="{B9EB5D04-F1C3-4BA2-A5B4-3323C5918A57}"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3E50C8-9689-49E3-8E2F-81EFA5FA409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CA704A7-E83E-474E-A0C0-C8B541B5F4EC}">
      <dgm:prSet custT="1"/>
      <dgm:spPr/>
      <dgm:t>
        <a:bodyPr/>
        <a:lstStyle/>
        <a:p>
          <a:r>
            <a:rPr lang="en-US" sz="2000" b="1" dirty="0"/>
            <a:t>Site Visits</a:t>
          </a:r>
          <a:endParaRPr lang="en-US" sz="2000" dirty="0"/>
        </a:p>
      </dgm:t>
    </dgm:pt>
    <dgm:pt modelId="{29CBC587-DF4E-405F-810B-3E6C87414080}" type="parTrans" cxnId="{41BFE180-F855-4B4C-A0EF-10BA5B724290}">
      <dgm:prSet/>
      <dgm:spPr/>
      <dgm:t>
        <a:bodyPr/>
        <a:lstStyle/>
        <a:p>
          <a:endParaRPr lang="en-US" sz="2000"/>
        </a:p>
      </dgm:t>
    </dgm:pt>
    <dgm:pt modelId="{FA443D12-C1AC-49BC-AA81-B4254665F7C4}" type="sibTrans" cxnId="{41BFE180-F855-4B4C-A0EF-10BA5B724290}">
      <dgm:prSet/>
      <dgm:spPr/>
      <dgm:t>
        <a:bodyPr/>
        <a:lstStyle/>
        <a:p>
          <a:endParaRPr lang="en-US" sz="2000"/>
        </a:p>
      </dgm:t>
    </dgm:pt>
    <dgm:pt modelId="{4461E675-5960-4447-9351-E0079D8469D9}">
      <dgm:prSet custT="1"/>
      <dgm:spPr/>
      <dgm:t>
        <a:bodyPr/>
        <a:lstStyle/>
        <a:p>
          <a:r>
            <a:rPr lang="en-US" sz="2000" b="1" dirty="0"/>
            <a:t>Interview Areas</a:t>
          </a:r>
          <a:endParaRPr lang="en-US" sz="2000" dirty="0"/>
        </a:p>
      </dgm:t>
    </dgm:pt>
    <dgm:pt modelId="{7C294744-CD8F-4568-A255-692EAB12D45E}" type="parTrans" cxnId="{571D98E6-E9A5-499C-B0CF-EF4976918459}">
      <dgm:prSet/>
      <dgm:spPr/>
      <dgm:t>
        <a:bodyPr/>
        <a:lstStyle/>
        <a:p>
          <a:endParaRPr lang="en-US" sz="2000"/>
        </a:p>
      </dgm:t>
    </dgm:pt>
    <dgm:pt modelId="{2CC5AA34-DD42-4628-9764-33D9369B8E8E}" type="sibTrans" cxnId="{571D98E6-E9A5-499C-B0CF-EF4976918459}">
      <dgm:prSet/>
      <dgm:spPr/>
      <dgm:t>
        <a:bodyPr/>
        <a:lstStyle/>
        <a:p>
          <a:endParaRPr lang="en-US" sz="2000"/>
        </a:p>
      </dgm:t>
    </dgm:pt>
    <dgm:pt modelId="{5B268182-7583-4D86-933A-968A641DD27E}">
      <dgm:prSet custT="1"/>
      <dgm:spPr/>
      <dgm:t>
        <a:bodyPr/>
        <a:lstStyle/>
        <a:p>
          <a:r>
            <a:rPr lang="en-US" sz="2000">
              <a:solidFill>
                <a:schemeClr val="tx1"/>
              </a:solidFill>
            </a:rPr>
            <a:t>Private</a:t>
          </a:r>
          <a:endParaRPr lang="en-US" sz="2000"/>
        </a:p>
      </dgm:t>
    </dgm:pt>
    <dgm:pt modelId="{905208BD-D09E-4FBD-8366-7B86D943BF49}" type="parTrans" cxnId="{5974DA23-F901-484E-81F4-DB871648B0C3}">
      <dgm:prSet/>
      <dgm:spPr/>
      <dgm:t>
        <a:bodyPr/>
        <a:lstStyle/>
        <a:p>
          <a:endParaRPr lang="en-US" sz="2000"/>
        </a:p>
      </dgm:t>
    </dgm:pt>
    <dgm:pt modelId="{B3149291-60FB-48AA-A840-806B672E249F}" type="sibTrans" cxnId="{5974DA23-F901-484E-81F4-DB871648B0C3}">
      <dgm:prSet/>
      <dgm:spPr/>
      <dgm:t>
        <a:bodyPr/>
        <a:lstStyle/>
        <a:p>
          <a:endParaRPr lang="en-US" sz="2000"/>
        </a:p>
      </dgm:t>
    </dgm:pt>
    <dgm:pt modelId="{C28C91A1-0DFA-4779-87F5-C778DD08C61B}">
      <dgm:prSet custT="1"/>
      <dgm:spPr/>
      <dgm:t>
        <a:bodyPr/>
        <a:lstStyle/>
        <a:p>
          <a:r>
            <a:rPr lang="en-US" sz="2000"/>
            <a:t>Centralized or Decentralized</a:t>
          </a:r>
        </a:p>
      </dgm:t>
    </dgm:pt>
    <dgm:pt modelId="{41A07B3B-1E8F-43FB-8226-8EBB210B7E97}" type="parTrans" cxnId="{D7D05A9E-1616-4BD0-AFCF-26FFB5BE0081}">
      <dgm:prSet/>
      <dgm:spPr/>
      <dgm:t>
        <a:bodyPr/>
        <a:lstStyle/>
        <a:p>
          <a:endParaRPr lang="en-US" sz="2000"/>
        </a:p>
      </dgm:t>
    </dgm:pt>
    <dgm:pt modelId="{9A3886F6-4905-4497-BD10-855B69DBB655}" type="sibTrans" cxnId="{D7D05A9E-1616-4BD0-AFCF-26FFB5BE0081}">
      <dgm:prSet/>
      <dgm:spPr/>
      <dgm:t>
        <a:bodyPr/>
        <a:lstStyle/>
        <a:p>
          <a:endParaRPr lang="en-US" sz="2000"/>
        </a:p>
      </dgm:t>
    </dgm:pt>
    <dgm:pt modelId="{B5D2339F-367E-456D-8266-2AE194CD62E5}">
      <dgm:prSet custT="1"/>
      <dgm:spPr/>
      <dgm:t>
        <a:bodyPr/>
        <a:lstStyle/>
        <a:p>
          <a:r>
            <a:rPr lang="en-US" sz="2000" b="1" dirty="0"/>
            <a:t>RTI Team</a:t>
          </a:r>
        </a:p>
      </dgm:t>
    </dgm:pt>
    <dgm:pt modelId="{2E3E297E-95F8-4903-9E8D-1F34E8C730B4}" type="parTrans" cxnId="{7CE976D9-7DB6-49AC-B2FE-F15A4157CD3E}">
      <dgm:prSet/>
      <dgm:spPr/>
      <dgm:t>
        <a:bodyPr/>
        <a:lstStyle/>
        <a:p>
          <a:endParaRPr lang="en-US" sz="2000"/>
        </a:p>
      </dgm:t>
    </dgm:pt>
    <dgm:pt modelId="{713FA9D0-E750-4BBB-87C6-062E0CF56738}" type="sibTrans" cxnId="{7CE976D9-7DB6-49AC-B2FE-F15A4157CD3E}">
      <dgm:prSet/>
      <dgm:spPr/>
      <dgm:t>
        <a:bodyPr/>
        <a:lstStyle/>
        <a:p>
          <a:endParaRPr lang="en-US" sz="2000"/>
        </a:p>
      </dgm:t>
    </dgm:pt>
    <dgm:pt modelId="{49337CA0-1CF8-4E13-B490-72DCC3E8D443}">
      <dgm:prSet custT="1"/>
      <dgm:spPr/>
      <dgm:t>
        <a:bodyPr/>
        <a:lstStyle/>
        <a:p>
          <a:r>
            <a:rPr lang="en-US" sz="2000" dirty="0"/>
            <a:t>Logistics Manager</a:t>
          </a:r>
        </a:p>
      </dgm:t>
    </dgm:pt>
    <dgm:pt modelId="{07382F96-02FF-431C-B66F-ACC219AE3F4F}" type="parTrans" cxnId="{FC4A82ED-C8E6-4176-826E-05E764BA1DBD}">
      <dgm:prSet/>
      <dgm:spPr/>
      <dgm:t>
        <a:bodyPr/>
        <a:lstStyle/>
        <a:p>
          <a:endParaRPr lang="en-US" sz="2000"/>
        </a:p>
      </dgm:t>
    </dgm:pt>
    <dgm:pt modelId="{AADEC896-6A56-4381-B925-85E1C4449EFD}" type="sibTrans" cxnId="{FC4A82ED-C8E6-4176-826E-05E764BA1DBD}">
      <dgm:prSet/>
      <dgm:spPr/>
      <dgm:t>
        <a:bodyPr/>
        <a:lstStyle/>
        <a:p>
          <a:endParaRPr lang="en-US" sz="2000"/>
        </a:p>
      </dgm:t>
    </dgm:pt>
    <dgm:pt modelId="{4324C8ED-3D02-4959-A809-177BA09D825D}">
      <dgm:prSet custT="1"/>
      <dgm:spPr/>
      <dgm:t>
        <a:bodyPr/>
        <a:lstStyle/>
        <a:p>
          <a:r>
            <a:rPr lang="en-US" sz="2000" dirty="0"/>
            <a:t>In-Person Supervisor</a:t>
          </a:r>
        </a:p>
      </dgm:t>
    </dgm:pt>
    <dgm:pt modelId="{91589B4D-99BC-4C3E-854D-90A72FCBA5D6}" type="parTrans" cxnId="{60D40EB9-7FA7-45FF-A8C9-70DC0DBFA703}">
      <dgm:prSet/>
      <dgm:spPr/>
      <dgm:t>
        <a:bodyPr/>
        <a:lstStyle/>
        <a:p>
          <a:endParaRPr lang="en-US" sz="2000"/>
        </a:p>
      </dgm:t>
    </dgm:pt>
    <dgm:pt modelId="{1FE16E47-09B1-49D6-999F-62E5AB0A754A}" type="sibTrans" cxnId="{60D40EB9-7FA7-45FF-A8C9-70DC0DBFA703}">
      <dgm:prSet/>
      <dgm:spPr/>
      <dgm:t>
        <a:bodyPr/>
        <a:lstStyle/>
        <a:p>
          <a:endParaRPr lang="en-US" sz="2000"/>
        </a:p>
      </dgm:t>
    </dgm:pt>
    <dgm:pt modelId="{E1021D5C-186C-4272-A2F3-CD1B561271B5}">
      <dgm:prSet custT="1"/>
      <dgm:spPr/>
      <dgm:t>
        <a:bodyPr/>
        <a:lstStyle/>
        <a:p>
          <a:r>
            <a:rPr lang="en-US" sz="2000" dirty="0"/>
            <a:t>In-Person and Remote Interviewers</a:t>
          </a:r>
        </a:p>
      </dgm:t>
    </dgm:pt>
    <dgm:pt modelId="{E152B48B-802E-4016-8B2B-5749F148AFB5}" type="parTrans" cxnId="{0A58E349-2297-4265-A839-B02E3160B3F3}">
      <dgm:prSet/>
      <dgm:spPr/>
      <dgm:t>
        <a:bodyPr/>
        <a:lstStyle/>
        <a:p>
          <a:endParaRPr lang="en-US" sz="2000"/>
        </a:p>
      </dgm:t>
    </dgm:pt>
    <dgm:pt modelId="{0EF1E28B-A134-4573-BC1E-FD41B680A3D5}" type="sibTrans" cxnId="{0A58E349-2297-4265-A839-B02E3160B3F3}">
      <dgm:prSet/>
      <dgm:spPr/>
      <dgm:t>
        <a:bodyPr/>
        <a:lstStyle/>
        <a:p>
          <a:endParaRPr lang="en-US" sz="2000"/>
        </a:p>
      </dgm:t>
    </dgm:pt>
    <dgm:pt modelId="{B3A3F8AC-C2C6-4BA3-B24C-B941645AD3E0}">
      <dgm:prSet custT="1"/>
      <dgm:spPr/>
      <dgm:t>
        <a:bodyPr/>
        <a:lstStyle/>
        <a:p>
          <a:r>
            <a:rPr lang="en-US" sz="2000" dirty="0"/>
            <a:t>Up to 5-day facility data collection</a:t>
          </a:r>
        </a:p>
      </dgm:t>
    </dgm:pt>
    <dgm:pt modelId="{B059DA24-30B4-4036-A361-B04CBD741445}" type="sibTrans" cxnId="{9FA9E284-9D5A-4B70-902A-9BF2F26F71C0}">
      <dgm:prSet/>
      <dgm:spPr/>
      <dgm:t>
        <a:bodyPr/>
        <a:lstStyle/>
        <a:p>
          <a:endParaRPr lang="en-US" sz="2000"/>
        </a:p>
      </dgm:t>
    </dgm:pt>
    <dgm:pt modelId="{368D04B0-78AA-4E15-960B-AC5741D5215E}" type="parTrans" cxnId="{9FA9E284-9D5A-4B70-902A-9BF2F26F71C0}">
      <dgm:prSet/>
      <dgm:spPr/>
      <dgm:t>
        <a:bodyPr/>
        <a:lstStyle/>
        <a:p>
          <a:endParaRPr lang="en-US" sz="2000"/>
        </a:p>
      </dgm:t>
    </dgm:pt>
    <dgm:pt modelId="{B2857350-F718-427C-B81E-981CD2310DFC}">
      <dgm:prSet custT="1"/>
      <dgm:spPr/>
      <dgm:t>
        <a:bodyPr/>
        <a:lstStyle/>
        <a:p>
          <a:r>
            <a:rPr lang="en-US" sz="2000" dirty="0"/>
            <a:t>3-month data collection period (2025)</a:t>
          </a:r>
        </a:p>
      </dgm:t>
    </dgm:pt>
    <dgm:pt modelId="{F841E535-34AF-4629-A4A2-2B87C32B96B1}" type="sibTrans" cxnId="{C7B33BD2-4A66-4927-98F5-433CAB34356B}">
      <dgm:prSet/>
      <dgm:spPr/>
      <dgm:t>
        <a:bodyPr/>
        <a:lstStyle/>
        <a:p>
          <a:endParaRPr lang="en-US"/>
        </a:p>
      </dgm:t>
    </dgm:pt>
    <dgm:pt modelId="{31BA5B01-B5D4-4A5D-90F4-3BD0CE393AFC}" type="parTrans" cxnId="{C7B33BD2-4A66-4927-98F5-433CAB34356B}">
      <dgm:prSet/>
      <dgm:spPr/>
      <dgm:t>
        <a:bodyPr/>
        <a:lstStyle/>
        <a:p>
          <a:endParaRPr lang="en-US"/>
        </a:p>
      </dgm:t>
    </dgm:pt>
    <dgm:pt modelId="{5044D44B-6E00-4355-AB7F-856EAC3D1852}" type="pres">
      <dgm:prSet presAssocID="{1F3E50C8-9689-49E3-8E2F-81EFA5FA4093}" presName="linear" presStyleCnt="0">
        <dgm:presLayoutVars>
          <dgm:dir/>
          <dgm:animLvl val="lvl"/>
          <dgm:resizeHandles val="exact"/>
        </dgm:presLayoutVars>
      </dgm:prSet>
      <dgm:spPr/>
    </dgm:pt>
    <dgm:pt modelId="{F171F076-5D59-4933-9226-CD9A3A6B16D9}" type="pres">
      <dgm:prSet presAssocID="{B5D2339F-367E-456D-8266-2AE194CD62E5}" presName="parentLin" presStyleCnt="0"/>
      <dgm:spPr/>
    </dgm:pt>
    <dgm:pt modelId="{0ED9574B-BA64-4B04-8D54-285E3B8FF0B9}" type="pres">
      <dgm:prSet presAssocID="{B5D2339F-367E-456D-8266-2AE194CD62E5}" presName="parentLeftMargin" presStyleLbl="node1" presStyleIdx="0" presStyleCnt="3"/>
      <dgm:spPr/>
    </dgm:pt>
    <dgm:pt modelId="{54A43FF9-8074-409D-B93B-ED592CA48434}" type="pres">
      <dgm:prSet presAssocID="{B5D2339F-367E-456D-8266-2AE194CD62E5}" presName="parentText" presStyleLbl="node1" presStyleIdx="0" presStyleCnt="3" custScaleY="98559">
        <dgm:presLayoutVars>
          <dgm:chMax val="0"/>
          <dgm:bulletEnabled val="1"/>
        </dgm:presLayoutVars>
      </dgm:prSet>
      <dgm:spPr/>
    </dgm:pt>
    <dgm:pt modelId="{9BE11095-4829-4FA7-9E28-E6460CEE1EB8}" type="pres">
      <dgm:prSet presAssocID="{B5D2339F-367E-456D-8266-2AE194CD62E5}" presName="negativeSpace" presStyleCnt="0"/>
      <dgm:spPr/>
    </dgm:pt>
    <dgm:pt modelId="{084B980F-CE04-488E-AE5E-7FCE19BCFC81}" type="pres">
      <dgm:prSet presAssocID="{B5D2339F-367E-456D-8266-2AE194CD62E5}" presName="childText" presStyleLbl="conFgAcc1" presStyleIdx="0" presStyleCnt="3">
        <dgm:presLayoutVars>
          <dgm:bulletEnabled val="1"/>
        </dgm:presLayoutVars>
      </dgm:prSet>
      <dgm:spPr/>
    </dgm:pt>
    <dgm:pt modelId="{807379A7-55FF-4E33-B1D5-40E3D3A2CC46}" type="pres">
      <dgm:prSet presAssocID="{713FA9D0-E750-4BBB-87C6-062E0CF56738}" presName="spaceBetweenRectangles" presStyleCnt="0"/>
      <dgm:spPr/>
    </dgm:pt>
    <dgm:pt modelId="{9C975620-B72B-4B17-BCC4-2F30729DEC82}" type="pres">
      <dgm:prSet presAssocID="{2CA704A7-E83E-474E-A0C0-C8B541B5F4EC}" presName="parentLin" presStyleCnt="0"/>
      <dgm:spPr/>
    </dgm:pt>
    <dgm:pt modelId="{4B6916B8-5047-4DC3-84E9-1E7C70F97C30}" type="pres">
      <dgm:prSet presAssocID="{2CA704A7-E83E-474E-A0C0-C8B541B5F4EC}" presName="parentLeftMargin" presStyleLbl="node1" presStyleIdx="0" presStyleCnt="3"/>
      <dgm:spPr/>
    </dgm:pt>
    <dgm:pt modelId="{B047272E-7BFB-4BDA-B202-6BF985D8668D}" type="pres">
      <dgm:prSet presAssocID="{2CA704A7-E83E-474E-A0C0-C8B541B5F4EC}" presName="parentText" presStyleLbl="node1" presStyleIdx="1" presStyleCnt="3" custScaleY="98559">
        <dgm:presLayoutVars>
          <dgm:chMax val="0"/>
          <dgm:bulletEnabled val="1"/>
        </dgm:presLayoutVars>
      </dgm:prSet>
      <dgm:spPr/>
    </dgm:pt>
    <dgm:pt modelId="{B17A25D7-D9AA-44BD-BAB3-9D610E60DFD2}" type="pres">
      <dgm:prSet presAssocID="{2CA704A7-E83E-474E-A0C0-C8B541B5F4EC}" presName="negativeSpace" presStyleCnt="0"/>
      <dgm:spPr/>
    </dgm:pt>
    <dgm:pt modelId="{B9EB5D04-F1C3-4BA2-A5B4-3323C5918A57}" type="pres">
      <dgm:prSet presAssocID="{2CA704A7-E83E-474E-A0C0-C8B541B5F4EC}" presName="childText" presStyleLbl="conFgAcc1" presStyleIdx="1" presStyleCnt="3">
        <dgm:presLayoutVars>
          <dgm:bulletEnabled val="1"/>
        </dgm:presLayoutVars>
      </dgm:prSet>
      <dgm:spPr/>
    </dgm:pt>
    <dgm:pt modelId="{0ECB1DE9-2D59-44CA-BCD6-61429BFCD2CF}" type="pres">
      <dgm:prSet presAssocID="{FA443D12-C1AC-49BC-AA81-B4254665F7C4}" presName="spaceBetweenRectangles" presStyleCnt="0"/>
      <dgm:spPr/>
    </dgm:pt>
    <dgm:pt modelId="{0F06AD14-966A-47A3-8B03-1AFEC6528DC3}" type="pres">
      <dgm:prSet presAssocID="{4461E675-5960-4447-9351-E0079D8469D9}" presName="parentLin" presStyleCnt="0"/>
      <dgm:spPr/>
    </dgm:pt>
    <dgm:pt modelId="{01812AC7-CCAA-432C-B362-0226036244C3}" type="pres">
      <dgm:prSet presAssocID="{4461E675-5960-4447-9351-E0079D8469D9}" presName="parentLeftMargin" presStyleLbl="node1" presStyleIdx="1" presStyleCnt="3"/>
      <dgm:spPr/>
    </dgm:pt>
    <dgm:pt modelId="{AF2A232C-6419-49B0-8664-DA7C48B93B01}" type="pres">
      <dgm:prSet presAssocID="{4461E675-5960-4447-9351-E0079D8469D9}" presName="parentText" presStyleLbl="node1" presStyleIdx="2" presStyleCnt="3" custScaleY="98559">
        <dgm:presLayoutVars>
          <dgm:chMax val="0"/>
          <dgm:bulletEnabled val="1"/>
        </dgm:presLayoutVars>
      </dgm:prSet>
      <dgm:spPr/>
    </dgm:pt>
    <dgm:pt modelId="{818B8906-F4C9-4518-B9E8-D7A953DC86D8}" type="pres">
      <dgm:prSet presAssocID="{4461E675-5960-4447-9351-E0079D8469D9}" presName="negativeSpace" presStyleCnt="0"/>
      <dgm:spPr/>
    </dgm:pt>
    <dgm:pt modelId="{C884D83D-DFE7-406F-B031-FD48F7D5B751}" type="pres">
      <dgm:prSet presAssocID="{4461E675-5960-4447-9351-E0079D8469D9}" presName="childText" presStyleLbl="conFgAcc1" presStyleIdx="2" presStyleCnt="3">
        <dgm:presLayoutVars>
          <dgm:bulletEnabled val="1"/>
        </dgm:presLayoutVars>
      </dgm:prSet>
      <dgm:spPr/>
    </dgm:pt>
  </dgm:ptLst>
  <dgm:cxnLst>
    <dgm:cxn modelId="{36CF8F12-6D18-413C-9BEB-011AB506E09F}" type="presOf" srcId="{4461E675-5960-4447-9351-E0079D8469D9}" destId="{AF2A232C-6419-49B0-8664-DA7C48B93B01}" srcOrd="1" destOrd="0" presId="urn:microsoft.com/office/officeart/2005/8/layout/list1"/>
    <dgm:cxn modelId="{CF27641C-A2DE-482C-AED9-A9FE6AA829E4}" type="presOf" srcId="{B2857350-F718-427C-B81E-981CD2310DFC}" destId="{B9EB5D04-F1C3-4BA2-A5B4-3323C5918A57}" srcOrd="0" destOrd="1" presId="urn:microsoft.com/office/officeart/2005/8/layout/list1"/>
    <dgm:cxn modelId="{DB830D22-E608-434A-80CB-4465C07A46C0}" type="presOf" srcId="{4324C8ED-3D02-4959-A809-177BA09D825D}" destId="{084B980F-CE04-488E-AE5E-7FCE19BCFC81}" srcOrd="0" destOrd="1" presId="urn:microsoft.com/office/officeart/2005/8/layout/list1"/>
    <dgm:cxn modelId="{5974DA23-F901-484E-81F4-DB871648B0C3}" srcId="{4461E675-5960-4447-9351-E0079D8469D9}" destId="{5B268182-7583-4D86-933A-968A641DD27E}" srcOrd="0" destOrd="0" parTransId="{905208BD-D09E-4FBD-8366-7B86D943BF49}" sibTransId="{B3149291-60FB-48AA-A840-806B672E249F}"/>
    <dgm:cxn modelId="{FD09E634-D140-4D53-BBAE-E020D6F5922B}" type="presOf" srcId="{B5D2339F-367E-456D-8266-2AE194CD62E5}" destId="{0ED9574B-BA64-4B04-8D54-285E3B8FF0B9}" srcOrd="0" destOrd="0" presId="urn:microsoft.com/office/officeart/2005/8/layout/list1"/>
    <dgm:cxn modelId="{29CED438-0588-4AF8-BB54-09961A065057}" type="presOf" srcId="{B5D2339F-367E-456D-8266-2AE194CD62E5}" destId="{54A43FF9-8074-409D-B93B-ED592CA48434}" srcOrd="1" destOrd="0" presId="urn:microsoft.com/office/officeart/2005/8/layout/list1"/>
    <dgm:cxn modelId="{5D9B733C-6F2C-43ED-A2E1-16FA6AF38961}" type="presOf" srcId="{49337CA0-1CF8-4E13-B490-72DCC3E8D443}" destId="{084B980F-CE04-488E-AE5E-7FCE19BCFC81}" srcOrd="0" destOrd="0" presId="urn:microsoft.com/office/officeart/2005/8/layout/list1"/>
    <dgm:cxn modelId="{D5F45062-F69E-4F89-BCA9-63A211B51542}" type="presOf" srcId="{1F3E50C8-9689-49E3-8E2F-81EFA5FA4093}" destId="{5044D44B-6E00-4355-AB7F-856EAC3D1852}" srcOrd="0" destOrd="0" presId="urn:microsoft.com/office/officeart/2005/8/layout/list1"/>
    <dgm:cxn modelId="{0A58E349-2297-4265-A839-B02E3160B3F3}" srcId="{B5D2339F-367E-456D-8266-2AE194CD62E5}" destId="{E1021D5C-186C-4272-A2F3-CD1B561271B5}" srcOrd="2" destOrd="0" parTransId="{E152B48B-802E-4016-8B2B-5749F148AFB5}" sibTransId="{0EF1E28B-A134-4573-BC1E-FD41B680A3D5}"/>
    <dgm:cxn modelId="{A60C4F6C-90AA-4CE0-99B0-99C1124241A6}" type="presOf" srcId="{2CA704A7-E83E-474E-A0C0-C8B541B5F4EC}" destId="{4B6916B8-5047-4DC3-84E9-1E7C70F97C30}" srcOrd="0" destOrd="0" presId="urn:microsoft.com/office/officeart/2005/8/layout/list1"/>
    <dgm:cxn modelId="{A24C4172-E411-4469-B85D-E7B954BEC57D}" type="presOf" srcId="{4461E675-5960-4447-9351-E0079D8469D9}" destId="{01812AC7-CCAA-432C-B362-0226036244C3}" srcOrd="0" destOrd="0" presId="urn:microsoft.com/office/officeart/2005/8/layout/list1"/>
    <dgm:cxn modelId="{41BFE180-F855-4B4C-A0EF-10BA5B724290}" srcId="{1F3E50C8-9689-49E3-8E2F-81EFA5FA4093}" destId="{2CA704A7-E83E-474E-A0C0-C8B541B5F4EC}" srcOrd="1" destOrd="0" parTransId="{29CBC587-DF4E-405F-810B-3E6C87414080}" sibTransId="{FA443D12-C1AC-49BC-AA81-B4254665F7C4}"/>
    <dgm:cxn modelId="{9FA9E284-9D5A-4B70-902A-9BF2F26F71C0}" srcId="{2CA704A7-E83E-474E-A0C0-C8B541B5F4EC}" destId="{B3A3F8AC-C2C6-4BA3-B24C-B941645AD3E0}" srcOrd="0" destOrd="0" parTransId="{368D04B0-78AA-4E15-960B-AC5741D5215E}" sibTransId="{B059DA24-30B4-4036-A361-B04CBD741445}"/>
    <dgm:cxn modelId="{D7D05A9E-1616-4BD0-AFCF-26FFB5BE0081}" srcId="{4461E675-5960-4447-9351-E0079D8469D9}" destId="{C28C91A1-0DFA-4779-87F5-C778DD08C61B}" srcOrd="1" destOrd="0" parTransId="{41A07B3B-1E8F-43FB-8226-8EBB210B7E97}" sibTransId="{9A3886F6-4905-4497-BD10-855B69DBB655}"/>
    <dgm:cxn modelId="{4B9385A9-DA4E-40E7-8627-CB5314C76FBB}" type="presOf" srcId="{E1021D5C-186C-4272-A2F3-CD1B561271B5}" destId="{084B980F-CE04-488E-AE5E-7FCE19BCFC81}" srcOrd="0" destOrd="2" presId="urn:microsoft.com/office/officeart/2005/8/layout/list1"/>
    <dgm:cxn modelId="{60D40EB9-7FA7-45FF-A8C9-70DC0DBFA703}" srcId="{B5D2339F-367E-456D-8266-2AE194CD62E5}" destId="{4324C8ED-3D02-4959-A809-177BA09D825D}" srcOrd="1" destOrd="0" parTransId="{91589B4D-99BC-4C3E-854D-90A72FCBA5D6}" sibTransId="{1FE16E47-09B1-49D6-999F-62E5AB0A754A}"/>
    <dgm:cxn modelId="{C2F251C6-78B9-4101-8007-7E7D69766E34}" type="presOf" srcId="{5B268182-7583-4D86-933A-968A641DD27E}" destId="{C884D83D-DFE7-406F-B031-FD48F7D5B751}" srcOrd="0" destOrd="0" presId="urn:microsoft.com/office/officeart/2005/8/layout/list1"/>
    <dgm:cxn modelId="{C7B33BD2-4A66-4927-98F5-433CAB34356B}" srcId="{2CA704A7-E83E-474E-A0C0-C8B541B5F4EC}" destId="{B2857350-F718-427C-B81E-981CD2310DFC}" srcOrd="1" destOrd="0" parTransId="{31BA5B01-B5D4-4A5D-90F4-3BD0CE393AFC}" sibTransId="{F841E535-34AF-4629-A4A2-2B87C32B96B1}"/>
    <dgm:cxn modelId="{7CE976D9-7DB6-49AC-B2FE-F15A4157CD3E}" srcId="{1F3E50C8-9689-49E3-8E2F-81EFA5FA4093}" destId="{B5D2339F-367E-456D-8266-2AE194CD62E5}" srcOrd="0" destOrd="0" parTransId="{2E3E297E-95F8-4903-9E8D-1F34E8C730B4}" sibTransId="{713FA9D0-E750-4BBB-87C6-062E0CF56738}"/>
    <dgm:cxn modelId="{B7CC15E4-89EB-4E85-8A44-0BE936039B7F}" type="presOf" srcId="{C28C91A1-0DFA-4779-87F5-C778DD08C61B}" destId="{C884D83D-DFE7-406F-B031-FD48F7D5B751}" srcOrd="0" destOrd="1" presId="urn:microsoft.com/office/officeart/2005/8/layout/list1"/>
    <dgm:cxn modelId="{571D98E6-E9A5-499C-B0CF-EF4976918459}" srcId="{1F3E50C8-9689-49E3-8E2F-81EFA5FA4093}" destId="{4461E675-5960-4447-9351-E0079D8469D9}" srcOrd="2" destOrd="0" parTransId="{7C294744-CD8F-4568-A255-692EAB12D45E}" sibTransId="{2CC5AA34-DD42-4628-9764-33D9369B8E8E}"/>
    <dgm:cxn modelId="{80F9E4E8-F7BD-42C4-B9F0-911AD8EFD1E9}" type="presOf" srcId="{B3A3F8AC-C2C6-4BA3-B24C-B941645AD3E0}" destId="{B9EB5D04-F1C3-4BA2-A5B4-3323C5918A57}" srcOrd="0" destOrd="0" presId="urn:microsoft.com/office/officeart/2005/8/layout/list1"/>
    <dgm:cxn modelId="{FC4A82ED-C8E6-4176-826E-05E764BA1DBD}" srcId="{B5D2339F-367E-456D-8266-2AE194CD62E5}" destId="{49337CA0-1CF8-4E13-B490-72DCC3E8D443}" srcOrd="0" destOrd="0" parTransId="{07382F96-02FF-431C-B66F-ACC219AE3F4F}" sibTransId="{AADEC896-6A56-4381-B925-85E1C4449EFD}"/>
    <dgm:cxn modelId="{28B1D4FA-FC5B-499C-B9CA-BD808D265375}" type="presOf" srcId="{2CA704A7-E83E-474E-A0C0-C8B541B5F4EC}" destId="{B047272E-7BFB-4BDA-B202-6BF985D8668D}" srcOrd="1" destOrd="0" presId="urn:microsoft.com/office/officeart/2005/8/layout/list1"/>
    <dgm:cxn modelId="{3755C94A-D740-4BE8-91BB-F26F123F7E74}" type="presParOf" srcId="{5044D44B-6E00-4355-AB7F-856EAC3D1852}" destId="{F171F076-5D59-4933-9226-CD9A3A6B16D9}" srcOrd="0" destOrd="0" presId="urn:microsoft.com/office/officeart/2005/8/layout/list1"/>
    <dgm:cxn modelId="{E784203D-702A-4A1E-AC5E-994B137676CE}" type="presParOf" srcId="{F171F076-5D59-4933-9226-CD9A3A6B16D9}" destId="{0ED9574B-BA64-4B04-8D54-285E3B8FF0B9}" srcOrd="0" destOrd="0" presId="urn:microsoft.com/office/officeart/2005/8/layout/list1"/>
    <dgm:cxn modelId="{8A27D2A6-6358-4F76-974D-30FDCE9D93FD}" type="presParOf" srcId="{F171F076-5D59-4933-9226-CD9A3A6B16D9}" destId="{54A43FF9-8074-409D-B93B-ED592CA48434}" srcOrd="1" destOrd="0" presId="urn:microsoft.com/office/officeart/2005/8/layout/list1"/>
    <dgm:cxn modelId="{AFEFABD3-23E0-480F-BB3C-64FA73154FB1}" type="presParOf" srcId="{5044D44B-6E00-4355-AB7F-856EAC3D1852}" destId="{9BE11095-4829-4FA7-9E28-E6460CEE1EB8}" srcOrd="1" destOrd="0" presId="urn:microsoft.com/office/officeart/2005/8/layout/list1"/>
    <dgm:cxn modelId="{FF79827B-3726-4CF6-B878-0651AAD176A4}" type="presParOf" srcId="{5044D44B-6E00-4355-AB7F-856EAC3D1852}" destId="{084B980F-CE04-488E-AE5E-7FCE19BCFC81}" srcOrd="2" destOrd="0" presId="urn:microsoft.com/office/officeart/2005/8/layout/list1"/>
    <dgm:cxn modelId="{5387B56F-C40A-469C-A43D-0BD47DDEE6EB}" type="presParOf" srcId="{5044D44B-6E00-4355-AB7F-856EAC3D1852}" destId="{807379A7-55FF-4E33-B1D5-40E3D3A2CC46}" srcOrd="3" destOrd="0" presId="urn:microsoft.com/office/officeart/2005/8/layout/list1"/>
    <dgm:cxn modelId="{572983FC-9EA6-4CF6-ACBE-03A9898CA539}" type="presParOf" srcId="{5044D44B-6E00-4355-AB7F-856EAC3D1852}" destId="{9C975620-B72B-4B17-BCC4-2F30729DEC82}" srcOrd="4" destOrd="0" presId="urn:microsoft.com/office/officeart/2005/8/layout/list1"/>
    <dgm:cxn modelId="{A220E87C-F263-48CB-8C1C-F679C5A234CF}" type="presParOf" srcId="{9C975620-B72B-4B17-BCC4-2F30729DEC82}" destId="{4B6916B8-5047-4DC3-84E9-1E7C70F97C30}" srcOrd="0" destOrd="0" presId="urn:microsoft.com/office/officeart/2005/8/layout/list1"/>
    <dgm:cxn modelId="{0563F37B-185E-44D4-A350-AA824C466B22}" type="presParOf" srcId="{9C975620-B72B-4B17-BCC4-2F30729DEC82}" destId="{B047272E-7BFB-4BDA-B202-6BF985D8668D}" srcOrd="1" destOrd="0" presId="urn:microsoft.com/office/officeart/2005/8/layout/list1"/>
    <dgm:cxn modelId="{034A1892-D86F-44C6-8ACC-7D7271913077}" type="presParOf" srcId="{5044D44B-6E00-4355-AB7F-856EAC3D1852}" destId="{B17A25D7-D9AA-44BD-BAB3-9D610E60DFD2}" srcOrd="5" destOrd="0" presId="urn:microsoft.com/office/officeart/2005/8/layout/list1"/>
    <dgm:cxn modelId="{EE76F750-55D1-4CFB-9AF4-073DEB398876}" type="presParOf" srcId="{5044D44B-6E00-4355-AB7F-856EAC3D1852}" destId="{B9EB5D04-F1C3-4BA2-A5B4-3323C5918A57}" srcOrd="6" destOrd="0" presId="urn:microsoft.com/office/officeart/2005/8/layout/list1"/>
    <dgm:cxn modelId="{E7307CE5-FEEB-46C0-9268-9F0D423695BF}" type="presParOf" srcId="{5044D44B-6E00-4355-AB7F-856EAC3D1852}" destId="{0ECB1DE9-2D59-44CA-BCD6-61429BFCD2CF}" srcOrd="7" destOrd="0" presId="urn:microsoft.com/office/officeart/2005/8/layout/list1"/>
    <dgm:cxn modelId="{E150F1C0-3497-4D9F-AF4C-2729DC82E8B5}" type="presParOf" srcId="{5044D44B-6E00-4355-AB7F-856EAC3D1852}" destId="{0F06AD14-966A-47A3-8B03-1AFEC6528DC3}" srcOrd="8" destOrd="0" presId="urn:microsoft.com/office/officeart/2005/8/layout/list1"/>
    <dgm:cxn modelId="{1843A2D1-E043-43DE-A8A5-150B2CEA7906}" type="presParOf" srcId="{0F06AD14-966A-47A3-8B03-1AFEC6528DC3}" destId="{01812AC7-CCAA-432C-B362-0226036244C3}" srcOrd="0" destOrd="0" presId="urn:microsoft.com/office/officeart/2005/8/layout/list1"/>
    <dgm:cxn modelId="{59C1D9B6-31FD-4B78-994A-6CEAE3CDDFFB}" type="presParOf" srcId="{0F06AD14-966A-47A3-8B03-1AFEC6528DC3}" destId="{AF2A232C-6419-49B0-8664-DA7C48B93B01}" srcOrd="1" destOrd="0" presId="urn:microsoft.com/office/officeart/2005/8/layout/list1"/>
    <dgm:cxn modelId="{DC21842A-98D1-4281-8966-130E2E28B9F8}" type="presParOf" srcId="{5044D44B-6E00-4355-AB7F-856EAC3D1852}" destId="{818B8906-F4C9-4518-B9E8-D7A953DC86D8}" srcOrd="9" destOrd="0" presId="urn:microsoft.com/office/officeart/2005/8/layout/list1"/>
    <dgm:cxn modelId="{A6B9AF24-605A-416F-A262-58821237AA73}" type="presParOf" srcId="{5044D44B-6E00-4355-AB7F-856EAC3D1852}" destId="{C884D83D-DFE7-406F-B031-FD48F7D5B75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3E50C8-9689-49E3-8E2F-81EFA5FA409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4D7EA2E-AEFD-4A5E-B1E0-FAEFCC7F2D6B}">
      <dgm:prSet custT="1"/>
      <dgm:spPr/>
      <dgm:t>
        <a:bodyPr/>
        <a:lstStyle/>
        <a:p>
          <a:r>
            <a:rPr lang="en-US" sz="2000" b="1" dirty="0"/>
            <a:t>Goal</a:t>
          </a:r>
          <a:endParaRPr lang="en-US" sz="2000" dirty="0"/>
        </a:p>
      </dgm:t>
    </dgm:pt>
    <dgm:pt modelId="{CA3F3405-660B-4A3C-9ED2-F30461D058EF}" type="parTrans" cxnId="{394DE215-B09F-48EC-B16F-D80AD02A28CA}">
      <dgm:prSet/>
      <dgm:spPr/>
      <dgm:t>
        <a:bodyPr/>
        <a:lstStyle/>
        <a:p>
          <a:endParaRPr lang="en-US" sz="2000"/>
        </a:p>
      </dgm:t>
    </dgm:pt>
    <dgm:pt modelId="{C77ACBA3-9E71-4BDB-A0C2-B2B685CA6200}" type="sibTrans" cxnId="{394DE215-B09F-48EC-B16F-D80AD02A28CA}">
      <dgm:prSet/>
      <dgm:spPr/>
      <dgm:t>
        <a:bodyPr/>
        <a:lstStyle/>
        <a:p>
          <a:endParaRPr lang="en-US" sz="2000"/>
        </a:p>
      </dgm:t>
    </dgm:pt>
    <dgm:pt modelId="{09F86362-0508-455B-B131-496FE6E25E50}">
      <dgm:prSet custT="1"/>
      <dgm:spPr/>
      <dgm:t>
        <a:bodyPr lIns="457200" rIns="457200"/>
        <a:lstStyle/>
        <a:p>
          <a:r>
            <a:rPr lang="en-US" sz="2000" dirty="0">
              <a:solidFill>
                <a:schemeClr val="tx1"/>
              </a:solidFill>
            </a:rPr>
            <a:t>Qualitative evaluation of survey content, including sensitive items, potentially </a:t>
          </a:r>
          <a:r>
            <a:rPr lang="en-US" sz="2000" dirty="0"/>
            <a:t>impacted by mode.</a:t>
          </a:r>
        </a:p>
      </dgm:t>
    </dgm:pt>
    <dgm:pt modelId="{95CD9679-C3FE-45B4-85F2-C3EC8710D70A}" type="parTrans" cxnId="{619729CE-5910-49DF-8D1C-5877F7E62125}">
      <dgm:prSet/>
      <dgm:spPr/>
      <dgm:t>
        <a:bodyPr/>
        <a:lstStyle/>
        <a:p>
          <a:endParaRPr lang="en-US" sz="2000"/>
        </a:p>
      </dgm:t>
    </dgm:pt>
    <dgm:pt modelId="{E85B680E-C73B-440B-8100-2168D5985BB0}" type="sibTrans" cxnId="{619729CE-5910-49DF-8D1C-5877F7E62125}">
      <dgm:prSet/>
      <dgm:spPr/>
      <dgm:t>
        <a:bodyPr/>
        <a:lstStyle/>
        <a:p>
          <a:endParaRPr lang="en-US" sz="2000"/>
        </a:p>
      </dgm:t>
    </dgm:pt>
    <dgm:pt modelId="{2CA704A7-E83E-474E-A0C0-C8B541B5F4EC}">
      <dgm:prSet custT="1"/>
      <dgm:spPr/>
      <dgm:t>
        <a:bodyPr/>
        <a:lstStyle/>
        <a:p>
          <a:r>
            <a:rPr lang="en-US" sz="2000" b="1" dirty="0"/>
            <a:t>Assignment</a:t>
          </a:r>
          <a:endParaRPr lang="en-US" sz="2000" dirty="0"/>
        </a:p>
      </dgm:t>
    </dgm:pt>
    <dgm:pt modelId="{29CBC587-DF4E-405F-810B-3E6C87414080}" type="parTrans" cxnId="{41BFE180-F855-4B4C-A0EF-10BA5B724290}">
      <dgm:prSet/>
      <dgm:spPr/>
      <dgm:t>
        <a:bodyPr/>
        <a:lstStyle/>
        <a:p>
          <a:endParaRPr lang="en-US" sz="2000"/>
        </a:p>
      </dgm:t>
    </dgm:pt>
    <dgm:pt modelId="{FA443D12-C1AC-49BC-AA81-B4254665F7C4}" type="sibTrans" cxnId="{41BFE180-F855-4B4C-A0EF-10BA5B724290}">
      <dgm:prSet/>
      <dgm:spPr/>
      <dgm:t>
        <a:bodyPr/>
        <a:lstStyle/>
        <a:p>
          <a:endParaRPr lang="en-US" sz="2000"/>
        </a:p>
      </dgm:t>
    </dgm:pt>
    <dgm:pt modelId="{B3A3F8AC-C2C6-4BA3-B24C-B941645AD3E0}">
      <dgm:prSet custT="1"/>
      <dgm:spPr/>
      <dgm:t>
        <a:bodyPr lIns="457200"/>
        <a:lstStyle/>
        <a:p>
          <a:r>
            <a:rPr lang="en-US" sz="2000" dirty="0"/>
            <a:t>Mode split by facility</a:t>
          </a:r>
        </a:p>
      </dgm:t>
    </dgm:pt>
    <dgm:pt modelId="{368D04B0-78AA-4E15-960B-AC5741D5215E}" type="parTrans" cxnId="{9FA9E284-9D5A-4B70-902A-9BF2F26F71C0}">
      <dgm:prSet/>
      <dgm:spPr/>
      <dgm:t>
        <a:bodyPr/>
        <a:lstStyle/>
        <a:p>
          <a:endParaRPr lang="en-US" sz="2000"/>
        </a:p>
      </dgm:t>
    </dgm:pt>
    <dgm:pt modelId="{B059DA24-30B4-4036-A361-B04CBD741445}" type="sibTrans" cxnId="{9FA9E284-9D5A-4B70-902A-9BF2F26F71C0}">
      <dgm:prSet/>
      <dgm:spPr/>
      <dgm:t>
        <a:bodyPr/>
        <a:lstStyle/>
        <a:p>
          <a:endParaRPr lang="en-US" sz="2000"/>
        </a:p>
      </dgm:t>
    </dgm:pt>
    <dgm:pt modelId="{CE51C4A5-D518-4C8E-8A0B-48B794ADF711}">
      <dgm:prSet custT="1"/>
      <dgm:spPr/>
      <dgm:t>
        <a:bodyPr/>
        <a:lstStyle/>
        <a:p>
          <a:r>
            <a:rPr lang="en-US" sz="2000" b="1" dirty="0"/>
            <a:t>Sampling</a:t>
          </a:r>
        </a:p>
      </dgm:t>
    </dgm:pt>
    <dgm:pt modelId="{2BD56770-FDC0-4C20-89D2-D2210BAE68C3}" type="parTrans" cxnId="{948EF535-E992-445C-80CA-2E1530203A7E}">
      <dgm:prSet/>
      <dgm:spPr/>
      <dgm:t>
        <a:bodyPr/>
        <a:lstStyle/>
        <a:p>
          <a:endParaRPr lang="en-US" sz="2000"/>
        </a:p>
      </dgm:t>
    </dgm:pt>
    <dgm:pt modelId="{BCBEC358-DA86-49C7-B387-B57EA222A5BA}" type="sibTrans" cxnId="{948EF535-E992-445C-80CA-2E1530203A7E}">
      <dgm:prSet/>
      <dgm:spPr/>
      <dgm:t>
        <a:bodyPr/>
        <a:lstStyle/>
        <a:p>
          <a:endParaRPr lang="en-US" sz="2000"/>
        </a:p>
      </dgm:t>
    </dgm:pt>
    <dgm:pt modelId="{B01AED48-DC70-46C3-8347-17781BB000E0}">
      <dgm:prSet custT="1"/>
      <dgm:spPr/>
      <dgm:t>
        <a:bodyPr lIns="457200" rIns="457200"/>
        <a:lstStyle/>
        <a:p>
          <a:r>
            <a:rPr lang="en-US" sz="2000" b="0" dirty="0">
              <a:solidFill>
                <a:schemeClr val="tx1"/>
              </a:solidFill>
            </a:rPr>
            <a:t>Convenience sample of federal &amp; state, female &amp; male facilities</a:t>
          </a:r>
          <a:endParaRPr lang="en-US" sz="2000" b="1" dirty="0"/>
        </a:p>
      </dgm:t>
    </dgm:pt>
    <dgm:pt modelId="{00300465-11C5-4691-8271-C54921C96A78}" type="parTrans" cxnId="{297464DC-E2D9-48CF-9B5F-E59E53BEF069}">
      <dgm:prSet/>
      <dgm:spPr/>
      <dgm:t>
        <a:bodyPr/>
        <a:lstStyle/>
        <a:p>
          <a:endParaRPr lang="en-US" sz="2000"/>
        </a:p>
      </dgm:t>
    </dgm:pt>
    <dgm:pt modelId="{FDF58E75-C5D3-42BD-91A9-4ADED8C9CA13}" type="sibTrans" cxnId="{297464DC-E2D9-48CF-9B5F-E59E53BEF069}">
      <dgm:prSet/>
      <dgm:spPr/>
      <dgm:t>
        <a:bodyPr/>
        <a:lstStyle/>
        <a:p>
          <a:endParaRPr lang="en-US" sz="2000"/>
        </a:p>
      </dgm:t>
    </dgm:pt>
    <dgm:pt modelId="{E9EB5E73-9316-4DED-AA87-A6D772B50FCD}">
      <dgm:prSet custT="1"/>
      <dgm:spPr/>
      <dgm:t>
        <a:bodyPr lIns="457200" rIns="457200"/>
        <a:lstStyle/>
        <a:p>
          <a:r>
            <a:rPr lang="en-US" sz="2000" b="0" dirty="0">
              <a:solidFill>
                <a:schemeClr val="tx1"/>
              </a:solidFill>
            </a:rPr>
            <a:t>Random sample of 30 individuals per facility</a:t>
          </a:r>
          <a:endParaRPr lang="en-US" sz="2000" b="1" dirty="0"/>
        </a:p>
      </dgm:t>
    </dgm:pt>
    <dgm:pt modelId="{2CF516C9-BEE8-4924-868A-3051AE1D57D8}" type="parTrans" cxnId="{B60F05C1-B170-4CCE-B761-48E1504F0647}">
      <dgm:prSet/>
      <dgm:spPr/>
      <dgm:t>
        <a:bodyPr/>
        <a:lstStyle/>
        <a:p>
          <a:endParaRPr lang="en-US" sz="2000"/>
        </a:p>
      </dgm:t>
    </dgm:pt>
    <dgm:pt modelId="{224F8B27-3498-41E5-8BF1-60FE3E7D0831}" type="sibTrans" cxnId="{B60F05C1-B170-4CCE-B761-48E1504F0647}">
      <dgm:prSet/>
      <dgm:spPr/>
      <dgm:t>
        <a:bodyPr/>
        <a:lstStyle/>
        <a:p>
          <a:endParaRPr lang="en-US" sz="2000"/>
        </a:p>
      </dgm:t>
    </dgm:pt>
    <dgm:pt modelId="{5044D44B-6E00-4355-AB7F-856EAC3D1852}" type="pres">
      <dgm:prSet presAssocID="{1F3E50C8-9689-49E3-8E2F-81EFA5FA4093}" presName="linear" presStyleCnt="0">
        <dgm:presLayoutVars>
          <dgm:dir/>
          <dgm:animLvl val="lvl"/>
          <dgm:resizeHandles val="exact"/>
        </dgm:presLayoutVars>
      </dgm:prSet>
      <dgm:spPr/>
    </dgm:pt>
    <dgm:pt modelId="{56EF4E36-82FE-4039-BC55-0FC9B8156D3B}" type="pres">
      <dgm:prSet presAssocID="{34D7EA2E-AEFD-4A5E-B1E0-FAEFCC7F2D6B}" presName="parentLin" presStyleCnt="0"/>
      <dgm:spPr/>
    </dgm:pt>
    <dgm:pt modelId="{0BA3FBB4-0324-4548-99D5-001586350440}" type="pres">
      <dgm:prSet presAssocID="{34D7EA2E-AEFD-4A5E-B1E0-FAEFCC7F2D6B}" presName="parentLeftMargin" presStyleLbl="node1" presStyleIdx="0" presStyleCnt="3"/>
      <dgm:spPr/>
    </dgm:pt>
    <dgm:pt modelId="{B54C8B01-9FA4-46A6-870A-E3B724B524C0}" type="pres">
      <dgm:prSet presAssocID="{34D7EA2E-AEFD-4A5E-B1E0-FAEFCC7F2D6B}" presName="parentText" presStyleLbl="node1" presStyleIdx="0" presStyleCnt="3" custScaleY="88502">
        <dgm:presLayoutVars>
          <dgm:chMax val="0"/>
          <dgm:bulletEnabled val="1"/>
        </dgm:presLayoutVars>
      </dgm:prSet>
      <dgm:spPr/>
    </dgm:pt>
    <dgm:pt modelId="{7B0FA494-2A26-4C0D-AF6F-314BC4FEFB7A}" type="pres">
      <dgm:prSet presAssocID="{34D7EA2E-AEFD-4A5E-B1E0-FAEFCC7F2D6B}" presName="negativeSpace" presStyleCnt="0"/>
      <dgm:spPr/>
    </dgm:pt>
    <dgm:pt modelId="{AC9C875D-2365-4EE3-8546-DD084D3DB8E2}" type="pres">
      <dgm:prSet presAssocID="{34D7EA2E-AEFD-4A5E-B1E0-FAEFCC7F2D6B}" presName="childText" presStyleLbl="conFgAcc1" presStyleIdx="0" presStyleCnt="3">
        <dgm:presLayoutVars>
          <dgm:bulletEnabled val="1"/>
        </dgm:presLayoutVars>
      </dgm:prSet>
      <dgm:spPr/>
    </dgm:pt>
    <dgm:pt modelId="{D13AFC9F-D54E-414D-BF95-7F685B773AD4}" type="pres">
      <dgm:prSet presAssocID="{C77ACBA3-9E71-4BDB-A0C2-B2B685CA6200}" presName="spaceBetweenRectangles" presStyleCnt="0"/>
      <dgm:spPr/>
    </dgm:pt>
    <dgm:pt modelId="{AF24CAB8-0CDB-4CBC-B614-28FE443876AE}" type="pres">
      <dgm:prSet presAssocID="{CE51C4A5-D518-4C8E-8A0B-48B794ADF711}" presName="parentLin" presStyleCnt="0"/>
      <dgm:spPr/>
    </dgm:pt>
    <dgm:pt modelId="{F932E46B-C57E-4F54-89E1-66E1DA8A13BF}" type="pres">
      <dgm:prSet presAssocID="{CE51C4A5-D518-4C8E-8A0B-48B794ADF711}" presName="parentLeftMargin" presStyleLbl="node1" presStyleIdx="0" presStyleCnt="3"/>
      <dgm:spPr/>
    </dgm:pt>
    <dgm:pt modelId="{8BFC1C58-3901-48F3-A328-BEAA084CBC3F}" type="pres">
      <dgm:prSet presAssocID="{CE51C4A5-D518-4C8E-8A0B-48B794ADF711}" presName="parentText" presStyleLbl="node1" presStyleIdx="1" presStyleCnt="3">
        <dgm:presLayoutVars>
          <dgm:chMax val="0"/>
          <dgm:bulletEnabled val="1"/>
        </dgm:presLayoutVars>
      </dgm:prSet>
      <dgm:spPr/>
    </dgm:pt>
    <dgm:pt modelId="{24670F47-A25F-43FE-B4D0-79A98CAA6388}" type="pres">
      <dgm:prSet presAssocID="{CE51C4A5-D518-4C8E-8A0B-48B794ADF711}" presName="negativeSpace" presStyleCnt="0"/>
      <dgm:spPr/>
    </dgm:pt>
    <dgm:pt modelId="{96094D0E-7480-4D00-9199-FE5F85AFCD5A}" type="pres">
      <dgm:prSet presAssocID="{CE51C4A5-D518-4C8E-8A0B-48B794ADF711}" presName="childText" presStyleLbl="conFgAcc1" presStyleIdx="1" presStyleCnt="3">
        <dgm:presLayoutVars>
          <dgm:bulletEnabled val="1"/>
        </dgm:presLayoutVars>
      </dgm:prSet>
      <dgm:spPr/>
    </dgm:pt>
    <dgm:pt modelId="{51CB4EDE-14E4-4DF7-815F-95D2F8242C46}" type="pres">
      <dgm:prSet presAssocID="{BCBEC358-DA86-49C7-B387-B57EA222A5BA}" presName="spaceBetweenRectangles" presStyleCnt="0"/>
      <dgm:spPr/>
    </dgm:pt>
    <dgm:pt modelId="{9C975620-B72B-4B17-BCC4-2F30729DEC82}" type="pres">
      <dgm:prSet presAssocID="{2CA704A7-E83E-474E-A0C0-C8B541B5F4EC}" presName="parentLin" presStyleCnt="0"/>
      <dgm:spPr/>
    </dgm:pt>
    <dgm:pt modelId="{4B6916B8-5047-4DC3-84E9-1E7C70F97C30}" type="pres">
      <dgm:prSet presAssocID="{2CA704A7-E83E-474E-A0C0-C8B541B5F4EC}" presName="parentLeftMargin" presStyleLbl="node1" presStyleIdx="1" presStyleCnt="3"/>
      <dgm:spPr/>
    </dgm:pt>
    <dgm:pt modelId="{B047272E-7BFB-4BDA-B202-6BF985D8668D}" type="pres">
      <dgm:prSet presAssocID="{2CA704A7-E83E-474E-A0C0-C8B541B5F4EC}" presName="parentText" presStyleLbl="node1" presStyleIdx="2" presStyleCnt="3">
        <dgm:presLayoutVars>
          <dgm:chMax val="0"/>
          <dgm:bulletEnabled val="1"/>
        </dgm:presLayoutVars>
      </dgm:prSet>
      <dgm:spPr/>
    </dgm:pt>
    <dgm:pt modelId="{B17A25D7-D9AA-44BD-BAB3-9D610E60DFD2}" type="pres">
      <dgm:prSet presAssocID="{2CA704A7-E83E-474E-A0C0-C8B541B5F4EC}" presName="negativeSpace" presStyleCnt="0"/>
      <dgm:spPr/>
    </dgm:pt>
    <dgm:pt modelId="{B9EB5D04-F1C3-4BA2-A5B4-3323C5918A57}" type="pres">
      <dgm:prSet presAssocID="{2CA704A7-E83E-474E-A0C0-C8B541B5F4EC}" presName="childText" presStyleLbl="conFgAcc1" presStyleIdx="2" presStyleCnt="3">
        <dgm:presLayoutVars>
          <dgm:bulletEnabled val="1"/>
        </dgm:presLayoutVars>
      </dgm:prSet>
      <dgm:spPr/>
    </dgm:pt>
  </dgm:ptLst>
  <dgm:cxnLst>
    <dgm:cxn modelId="{394DE215-B09F-48EC-B16F-D80AD02A28CA}" srcId="{1F3E50C8-9689-49E3-8E2F-81EFA5FA4093}" destId="{34D7EA2E-AEFD-4A5E-B1E0-FAEFCC7F2D6B}" srcOrd="0" destOrd="0" parTransId="{CA3F3405-660B-4A3C-9ED2-F30461D058EF}" sibTransId="{C77ACBA3-9E71-4BDB-A0C2-B2B685CA6200}"/>
    <dgm:cxn modelId="{948EF535-E992-445C-80CA-2E1530203A7E}" srcId="{1F3E50C8-9689-49E3-8E2F-81EFA5FA4093}" destId="{CE51C4A5-D518-4C8E-8A0B-48B794ADF711}" srcOrd="1" destOrd="0" parTransId="{2BD56770-FDC0-4C20-89D2-D2210BAE68C3}" sibTransId="{BCBEC358-DA86-49C7-B387-B57EA222A5BA}"/>
    <dgm:cxn modelId="{D5F45062-F69E-4F89-BCA9-63A211B51542}" type="presOf" srcId="{1F3E50C8-9689-49E3-8E2F-81EFA5FA4093}" destId="{5044D44B-6E00-4355-AB7F-856EAC3D1852}" srcOrd="0" destOrd="0" presId="urn:microsoft.com/office/officeart/2005/8/layout/list1"/>
    <dgm:cxn modelId="{AAD6D242-4EBA-467C-A764-107E4BD08368}" type="presOf" srcId="{34D7EA2E-AEFD-4A5E-B1E0-FAEFCC7F2D6B}" destId="{0BA3FBB4-0324-4548-99D5-001586350440}" srcOrd="0" destOrd="0" presId="urn:microsoft.com/office/officeart/2005/8/layout/list1"/>
    <dgm:cxn modelId="{02A4DF64-8076-4485-BB78-DE9CF5049341}" type="presOf" srcId="{34D7EA2E-AEFD-4A5E-B1E0-FAEFCC7F2D6B}" destId="{B54C8B01-9FA4-46A6-870A-E3B724B524C0}" srcOrd="1" destOrd="0" presId="urn:microsoft.com/office/officeart/2005/8/layout/list1"/>
    <dgm:cxn modelId="{D023444F-B7FB-45D8-AD07-6C5F7FA493F2}" type="presOf" srcId="{2CA704A7-E83E-474E-A0C0-C8B541B5F4EC}" destId="{B047272E-7BFB-4BDA-B202-6BF985D8668D}" srcOrd="1" destOrd="0" presId="urn:microsoft.com/office/officeart/2005/8/layout/list1"/>
    <dgm:cxn modelId="{EA34F573-05EC-4456-8FAF-F46092CDFF82}" type="presOf" srcId="{B3A3F8AC-C2C6-4BA3-B24C-B941645AD3E0}" destId="{B9EB5D04-F1C3-4BA2-A5B4-3323C5918A57}" srcOrd="0" destOrd="0" presId="urn:microsoft.com/office/officeart/2005/8/layout/list1"/>
    <dgm:cxn modelId="{41BFE180-F855-4B4C-A0EF-10BA5B724290}" srcId="{1F3E50C8-9689-49E3-8E2F-81EFA5FA4093}" destId="{2CA704A7-E83E-474E-A0C0-C8B541B5F4EC}" srcOrd="2" destOrd="0" parTransId="{29CBC587-DF4E-405F-810B-3E6C87414080}" sibTransId="{FA443D12-C1AC-49BC-AA81-B4254665F7C4}"/>
    <dgm:cxn modelId="{9FA9E284-9D5A-4B70-902A-9BF2F26F71C0}" srcId="{2CA704A7-E83E-474E-A0C0-C8B541B5F4EC}" destId="{B3A3F8AC-C2C6-4BA3-B24C-B941645AD3E0}" srcOrd="0" destOrd="0" parTransId="{368D04B0-78AA-4E15-960B-AC5741D5215E}" sibTransId="{B059DA24-30B4-4036-A361-B04CBD741445}"/>
    <dgm:cxn modelId="{7856668C-59DD-48BC-9DB9-6889BA702E84}" type="presOf" srcId="{B01AED48-DC70-46C3-8347-17781BB000E0}" destId="{96094D0E-7480-4D00-9199-FE5F85AFCD5A}" srcOrd="0" destOrd="0" presId="urn:microsoft.com/office/officeart/2005/8/layout/list1"/>
    <dgm:cxn modelId="{574B7F9C-2187-4258-81C7-C6020EDC318F}" type="presOf" srcId="{2CA704A7-E83E-474E-A0C0-C8B541B5F4EC}" destId="{4B6916B8-5047-4DC3-84E9-1E7C70F97C30}" srcOrd="0" destOrd="0" presId="urn:microsoft.com/office/officeart/2005/8/layout/list1"/>
    <dgm:cxn modelId="{82950BB0-F28F-4A0B-86DB-E7905B7C84BE}" type="presOf" srcId="{E9EB5E73-9316-4DED-AA87-A6D772B50FCD}" destId="{96094D0E-7480-4D00-9199-FE5F85AFCD5A}" srcOrd="0" destOrd="1" presId="urn:microsoft.com/office/officeart/2005/8/layout/list1"/>
    <dgm:cxn modelId="{B60F05C1-B170-4CCE-B761-48E1504F0647}" srcId="{CE51C4A5-D518-4C8E-8A0B-48B794ADF711}" destId="{E9EB5E73-9316-4DED-AA87-A6D772B50FCD}" srcOrd="1" destOrd="0" parTransId="{2CF516C9-BEE8-4924-868A-3051AE1D57D8}" sibTransId="{224F8B27-3498-41E5-8BF1-60FE3E7D0831}"/>
    <dgm:cxn modelId="{85D25AC2-3B20-4359-B967-44C27643FEC9}" type="presOf" srcId="{CE51C4A5-D518-4C8E-8A0B-48B794ADF711}" destId="{8BFC1C58-3901-48F3-A328-BEAA084CBC3F}" srcOrd="1" destOrd="0" presId="urn:microsoft.com/office/officeart/2005/8/layout/list1"/>
    <dgm:cxn modelId="{619729CE-5910-49DF-8D1C-5877F7E62125}" srcId="{34D7EA2E-AEFD-4A5E-B1E0-FAEFCC7F2D6B}" destId="{09F86362-0508-455B-B131-496FE6E25E50}" srcOrd="0" destOrd="0" parTransId="{95CD9679-C3FE-45B4-85F2-C3EC8710D70A}" sibTransId="{E85B680E-C73B-440B-8100-2168D5985BB0}"/>
    <dgm:cxn modelId="{297464DC-E2D9-48CF-9B5F-E59E53BEF069}" srcId="{CE51C4A5-D518-4C8E-8A0B-48B794ADF711}" destId="{B01AED48-DC70-46C3-8347-17781BB000E0}" srcOrd="0" destOrd="0" parTransId="{00300465-11C5-4691-8271-C54921C96A78}" sibTransId="{FDF58E75-C5D3-42BD-91A9-4ADED8C9CA13}"/>
    <dgm:cxn modelId="{4CD54EE2-3127-47E3-B676-E2C5D5C8C9EA}" type="presOf" srcId="{09F86362-0508-455B-B131-496FE6E25E50}" destId="{AC9C875D-2365-4EE3-8546-DD084D3DB8E2}" srcOrd="0" destOrd="0" presId="urn:microsoft.com/office/officeart/2005/8/layout/list1"/>
    <dgm:cxn modelId="{95DFA5F5-B2B1-4B29-8F57-A01FEC578E76}" type="presOf" srcId="{CE51C4A5-D518-4C8E-8A0B-48B794ADF711}" destId="{F932E46B-C57E-4F54-89E1-66E1DA8A13BF}" srcOrd="0" destOrd="0" presId="urn:microsoft.com/office/officeart/2005/8/layout/list1"/>
    <dgm:cxn modelId="{E2699BC7-EA9D-48AC-A20A-952DAE8980DD}" type="presParOf" srcId="{5044D44B-6E00-4355-AB7F-856EAC3D1852}" destId="{56EF4E36-82FE-4039-BC55-0FC9B8156D3B}" srcOrd="0" destOrd="0" presId="urn:microsoft.com/office/officeart/2005/8/layout/list1"/>
    <dgm:cxn modelId="{EE19B31C-F2F6-47C3-BF46-1E749CA5CEBB}" type="presParOf" srcId="{56EF4E36-82FE-4039-BC55-0FC9B8156D3B}" destId="{0BA3FBB4-0324-4548-99D5-001586350440}" srcOrd="0" destOrd="0" presId="urn:microsoft.com/office/officeart/2005/8/layout/list1"/>
    <dgm:cxn modelId="{0AB3F317-DABC-46D1-9266-B9BA7C60DBC9}" type="presParOf" srcId="{56EF4E36-82FE-4039-BC55-0FC9B8156D3B}" destId="{B54C8B01-9FA4-46A6-870A-E3B724B524C0}" srcOrd="1" destOrd="0" presId="urn:microsoft.com/office/officeart/2005/8/layout/list1"/>
    <dgm:cxn modelId="{B38B0073-F716-4C5A-981D-F96A58C12616}" type="presParOf" srcId="{5044D44B-6E00-4355-AB7F-856EAC3D1852}" destId="{7B0FA494-2A26-4C0D-AF6F-314BC4FEFB7A}" srcOrd="1" destOrd="0" presId="urn:microsoft.com/office/officeart/2005/8/layout/list1"/>
    <dgm:cxn modelId="{31431133-CA04-46BF-BF26-7984A7FF60F4}" type="presParOf" srcId="{5044D44B-6E00-4355-AB7F-856EAC3D1852}" destId="{AC9C875D-2365-4EE3-8546-DD084D3DB8E2}" srcOrd="2" destOrd="0" presId="urn:microsoft.com/office/officeart/2005/8/layout/list1"/>
    <dgm:cxn modelId="{8706C83E-5E35-41F0-96EA-CFE811900DEA}" type="presParOf" srcId="{5044D44B-6E00-4355-AB7F-856EAC3D1852}" destId="{D13AFC9F-D54E-414D-BF95-7F685B773AD4}" srcOrd="3" destOrd="0" presId="urn:microsoft.com/office/officeart/2005/8/layout/list1"/>
    <dgm:cxn modelId="{18406E2C-39C3-47BB-9873-DF3F2EECC0D3}" type="presParOf" srcId="{5044D44B-6E00-4355-AB7F-856EAC3D1852}" destId="{AF24CAB8-0CDB-4CBC-B614-28FE443876AE}" srcOrd="4" destOrd="0" presId="urn:microsoft.com/office/officeart/2005/8/layout/list1"/>
    <dgm:cxn modelId="{2C8BF994-EDC6-4F4B-849E-2BC1F030AF18}" type="presParOf" srcId="{AF24CAB8-0CDB-4CBC-B614-28FE443876AE}" destId="{F932E46B-C57E-4F54-89E1-66E1DA8A13BF}" srcOrd="0" destOrd="0" presId="urn:microsoft.com/office/officeart/2005/8/layout/list1"/>
    <dgm:cxn modelId="{06F8BF07-CC8B-4F1C-AA3F-0BC948CA8B21}" type="presParOf" srcId="{AF24CAB8-0CDB-4CBC-B614-28FE443876AE}" destId="{8BFC1C58-3901-48F3-A328-BEAA084CBC3F}" srcOrd="1" destOrd="0" presId="urn:microsoft.com/office/officeart/2005/8/layout/list1"/>
    <dgm:cxn modelId="{1A4AE752-8233-4926-A8F4-0830E9EE1581}" type="presParOf" srcId="{5044D44B-6E00-4355-AB7F-856EAC3D1852}" destId="{24670F47-A25F-43FE-B4D0-79A98CAA6388}" srcOrd="5" destOrd="0" presId="urn:microsoft.com/office/officeart/2005/8/layout/list1"/>
    <dgm:cxn modelId="{F35BF4EE-25BB-455A-9E81-4E5E5DD6DCA0}" type="presParOf" srcId="{5044D44B-6E00-4355-AB7F-856EAC3D1852}" destId="{96094D0E-7480-4D00-9199-FE5F85AFCD5A}" srcOrd="6" destOrd="0" presId="urn:microsoft.com/office/officeart/2005/8/layout/list1"/>
    <dgm:cxn modelId="{A06F3D29-2E85-41A0-988D-146E0F8599AF}" type="presParOf" srcId="{5044D44B-6E00-4355-AB7F-856EAC3D1852}" destId="{51CB4EDE-14E4-4DF7-815F-95D2F8242C46}" srcOrd="7" destOrd="0" presId="urn:microsoft.com/office/officeart/2005/8/layout/list1"/>
    <dgm:cxn modelId="{A267316E-F02B-4CA1-825A-F508D18C9F93}" type="presParOf" srcId="{5044D44B-6E00-4355-AB7F-856EAC3D1852}" destId="{9C975620-B72B-4B17-BCC4-2F30729DEC82}" srcOrd="8" destOrd="0" presId="urn:microsoft.com/office/officeart/2005/8/layout/list1"/>
    <dgm:cxn modelId="{FDA5885E-D34A-4FBF-BD17-439C6F1A1F5B}" type="presParOf" srcId="{9C975620-B72B-4B17-BCC4-2F30729DEC82}" destId="{4B6916B8-5047-4DC3-84E9-1E7C70F97C30}" srcOrd="0" destOrd="0" presId="urn:microsoft.com/office/officeart/2005/8/layout/list1"/>
    <dgm:cxn modelId="{EA0A70B7-D6B9-4452-B57E-3E2FB975DF26}" type="presParOf" srcId="{9C975620-B72B-4B17-BCC4-2F30729DEC82}" destId="{B047272E-7BFB-4BDA-B202-6BF985D8668D}" srcOrd="1" destOrd="0" presId="urn:microsoft.com/office/officeart/2005/8/layout/list1"/>
    <dgm:cxn modelId="{2D8F7BEC-A9DF-4D90-806E-9E6B387C4C54}" type="presParOf" srcId="{5044D44B-6E00-4355-AB7F-856EAC3D1852}" destId="{B17A25D7-D9AA-44BD-BAB3-9D610E60DFD2}" srcOrd="9" destOrd="0" presId="urn:microsoft.com/office/officeart/2005/8/layout/list1"/>
    <dgm:cxn modelId="{D753C484-4D3F-4F44-B444-E00D93DFCA1F}" type="presParOf" srcId="{5044D44B-6E00-4355-AB7F-856EAC3D1852}" destId="{B9EB5D04-F1C3-4BA2-A5B4-3323C5918A5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3E50C8-9689-49E3-8E2F-81EFA5FA409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CA704A7-E83E-474E-A0C0-C8B541B5F4EC}">
      <dgm:prSet custT="1"/>
      <dgm:spPr/>
      <dgm:t>
        <a:bodyPr/>
        <a:lstStyle/>
        <a:p>
          <a:r>
            <a:rPr lang="en-US" sz="2000" b="1" dirty="0"/>
            <a:t>Site Visits</a:t>
          </a:r>
          <a:endParaRPr lang="en-US" sz="2000" dirty="0"/>
        </a:p>
      </dgm:t>
    </dgm:pt>
    <dgm:pt modelId="{29CBC587-DF4E-405F-810B-3E6C87414080}" type="parTrans" cxnId="{41BFE180-F855-4B4C-A0EF-10BA5B724290}">
      <dgm:prSet/>
      <dgm:spPr/>
      <dgm:t>
        <a:bodyPr/>
        <a:lstStyle/>
        <a:p>
          <a:endParaRPr lang="en-US" sz="2000"/>
        </a:p>
      </dgm:t>
    </dgm:pt>
    <dgm:pt modelId="{FA443D12-C1AC-49BC-AA81-B4254665F7C4}" type="sibTrans" cxnId="{41BFE180-F855-4B4C-A0EF-10BA5B724290}">
      <dgm:prSet/>
      <dgm:spPr/>
      <dgm:t>
        <a:bodyPr/>
        <a:lstStyle/>
        <a:p>
          <a:endParaRPr lang="en-US" sz="2000"/>
        </a:p>
      </dgm:t>
    </dgm:pt>
    <dgm:pt modelId="{B3A3F8AC-C2C6-4BA3-B24C-B941645AD3E0}">
      <dgm:prSet custT="1"/>
      <dgm:spPr/>
      <dgm:t>
        <a:bodyPr/>
        <a:lstStyle/>
        <a:p>
          <a:r>
            <a:rPr lang="en-US" sz="2000" dirty="0"/>
            <a:t>Up to 3-day facility data collection</a:t>
          </a:r>
        </a:p>
      </dgm:t>
    </dgm:pt>
    <dgm:pt modelId="{368D04B0-78AA-4E15-960B-AC5741D5215E}" type="parTrans" cxnId="{9FA9E284-9D5A-4B70-902A-9BF2F26F71C0}">
      <dgm:prSet/>
      <dgm:spPr/>
      <dgm:t>
        <a:bodyPr/>
        <a:lstStyle/>
        <a:p>
          <a:endParaRPr lang="en-US" sz="2000"/>
        </a:p>
      </dgm:t>
    </dgm:pt>
    <dgm:pt modelId="{B059DA24-30B4-4036-A361-B04CBD741445}" type="sibTrans" cxnId="{9FA9E284-9D5A-4B70-902A-9BF2F26F71C0}">
      <dgm:prSet/>
      <dgm:spPr/>
      <dgm:t>
        <a:bodyPr/>
        <a:lstStyle/>
        <a:p>
          <a:endParaRPr lang="en-US" sz="2000"/>
        </a:p>
      </dgm:t>
    </dgm:pt>
    <dgm:pt modelId="{4461E675-5960-4447-9351-E0079D8469D9}">
      <dgm:prSet custT="1"/>
      <dgm:spPr/>
      <dgm:t>
        <a:bodyPr/>
        <a:lstStyle/>
        <a:p>
          <a:r>
            <a:rPr lang="en-US" sz="2000" b="1"/>
            <a:t>Interview Areas</a:t>
          </a:r>
          <a:endParaRPr lang="en-US" sz="2000"/>
        </a:p>
      </dgm:t>
    </dgm:pt>
    <dgm:pt modelId="{7C294744-CD8F-4568-A255-692EAB12D45E}" type="parTrans" cxnId="{571D98E6-E9A5-499C-B0CF-EF4976918459}">
      <dgm:prSet/>
      <dgm:spPr/>
      <dgm:t>
        <a:bodyPr/>
        <a:lstStyle/>
        <a:p>
          <a:endParaRPr lang="en-US" sz="2000"/>
        </a:p>
      </dgm:t>
    </dgm:pt>
    <dgm:pt modelId="{2CC5AA34-DD42-4628-9764-33D9369B8E8E}" type="sibTrans" cxnId="{571D98E6-E9A5-499C-B0CF-EF4976918459}">
      <dgm:prSet/>
      <dgm:spPr/>
      <dgm:t>
        <a:bodyPr/>
        <a:lstStyle/>
        <a:p>
          <a:endParaRPr lang="en-US" sz="2000"/>
        </a:p>
      </dgm:t>
    </dgm:pt>
    <dgm:pt modelId="{5B268182-7583-4D86-933A-968A641DD27E}">
      <dgm:prSet custT="1"/>
      <dgm:spPr/>
      <dgm:t>
        <a:bodyPr/>
        <a:lstStyle/>
        <a:p>
          <a:r>
            <a:rPr lang="en-US" sz="2000">
              <a:solidFill>
                <a:schemeClr val="tx1"/>
              </a:solidFill>
            </a:rPr>
            <a:t>Private</a:t>
          </a:r>
          <a:endParaRPr lang="en-US" sz="2000"/>
        </a:p>
      </dgm:t>
    </dgm:pt>
    <dgm:pt modelId="{905208BD-D09E-4FBD-8366-7B86D943BF49}" type="parTrans" cxnId="{5974DA23-F901-484E-81F4-DB871648B0C3}">
      <dgm:prSet/>
      <dgm:spPr/>
      <dgm:t>
        <a:bodyPr/>
        <a:lstStyle/>
        <a:p>
          <a:endParaRPr lang="en-US" sz="2000"/>
        </a:p>
      </dgm:t>
    </dgm:pt>
    <dgm:pt modelId="{B3149291-60FB-48AA-A840-806B672E249F}" type="sibTrans" cxnId="{5974DA23-F901-484E-81F4-DB871648B0C3}">
      <dgm:prSet/>
      <dgm:spPr/>
      <dgm:t>
        <a:bodyPr/>
        <a:lstStyle/>
        <a:p>
          <a:endParaRPr lang="en-US" sz="2000"/>
        </a:p>
      </dgm:t>
    </dgm:pt>
    <dgm:pt modelId="{C28C91A1-0DFA-4779-87F5-C778DD08C61B}">
      <dgm:prSet custT="1"/>
      <dgm:spPr/>
      <dgm:t>
        <a:bodyPr/>
        <a:lstStyle/>
        <a:p>
          <a:r>
            <a:rPr lang="en-US" sz="2000"/>
            <a:t>Centralized or Decentralized</a:t>
          </a:r>
        </a:p>
      </dgm:t>
    </dgm:pt>
    <dgm:pt modelId="{41A07B3B-1E8F-43FB-8226-8EBB210B7E97}" type="parTrans" cxnId="{D7D05A9E-1616-4BD0-AFCF-26FFB5BE0081}">
      <dgm:prSet/>
      <dgm:spPr/>
      <dgm:t>
        <a:bodyPr/>
        <a:lstStyle/>
        <a:p>
          <a:endParaRPr lang="en-US" sz="2000"/>
        </a:p>
      </dgm:t>
    </dgm:pt>
    <dgm:pt modelId="{9A3886F6-4905-4497-BD10-855B69DBB655}" type="sibTrans" cxnId="{D7D05A9E-1616-4BD0-AFCF-26FFB5BE0081}">
      <dgm:prSet/>
      <dgm:spPr/>
      <dgm:t>
        <a:bodyPr/>
        <a:lstStyle/>
        <a:p>
          <a:endParaRPr lang="en-US" sz="2000"/>
        </a:p>
      </dgm:t>
    </dgm:pt>
    <dgm:pt modelId="{B5D2339F-367E-456D-8266-2AE194CD62E5}">
      <dgm:prSet custT="1"/>
      <dgm:spPr/>
      <dgm:t>
        <a:bodyPr/>
        <a:lstStyle/>
        <a:p>
          <a:r>
            <a:rPr lang="en-US" sz="2000" b="1"/>
            <a:t>RTI Team</a:t>
          </a:r>
        </a:p>
      </dgm:t>
    </dgm:pt>
    <dgm:pt modelId="{2E3E297E-95F8-4903-9E8D-1F34E8C730B4}" type="parTrans" cxnId="{7CE976D9-7DB6-49AC-B2FE-F15A4157CD3E}">
      <dgm:prSet/>
      <dgm:spPr/>
      <dgm:t>
        <a:bodyPr/>
        <a:lstStyle/>
        <a:p>
          <a:endParaRPr lang="en-US" sz="2000"/>
        </a:p>
      </dgm:t>
    </dgm:pt>
    <dgm:pt modelId="{713FA9D0-E750-4BBB-87C6-062E0CF56738}" type="sibTrans" cxnId="{7CE976D9-7DB6-49AC-B2FE-F15A4157CD3E}">
      <dgm:prSet/>
      <dgm:spPr/>
      <dgm:t>
        <a:bodyPr/>
        <a:lstStyle/>
        <a:p>
          <a:endParaRPr lang="en-US" sz="2000"/>
        </a:p>
      </dgm:t>
    </dgm:pt>
    <dgm:pt modelId="{49337CA0-1CF8-4E13-B490-72DCC3E8D443}">
      <dgm:prSet custT="1"/>
      <dgm:spPr/>
      <dgm:t>
        <a:bodyPr/>
        <a:lstStyle/>
        <a:p>
          <a:r>
            <a:rPr lang="en-US" sz="2000" dirty="0"/>
            <a:t>Logistics Manager</a:t>
          </a:r>
        </a:p>
      </dgm:t>
    </dgm:pt>
    <dgm:pt modelId="{07382F96-02FF-431C-B66F-ACC219AE3F4F}" type="parTrans" cxnId="{FC4A82ED-C8E6-4176-826E-05E764BA1DBD}">
      <dgm:prSet/>
      <dgm:spPr/>
      <dgm:t>
        <a:bodyPr/>
        <a:lstStyle/>
        <a:p>
          <a:endParaRPr lang="en-US" sz="2000"/>
        </a:p>
      </dgm:t>
    </dgm:pt>
    <dgm:pt modelId="{AADEC896-6A56-4381-B925-85E1C4449EFD}" type="sibTrans" cxnId="{FC4A82ED-C8E6-4176-826E-05E764BA1DBD}">
      <dgm:prSet/>
      <dgm:spPr/>
      <dgm:t>
        <a:bodyPr/>
        <a:lstStyle/>
        <a:p>
          <a:endParaRPr lang="en-US" sz="2000"/>
        </a:p>
      </dgm:t>
    </dgm:pt>
    <dgm:pt modelId="{4324C8ED-3D02-4959-A809-177BA09D825D}">
      <dgm:prSet custT="1"/>
      <dgm:spPr/>
      <dgm:t>
        <a:bodyPr/>
        <a:lstStyle/>
        <a:p>
          <a:r>
            <a:rPr lang="en-US" sz="2000" dirty="0"/>
            <a:t>In-Person or Remote Supervisor</a:t>
          </a:r>
        </a:p>
      </dgm:t>
    </dgm:pt>
    <dgm:pt modelId="{91589B4D-99BC-4C3E-854D-90A72FCBA5D6}" type="parTrans" cxnId="{60D40EB9-7FA7-45FF-A8C9-70DC0DBFA703}">
      <dgm:prSet/>
      <dgm:spPr/>
      <dgm:t>
        <a:bodyPr/>
        <a:lstStyle/>
        <a:p>
          <a:endParaRPr lang="en-US" sz="2000"/>
        </a:p>
      </dgm:t>
    </dgm:pt>
    <dgm:pt modelId="{1FE16E47-09B1-49D6-999F-62E5AB0A754A}" type="sibTrans" cxnId="{60D40EB9-7FA7-45FF-A8C9-70DC0DBFA703}">
      <dgm:prSet/>
      <dgm:spPr/>
      <dgm:t>
        <a:bodyPr/>
        <a:lstStyle/>
        <a:p>
          <a:endParaRPr lang="en-US" sz="2000"/>
        </a:p>
      </dgm:t>
    </dgm:pt>
    <dgm:pt modelId="{E1021D5C-186C-4272-A2F3-CD1B561271B5}">
      <dgm:prSet custT="1"/>
      <dgm:spPr/>
      <dgm:t>
        <a:bodyPr/>
        <a:lstStyle/>
        <a:p>
          <a:r>
            <a:rPr lang="en-US" sz="2000" dirty="0"/>
            <a:t>In-Person or Remote Interviewers</a:t>
          </a:r>
        </a:p>
      </dgm:t>
    </dgm:pt>
    <dgm:pt modelId="{E152B48B-802E-4016-8B2B-5749F148AFB5}" type="parTrans" cxnId="{0A58E349-2297-4265-A839-B02E3160B3F3}">
      <dgm:prSet/>
      <dgm:spPr/>
      <dgm:t>
        <a:bodyPr/>
        <a:lstStyle/>
        <a:p>
          <a:endParaRPr lang="en-US" sz="2000"/>
        </a:p>
      </dgm:t>
    </dgm:pt>
    <dgm:pt modelId="{0EF1E28B-A134-4573-BC1E-FD41B680A3D5}" type="sibTrans" cxnId="{0A58E349-2297-4265-A839-B02E3160B3F3}">
      <dgm:prSet/>
      <dgm:spPr/>
      <dgm:t>
        <a:bodyPr/>
        <a:lstStyle/>
        <a:p>
          <a:endParaRPr lang="en-US" sz="2000"/>
        </a:p>
      </dgm:t>
    </dgm:pt>
    <dgm:pt modelId="{D35CD26B-9F84-4B8E-B2BF-E387AF13E80D}">
      <dgm:prSet custT="1"/>
      <dgm:spPr/>
      <dgm:t>
        <a:bodyPr/>
        <a:lstStyle/>
        <a:p>
          <a:r>
            <a:rPr lang="en-US" sz="2000" dirty="0"/>
            <a:t>5-week data collection period (2025)</a:t>
          </a:r>
        </a:p>
      </dgm:t>
    </dgm:pt>
    <dgm:pt modelId="{A30955E6-2EA1-4893-8477-0FB83FB66F26}" type="parTrans" cxnId="{ED945228-FB32-4FF6-ACE6-CC8F43851980}">
      <dgm:prSet/>
      <dgm:spPr/>
      <dgm:t>
        <a:bodyPr/>
        <a:lstStyle/>
        <a:p>
          <a:endParaRPr lang="en-US"/>
        </a:p>
      </dgm:t>
    </dgm:pt>
    <dgm:pt modelId="{B15DDB5B-964B-4779-9EB3-438ED588790A}" type="sibTrans" cxnId="{ED945228-FB32-4FF6-ACE6-CC8F43851980}">
      <dgm:prSet/>
      <dgm:spPr/>
      <dgm:t>
        <a:bodyPr/>
        <a:lstStyle/>
        <a:p>
          <a:endParaRPr lang="en-US"/>
        </a:p>
      </dgm:t>
    </dgm:pt>
    <dgm:pt modelId="{5044D44B-6E00-4355-AB7F-856EAC3D1852}" type="pres">
      <dgm:prSet presAssocID="{1F3E50C8-9689-49E3-8E2F-81EFA5FA4093}" presName="linear" presStyleCnt="0">
        <dgm:presLayoutVars>
          <dgm:dir/>
          <dgm:animLvl val="lvl"/>
          <dgm:resizeHandles val="exact"/>
        </dgm:presLayoutVars>
      </dgm:prSet>
      <dgm:spPr/>
    </dgm:pt>
    <dgm:pt modelId="{F171F076-5D59-4933-9226-CD9A3A6B16D9}" type="pres">
      <dgm:prSet presAssocID="{B5D2339F-367E-456D-8266-2AE194CD62E5}" presName="parentLin" presStyleCnt="0"/>
      <dgm:spPr/>
    </dgm:pt>
    <dgm:pt modelId="{0ED9574B-BA64-4B04-8D54-285E3B8FF0B9}" type="pres">
      <dgm:prSet presAssocID="{B5D2339F-367E-456D-8266-2AE194CD62E5}" presName="parentLeftMargin" presStyleLbl="node1" presStyleIdx="0" presStyleCnt="3"/>
      <dgm:spPr/>
    </dgm:pt>
    <dgm:pt modelId="{54A43FF9-8074-409D-B93B-ED592CA48434}" type="pres">
      <dgm:prSet presAssocID="{B5D2339F-367E-456D-8266-2AE194CD62E5}" presName="parentText" presStyleLbl="node1" presStyleIdx="0" presStyleCnt="3">
        <dgm:presLayoutVars>
          <dgm:chMax val="0"/>
          <dgm:bulletEnabled val="1"/>
        </dgm:presLayoutVars>
      </dgm:prSet>
      <dgm:spPr/>
    </dgm:pt>
    <dgm:pt modelId="{9BE11095-4829-4FA7-9E28-E6460CEE1EB8}" type="pres">
      <dgm:prSet presAssocID="{B5D2339F-367E-456D-8266-2AE194CD62E5}" presName="negativeSpace" presStyleCnt="0"/>
      <dgm:spPr/>
    </dgm:pt>
    <dgm:pt modelId="{084B980F-CE04-488E-AE5E-7FCE19BCFC81}" type="pres">
      <dgm:prSet presAssocID="{B5D2339F-367E-456D-8266-2AE194CD62E5}" presName="childText" presStyleLbl="conFgAcc1" presStyleIdx="0" presStyleCnt="3">
        <dgm:presLayoutVars>
          <dgm:bulletEnabled val="1"/>
        </dgm:presLayoutVars>
      </dgm:prSet>
      <dgm:spPr/>
    </dgm:pt>
    <dgm:pt modelId="{807379A7-55FF-4E33-B1D5-40E3D3A2CC46}" type="pres">
      <dgm:prSet presAssocID="{713FA9D0-E750-4BBB-87C6-062E0CF56738}" presName="spaceBetweenRectangles" presStyleCnt="0"/>
      <dgm:spPr/>
    </dgm:pt>
    <dgm:pt modelId="{9C975620-B72B-4B17-BCC4-2F30729DEC82}" type="pres">
      <dgm:prSet presAssocID="{2CA704A7-E83E-474E-A0C0-C8B541B5F4EC}" presName="parentLin" presStyleCnt="0"/>
      <dgm:spPr/>
    </dgm:pt>
    <dgm:pt modelId="{4B6916B8-5047-4DC3-84E9-1E7C70F97C30}" type="pres">
      <dgm:prSet presAssocID="{2CA704A7-E83E-474E-A0C0-C8B541B5F4EC}" presName="parentLeftMargin" presStyleLbl="node1" presStyleIdx="0" presStyleCnt="3"/>
      <dgm:spPr/>
    </dgm:pt>
    <dgm:pt modelId="{B047272E-7BFB-4BDA-B202-6BF985D8668D}" type="pres">
      <dgm:prSet presAssocID="{2CA704A7-E83E-474E-A0C0-C8B541B5F4EC}" presName="parentText" presStyleLbl="node1" presStyleIdx="1" presStyleCnt="3">
        <dgm:presLayoutVars>
          <dgm:chMax val="0"/>
          <dgm:bulletEnabled val="1"/>
        </dgm:presLayoutVars>
      </dgm:prSet>
      <dgm:spPr/>
    </dgm:pt>
    <dgm:pt modelId="{B17A25D7-D9AA-44BD-BAB3-9D610E60DFD2}" type="pres">
      <dgm:prSet presAssocID="{2CA704A7-E83E-474E-A0C0-C8B541B5F4EC}" presName="negativeSpace" presStyleCnt="0"/>
      <dgm:spPr/>
    </dgm:pt>
    <dgm:pt modelId="{B9EB5D04-F1C3-4BA2-A5B4-3323C5918A57}" type="pres">
      <dgm:prSet presAssocID="{2CA704A7-E83E-474E-A0C0-C8B541B5F4EC}" presName="childText" presStyleLbl="conFgAcc1" presStyleIdx="1" presStyleCnt="3">
        <dgm:presLayoutVars>
          <dgm:bulletEnabled val="1"/>
        </dgm:presLayoutVars>
      </dgm:prSet>
      <dgm:spPr/>
    </dgm:pt>
    <dgm:pt modelId="{0ECB1DE9-2D59-44CA-BCD6-61429BFCD2CF}" type="pres">
      <dgm:prSet presAssocID="{FA443D12-C1AC-49BC-AA81-B4254665F7C4}" presName="spaceBetweenRectangles" presStyleCnt="0"/>
      <dgm:spPr/>
    </dgm:pt>
    <dgm:pt modelId="{0F06AD14-966A-47A3-8B03-1AFEC6528DC3}" type="pres">
      <dgm:prSet presAssocID="{4461E675-5960-4447-9351-E0079D8469D9}" presName="parentLin" presStyleCnt="0"/>
      <dgm:spPr/>
    </dgm:pt>
    <dgm:pt modelId="{01812AC7-CCAA-432C-B362-0226036244C3}" type="pres">
      <dgm:prSet presAssocID="{4461E675-5960-4447-9351-E0079D8469D9}" presName="parentLeftMargin" presStyleLbl="node1" presStyleIdx="1" presStyleCnt="3"/>
      <dgm:spPr/>
    </dgm:pt>
    <dgm:pt modelId="{AF2A232C-6419-49B0-8664-DA7C48B93B01}" type="pres">
      <dgm:prSet presAssocID="{4461E675-5960-4447-9351-E0079D8469D9}" presName="parentText" presStyleLbl="node1" presStyleIdx="2" presStyleCnt="3">
        <dgm:presLayoutVars>
          <dgm:chMax val="0"/>
          <dgm:bulletEnabled val="1"/>
        </dgm:presLayoutVars>
      </dgm:prSet>
      <dgm:spPr/>
    </dgm:pt>
    <dgm:pt modelId="{818B8906-F4C9-4518-B9E8-D7A953DC86D8}" type="pres">
      <dgm:prSet presAssocID="{4461E675-5960-4447-9351-E0079D8469D9}" presName="negativeSpace" presStyleCnt="0"/>
      <dgm:spPr/>
    </dgm:pt>
    <dgm:pt modelId="{C884D83D-DFE7-406F-B031-FD48F7D5B751}" type="pres">
      <dgm:prSet presAssocID="{4461E675-5960-4447-9351-E0079D8469D9}" presName="childText" presStyleLbl="conFgAcc1" presStyleIdx="2" presStyleCnt="3">
        <dgm:presLayoutVars>
          <dgm:bulletEnabled val="1"/>
        </dgm:presLayoutVars>
      </dgm:prSet>
      <dgm:spPr/>
    </dgm:pt>
  </dgm:ptLst>
  <dgm:cxnLst>
    <dgm:cxn modelId="{36CF8F12-6D18-413C-9BEB-011AB506E09F}" type="presOf" srcId="{4461E675-5960-4447-9351-E0079D8469D9}" destId="{AF2A232C-6419-49B0-8664-DA7C48B93B01}" srcOrd="1" destOrd="0" presId="urn:microsoft.com/office/officeart/2005/8/layout/list1"/>
    <dgm:cxn modelId="{DB830D22-E608-434A-80CB-4465C07A46C0}" type="presOf" srcId="{4324C8ED-3D02-4959-A809-177BA09D825D}" destId="{084B980F-CE04-488E-AE5E-7FCE19BCFC81}" srcOrd="0" destOrd="1" presId="urn:microsoft.com/office/officeart/2005/8/layout/list1"/>
    <dgm:cxn modelId="{5974DA23-F901-484E-81F4-DB871648B0C3}" srcId="{4461E675-5960-4447-9351-E0079D8469D9}" destId="{5B268182-7583-4D86-933A-968A641DD27E}" srcOrd="0" destOrd="0" parTransId="{905208BD-D09E-4FBD-8366-7B86D943BF49}" sibTransId="{B3149291-60FB-48AA-A840-806B672E249F}"/>
    <dgm:cxn modelId="{ED945228-FB32-4FF6-ACE6-CC8F43851980}" srcId="{2CA704A7-E83E-474E-A0C0-C8B541B5F4EC}" destId="{D35CD26B-9F84-4B8E-B2BF-E387AF13E80D}" srcOrd="1" destOrd="0" parTransId="{A30955E6-2EA1-4893-8477-0FB83FB66F26}" sibTransId="{B15DDB5B-964B-4779-9EB3-438ED588790A}"/>
    <dgm:cxn modelId="{FD09E634-D140-4D53-BBAE-E020D6F5922B}" type="presOf" srcId="{B5D2339F-367E-456D-8266-2AE194CD62E5}" destId="{0ED9574B-BA64-4B04-8D54-285E3B8FF0B9}" srcOrd="0" destOrd="0" presId="urn:microsoft.com/office/officeart/2005/8/layout/list1"/>
    <dgm:cxn modelId="{29CED438-0588-4AF8-BB54-09961A065057}" type="presOf" srcId="{B5D2339F-367E-456D-8266-2AE194CD62E5}" destId="{54A43FF9-8074-409D-B93B-ED592CA48434}" srcOrd="1" destOrd="0" presId="urn:microsoft.com/office/officeart/2005/8/layout/list1"/>
    <dgm:cxn modelId="{5D9B733C-6F2C-43ED-A2E1-16FA6AF38961}" type="presOf" srcId="{49337CA0-1CF8-4E13-B490-72DCC3E8D443}" destId="{084B980F-CE04-488E-AE5E-7FCE19BCFC81}" srcOrd="0" destOrd="0" presId="urn:microsoft.com/office/officeart/2005/8/layout/list1"/>
    <dgm:cxn modelId="{D5F45062-F69E-4F89-BCA9-63A211B51542}" type="presOf" srcId="{1F3E50C8-9689-49E3-8E2F-81EFA5FA4093}" destId="{5044D44B-6E00-4355-AB7F-856EAC3D1852}" srcOrd="0" destOrd="0" presId="urn:microsoft.com/office/officeart/2005/8/layout/list1"/>
    <dgm:cxn modelId="{0A58E349-2297-4265-A839-B02E3160B3F3}" srcId="{B5D2339F-367E-456D-8266-2AE194CD62E5}" destId="{E1021D5C-186C-4272-A2F3-CD1B561271B5}" srcOrd="2" destOrd="0" parTransId="{E152B48B-802E-4016-8B2B-5749F148AFB5}" sibTransId="{0EF1E28B-A134-4573-BC1E-FD41B680A3D5}"/>
    <dgm:cxn modelId="{A60C4F6C-90AA-4CE0-99B0-99C1124241A6}" type="presOf" srcId="{2CA704A7-E83E-474E-A0C0-C8B541B5F4EC}" destId="{4B6916B8-5047-4DC3-84E9-1E7C70F97C30}" srcOrd="0" destOrd="0" presId="urn:microsoft.com/office/officeart/2005/8/layout/list1"/>
    <dgm:cxn modelId="{A24C4172-E411-4469-B85D-E7B954BEC57D}" type="presOf" srcId="{4461E675-5960-4447-9351-E0079D8469D9}" destId="{01812AC7-CCAA-432C-B362-0226036244C3}" srcOrd="0" destOrd="0" presId="urn:microsoft.com/office/officeart/2005/8/layout/list1"/>
    <dgm:cxn modelId="{6111687E-4B2C-4F23-A34C-AF515BB87827}" type="presOf" srcId="{D35CD26B-9F84-4B8E-B2BF-E387AF13E80D}" destId="{B9EB5D04-F1C3-4BA2-A5B4-3323C5918A57}" srcOrd="0" destOrd="1" presId="urn:microsoft.com/office/officeart/2005/8/layout/list1"/>
    <dgm:cxn modelId="{41BFE180-F855-4B4C-A0EF-10BA5B724290}" srcId="{1F3E50C8-9689-49E3-8E2F-81EFA5FA4093}" destId="{2CA704A7-E83E-474E-A0C0-C8B541B5F4EC}" srcOrd="1" destOrd="0" parTransId="{29CBC587-DF4E-405F-810B-3E6C87414080}" sibTransId="{FA443D12-C1AC-49BC-AA81-B4254665F7C4}"/>
    <dgm:cxn modelId="{9FA9E284-9D5A-4B70-902A-9BF2F26F71C0}" srcId="{2CA704A7-E83E-474E-A0C0-C8B541B5F4EC}" destId="{B3A3F8AC-C2C6-4BA3-B24C-B941645AD3E0}" srcOrd="0" destOrd="0" parTransId="{368D04B0-78AA-4E15-960B-AC5741D5215E}" sibTransId="{B059DA24-30B4-4036-A361-B04CBD741445}"/>
    <dgm:cxn modelId="{D7D05A9E-1616-4BD0-AFCF-26FFB5BE0081}" srcId="{4461E675-5960-4447-9351-E0079D8469D9}" destId="{C28C91A1-0DFA-4779-87F5-C778DD08C61B}" srcOrd="1" destOrd="0" parTransId="{41A07B3B-1E8F-43FB-8226-8EBB210B7E97}" sibTransId="{9A3886F6-4905-4497-BD10-855B69DBB655}"/>
    <dgm:cxn modelId="{4B9385A9-DA4E-40E7-8627-CB5314C76FBB}" type="presOf" srcId="{E1021D5C-186C-4272-A2F3-CD1B561271B5}" destId="{084B980F-CE04-488E-AE5E-7FCE19BCFC81}" srcOrd="0" destOrd="2" presId="urn:microsoft.com/office/officeart/2005/8/layout/list1"/>
    <dgm:cxn modelId="{60D40EB9-7FA7-45FF-A8C9-70DC0DBFA703}" srcId="{B5D2339F-367E-456D-8266-2AE194CD62E5}" destId="{4324C8ED-3D02-4959-A809-177BA09D825D}" srcOrd="1" destOrd="0" parTransId="{91589B4D-99BC-4C3E-854D-90A72FCBA5D6}" sibTransId="{1FE16E47-09B1-49D6-999F-62E5AB0A754A}"/>
    <dgm:cxn modelId="{C2F251C6-78B9-4101-8007-7E7D69766E34}" type="presOf" srcId="{5B268182-7583-4D86-933A-968A641DD27E}" destId="{C884D83D-DFE7-406F-B031-FD48F7D5B751}" srcOrd="0" destOrd="0" presId="urn:microsoft.com/office/officeart/2005/8/layout/list1"/>
    <dgm:cxn modelId="{7CE976D9-7DB6-49AC-B2FE-F15A4157CD3E}" srcId="{1F3E50C8-9689-49E3-8E2F-81EFA5FA4093}" destId="{B5D2339F-367E-456D-8266-2AE194CD62E5}" srcOrd="0" destOrd="0" parTransId="{2E3E297E-95F8-4903-9E8D-1F34E8C730B4}" sibTransId="{713FA9D0-E750-4BBB-87C6-062E0CF56738}"/>
    <dgm:cxn modelId="{B7CC15E4-89EB-4E85-8A44-0BE936039B7F}" type="presOf" srcId="{C28C91A1-0DFA-4779-87F5-C778DD08C61B}" destId="{C884D83D-DFE7-406F-B031-FD48F7D5B751}" srcOrd="0" destOrd="1" presId="urn:microsoft.com/office/officeart/2005/8/layout/list1"/>
    <dgm:cxn modelId="{571D98E6-E9A5-499C-B0CF-EF4976918459}" srcId="{1F3E50C8-9689-49E3-8E2F-81EFA5FA4093}" destId="{4461E675-5960-4447-9351-E0079D8469D9}" srcOrd="2" destOrd="0" parTransId="{7C294744-CD8F-4568-A255-692EAB12D45E}" sibTransId="{2CC5AA34-DD42-4628-9764-33D9369B8E8E}"/>
    <dgm:cxn modelId="{80F9E4E8-F7BD-42C4-B9F0-911AD8EFD1E9}" type="presOf" srcId="{B3A3F8AC-C2C6-4BA3-B24C-B941645AD3E0}" destId="{B9EB5D04-F1C3-4BA2-A5B4-3323C5918A57}" srcOrd="0" destOrd="0" presId="urn:microsoft.com/office/officeart/2005/8/layout/list1"/>
    <dgm:cxn modelId="{FC4A82ED-C8E6-4176-826E-05E764BA1DBD}" srcId="{B5D2339F-367E-456D-8266-2AE194CD62E5}" destId="{49337CA0-1CF8-4E13-B490-72DCC3E8D443}" srcOrd="0" destOrd="0" parTransId="{07382F96-02FF-431C-B66F-ACC219AE3F4F}" sibTransId="{AADEC896-6A56-4381-B925-85E1C4449EFD}"/>
    <dgm:cxn modelId="{28B1D4FA-FC5B-499C-B9CA-BD808D265375}" type="presOf" srcId="{2CA704A7-E83E-474E-A0C0-C8B541B5F4EC}" destId="{B047272E-7BFB-4BDA-B202-6BF985D8668D}" srcOrd="1" destOrd="0" presId="urn:microsoft.com/office/officeart/2005/8/layout/list1"/>
    <dgm:cxn modelId="{3755C94A-D740-4BE8-91BB-F26F123F7E74}" type="presParOf" srcId="{5044D44B-6E00-4355-AB7F-856EAC3D1852}" destId="{F171F076-5D59-4933-9226-CD9A3A6B16D9}" srcOrd="0" destOrd="0" presId="urn:microsoft.com/office/officeart/2005/8/layout/list1"/>
    <dgm:cxn modelId="{E784203D-702A-4A1E-AC5E-994B137676CE}" type="presParOf" srcId="{F171F076-5D59-4933-9226-CD9A3A6B16D9}" destId="{0ED9574B-BA64-4B04-8D54-285E3B8FF0B9}" srcOrd="0" destOrd="0" presId="urn:microsoft.com/office/officeart/2005/8/layout/list1"/>
    <dgm:cxn modelId="{8A27D2A6-6358-4F76-974D-30FDCE9D93FD}" type="presParOf" srcId="{F171F076-5D59-4933-9226-CD9A3A6B16D9}" destId="{54A43FF9-8074-409D-B93B-ED592CA48434}" srcOrd="1" destOrd="0" presId="urn:microsoft.com/office/officeart/2005/8/layout/list1"/>
    <dgm:cxn modelId="{AFEFABD3-23E0-480F-BB3C-64FA73154FB1}" type="presParOf" srcId="{5044D44B-6E00-4355-AB7F-856EAC3D1852}" destId="{9BE11095-4829-4FA7-9E28-E6460CEE1EB8}" srcOrd="1" destOrd="0" presId="urn:microsoft.com/office/officeart/2005/8/layout/list1"/>
    <dgm:cxn modelId="{FF79827B-3726-4CF6-B878-0651AAD176A4}" type="presParOf" srcId="{5044D44B-6E00-4355-AB7F-856EAC3D1852}" destId="{084B980F-CE04-488E-AE5E-7FCE19BCFC81}" srcOrd="2" destOrd="0" presId="urn:microsoft.com/office/officeart/2005/8/layout/list1"/>
    <dgm:cxn modelId="{5387B56F-C40A-469C-A43D-0BD47DDEE6EB}" type="presParOf" srcId="{5044D44B-6E00-4355-AB7F-856EAC3D1852}" destId="{807379A7-55FF-4E33-B1D5-40E3D3A2CC46}" srcOrd="3" destOrd="0" presId="urn:microsoft.com/office/officeart/2005/8/layout/list1"/>
    <dgm:cxn modelId="{572983FC-9EA6-4CF6-ACBE-03A9898CA539}" type="presParOf" srcId="{5044D44B-6E00-4355-AB7F-856EAC3D1852}" destId="{9C975620-B72B-4B17-BCC4-2F30729DEC82}" srcOrd="4" destOrd="0" presId="urn:microsoft.com/office/officeart/2005/8/layout/list1"/>
    <dgm:cxn modelId="{A220E87C-F263-48CB-8C1C-F679C5A234CF}" type="presParOf" srcId="{9C975620-B72B-4B17-BCC4-2F30729DEC82}" destId="{4B6916B8-5047-4DC3-84E9-1E7C70F97C30}" srcOrd="0" destOrd="0" presId="urn:microsoft.com/office/officeart/2005/8/layout/list1"/>
    <dgm:cxn modelId="{0563F37B-185E-44D4-A350-AA824C466B22}" type="presParOf" srcId="{9C975620-B72B-4B17-BCC4-2F30729DEC82}" destId="{B047272E-7BFB-4BDA-B202-6BF985D8668D}" srcOrd="1" destOrd="0" presId="urn:microsoft.com/office/officeart/2005/8/layout/list1"/>
    <dgm:cxn modelId="{034A1892-D86F-44C6-8ACC-7D7271913077}" type="presParOf" srcId="{5044D44B-6E00-4355-AB7F-856EAC3D1852}" destId="{B17A25D7-D9AA-44BD-BAB3-9D610E60DFD2}" srcOrd="5" destOrd="0" presId="urn:microsoft.com/office/officeart/2005/8/layout/list1"/>
    <dgm:cxn modelId="{EE76F750-55D1-4CFB-9AF4-073DEB398876}" type="presParOf" srcId="{5044D44B-6E00-4355-AB7F-856EAC3D1852}" destId="{B9EB5D04-F1C3-4BA2-A5B4-3323C5918A57}" srcOrd="6" destOrd="0" presId="urn:microsoft.com/office/officeart/2005/8/layout/list1"/>
    <dgm:cxn modelId="{E7307CE5-FEEB-46C0-9268-9F0D423695BF}" type="presParOf" srcId="{5044D44B-6E00-4355-AB7F-856EAC3D1852}" destId="{0ECB1DE9-2D59-44CA-BCD6-61429BFCD2CF}" srcOrd="7" destOrd="0" presId="urn:microsoft.com/office/officeart/2005/8/layout/list1"/>
    <dgm:cxn modelId="{E150F1C0-3497-4D9F-AF4C-2729DC82E8B5}" type="presParOf" srcId="{5044D44B-6E00-4355-AB7F-856EAC3D1852}" destId="{0F06AD14-966A-47A3-8B03-1AFEC6528DC3}" srcOrd="8" destOrd="0" presId="urn:microsoft.com/office/officeart/2005/8/layout/list1"/>
    <dgm:cxn modelId="{1843A2D1-E043-43DE-A8A5-150B2CEA7906}" type="presParOf" srcId="{0F06AD14-966A-47A3-8B03-1AFEC6528DC3}" destId="{01812AC7-CCAA-432C-B362-0226036244C3}" srcOrd="0" destOrd="0" presId="urn:microsoft.com/office/officeart/2005/8/layout/list1"/>
    <dgm:cxn modelId="{59C1D9B6-31FD-4B78-994A-6CEAE3CDDFFB}" type="presParOf" srcId="{0F06AD14-966A-47A3-8B03-1AFEC6528DC3}" destId="{AF2A232C-6419-49B0-8664-DA7C48B93B01}" srcOrd="1" destOrd="0" presId="urn:microsoft.com/office/officeart/2005/8/layout/list1"/>
    <dgm:cxn modelId="{DC21842A-98D1-4281-8966-130E2E28B9F8}" type="presParOf" srcId="{5044D44B-6E00-4355-AB7F-856EAC3D1852}" destId="{818B8906-F4C9-4518-B9E8-D7A953DC86D8}" srcOrd="9" destOrd="0" presId="urn:microsoft.com/office/officeart/2005/8/layout/list1"/>
    <dgm:cxn modelId="{A6B9AF24-605A-416F-A262-58821237AA73}" type="presParOf" srcId="{5044D44B-6E00-4355-AB7F-856EAC3D1852}" destId="{C884D83D-DFE7-406F-B031-FD48F7D5B75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25FA2-B19B-4E44-BA5E-1516128DEAD2}">
      <dsp:nvSpPr>
        <dsp:cNvPr id="0" name=""/>
        <dsp:cNvSpPr/>
      </dsp:nvSpPr>
      <dsp:spPr>
        <a:xfrm>
          <a:off x="0" y="349474"/>
          <a:ext cx="8842375"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267" tIns="416560" rIns="686267" bIns="142240" numCol="1" spcCol="1270" anchor="t" anchorCtr="0">
          <a:noAutofit/>
        </a:bodyPr>
        <a:lstStyle/>
        <a:p>
          <a:pPr marL="228600" lvl="1" indent="-228600" algn="l" defTabSz="889000">
            <a:lnSpc>
              <a:spcPct val="90000"/>
            </a:lnSpc>
            <a:spcBef>
              <a:spcPct val="0"/>
            </a:spcBef>
            <a:spcAft>
              <a:spcPct val="15000"/>
            </a:spcAft>
            <a:buChar char="•"/>
          </a:pPr>
          <a:endParaRPr lang="en-US" sz="2000" kern="1200"/>
        </a:p>
      </dsp:txBody>
      <dsp:txXfrm>
        <a:off x="0" y="349474"/>
        <a:ext cx="8842375" cy="504000"/>
      </dsp:txXfrm>
    </dsp:sp>
    <dsp:sp modelId="{AA32F172-B9C6-4742-A639-BFCAD56E54CF}">
      <dsp:nvSpPr>
        <dsp:cNvPr id="0" name=""/>
        <dsp:cNvSpPr/>
      </dsp:nvSpPr>
      <dsp:spPr>
        <a:xfrm>
          <a:off x="442118" y="54274"/>
          <a:ext cx="6189662"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955" tIns="0" rIns="233955" bIns="0" numCol="1" spcCol="1270" anchor="ctr" anchorCtr="0">
          <a:noAutofit/>
        </a:bodyPr>
        <a:lstStyle/>
        <a:p>
          <a:pPr marL="0" lvl="0" indent="0" algn="l" defTabSz="889000">
            <a:lnSpc>
              <a:spcPct val="90000"/>
            </a:lnSpc>
            <a:spcBef>
              <a:spcPct val="0"/>
            </a:spcBef>
            <a:spcAft>
              <a:spcPct val="35000"/>
            </a:spcAft>
            <a:buNone/>
          </a:pPr>
          <a:r>
            <a:rPr lang="en-US" sz="2000" kern="1200"/>
            <a:t>Background (SPI &amp; SPI R&amp;D)</a:t>
          </a:r>
        </a:p>
      </dsp:txBody>
      <dsp:txXfrm>
        <a:off x="470939" y="83095"/>
        <a:ext cx="6132020" cy="532758"/>
      </dsp:txXfrm>
    </dsp:sp>
    <dsp:sp modelId="{63C02A3F-6CE8-4C6D-B96A-7CDF0A926949}">
      <dsp:nvSpPr>
        <dsp:cNvPr id="0" name=""/>
        <dsp:cNvSpPr/>
      </dsp:nvSpPr>
      <dsp:spPr>
        <a:xfrm>
          <a:off x="0" y="1256674"/>
          <a:ext cx="8842375"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267" tIns="416560" rIns="686267" bIns="142240" numCol="1" spcCol="1270" anchor="t" anchorCtr="0">
          <a:noAutofit/>
        </a:bodyPr>
        <a:lstStyle/>
        <a:p>
          <a:pPr marL="228600" lvl="1" indent="-228600" algn="l" defTabSz="889000">
            <a:lnSpc>
              <a:spcPct val="90000"/>
            </a:lnSpc>
            <a:spcBef>
              <a:spcPct val="0"/>
            </a:spcBef>
            <a:spcAft>
              <a:spcPct val="15000"/>
            </a:spcAft>
            <a:buChar char="•"/>
          </a:pPr>
          <a:endParaRPr lang="en-US" sz="2000" kern="1200"/>
        </a:p>
      </dsp:txBody>
      <dsp:txXfrm>
        <a:off x="0" y="1256674"/>
        <a:ext cx="8842375" cy="504000"/>
      </dsp:txXfrm>
    </dsp:sp>
    <dsp:sp modelId="{9EF59DE8-0883-48FC-83AF-0071C9DFC231}">
      <dsp:nvSpPr>
        <dsp:cNvPr id="0" name=""/>
        <dsp:cNvSpPr/>
      </dsp:nvSpPr>
      <dsp:spPr>
        <a:xfrm>
          <a:off x="442118" y="961474"/>
          <a:ext cx="6189662"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955" tIns="0" rIns="233955" bIns="0" numCol="1" spcCol="1270" anchor="ctr" anchorCtr="0">
          <a:noAutofit/>
        </a:bodyPr>
        <a:lstStyle/>
        <a:p>
          <a:pPr marL="0" lvl="0" indent="0" algn="l" defTabSz="889000">
            <a:lnSpc>
              <a:spcPct val="90000"/>
            </a:lnSpc>
            <a:spcBef>
              <a:spcPct val="0"/>
            </a:spcBef>
            <a:spcAft>
              <a:spcPct val="35000"/>
            </a:spcAft>
            <a:buNone/>
          </a:pPr>
          <a:r>
            <a:rPr lang="en-US" sz="2000" kern="1200" dirty="0"/>
            <a:t>Protocol Development</a:t>
          </a:r>
        </a:p>
      </dsp:txBody>
      <dsp:txXfrm>
        <a:off x="470939" y="990295"/>
        <a:ext cx="6132020" cy="532758"/>
      </dsp:txXfrm>
    </dsp:sp>
    <dsp:sp modelId="{82B8FD4C-70F0-4AE8-82EE-910DCF3DBAD8}">
      <dsp:nvSpPr>
        <dsp:cNvPr id="0" name=""/>
        <dsp:cNvSpPr/>
      </dsp:nvSpPr>
      <dsp:spPr>
        <a:xfrm>
          <a:off x="0" y="2163874"/>
          <a:ext cx="8842375"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267" tIns="416560" rIns="686267" bIns="142240" numCol="1" spcCol="1270" anchor="t" anchorCtr="0">
          <a:noAutofit/>
        </a:bodyPr>
        <a:lstStyle/>
        <a:p>
          <a:pPr marL="228600" lvl="1" indent="-228600" algn="l" defTabSz="889000">
            <a:lnSpc>
              <a:spcPct val="90000"/>
            </a:lnSpc>
            <a:spcBef>
              <a:spcPct val="0"/>
            </a:spcBef>
            <a:spcAft>
              <a:spcPct val="15000"/>
            </a:spcAft>
            <a:buChar char="•"/>
          </a:pPr>
          <a:endParaRPr lang="en-US" sz="2000" kern="1200"/>
        </a:p>
      </dsp:txBody>
      <dsp:txXfrm>
        <a:off x="0" y="2163874"/>
        <a:ext cx="8842375" cy="504000"/>
      </dsp:txXfrm>
    </dsp:sp>
    <dsp:sp modelId="{917446EC-0CF2-4E7B-80BC-9E4ABCC17BD2}">
      <dsp:nvSpPr>
        <dsp:cNvPr id="0" name=""/>
        <dsp:cNvSpPr/>
      </dsp:nvSpPr>
      <dsp:spPr>
        <a:xfrm>
          <a:off x="442118" y="1868674"/>
          <a:ext cx="6189662"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955" tIns="0" rIns="233955" bIns="0" numCol="1" spcCol="1270" anchor="ctr" anchorCtr="0">
          <a:noAutofit/>
        </a:bodyPr>
        <a:lstStyle/>
        <a:p>
          <a:pPr marL="0" lvl="0" indent="0" algn="l" defTabSz="889000">
            <a:lnSpc>
              <a:spcPct val="90000"/>
            </a:lnSpc>
            <a:spcBef>
              <a:spcPct val="0"/>
            </a:spcBef>
            <a:spcAft>
              <a:spcPct val="35000"/>
            </a:spcAft>
            <a:buNone/>
          </a:pPr>
          <a:r>
            <a:rPr lang="en-US" sz="2000" kern="1200"/>
            <a:t>Field Test</a:t>
          </a:r>
        </a:p>
      </dsp:txBody>
      <dsp:txXfrm>
        <a:off x="470939" y="1897495"/>
        <a:ext cx="6132020" cy="532758"/>
      </dsp:txXfrm>
    </dsp:sp>
    <dsp:sp modelId="{7FBFFE83-2012-452D-A0C2-27F8732FEEF1}">
      <dsp:nvSpPr>
        <dsp:cNvPr id="0" name=""/>
        <dsp:cNvSpPr/>
      </dsp:nvSpPr>
      <dsp:spPr>
        <a:xfrm>
          <a:off x="0" y="3071074"/>
          <a:ext cx="8842375"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267" tIns="416560" rIns="686267" bIns="142240" numCol="1" spcCol="1270" anchor="t" anchorCtr="0">
          <a:noAutofit/>
        </a:bodyPr>
        <a:lstStyle/>
        <a:p>
          <a:pPr marL="228600" lvl="1" indent="-228600" algn="l" defTabSz="889000">
            <a:lnSpc>
              <a:spcPct val="90000"/>
            </a:lnSpc>
            <a:spcBef>
              <a:spcPct val="0"/>
            </a:spcBef>
            <a:spcAft>
              <a:spcPct val="15000"/>
            </a:spcAft>
            <a:buChar char="•"/>
          </a:pPr>
          <a:endParaRPr lang="en-US" sz="2000" kern="1200"/>
        </a:p>
      </dsp:txBody>
      <dsp:txXfrm>
        <a:off x="0" y="3071074"/>
        <a:ext cx="8842375" cy="504000"/>
      </dsp:txXfrm>
    </dsp:sp>
    <dsp:sp modelId="{587A9137-A63D-4E15-B2D1-7197A4C8DB6B}">
      <dsp:nvSpPr>
        <dsp:cNvPr id="0" name=""/>
        <dsp:cNvSpPr/>
      </dsp:nvSpPr>
      <dsp:spPr>
        <a:xfrm>
          <a:off x="442118" y="2775874"/>
          <a:ext cx="6189662"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955" tIns="0" rIns="233955" bIns="0" numCol="1" spcCol="1270" anchor="ctr" anchorCtr="0">
          <a:noAutofit/>
        </a:bodyPr>
        <a:lstStyle/>
        <a:p>
          <a:pPr marL="0" lvl="0" indent="0" algn="l" defTabSz="889000">
            <a:lnSpc>
              <a:spcPct val="90000"/>
            </a:lnSpc>
            <a:spcBef>
              <a:spcPct val="0"/>
            </a:spcBef>
            <a:spcAft>
              <a:spcPct val="35000"/>
            </a:spcAft>
            <a:buNone/>
          </a:pPr>
          <a:r>
            <a:rPr lang="en-US" sz="2000" kern="1200"/>
            <a:t>Cognitive Test</a:t>
          </a:r>
        </a:p>
      </dsp:txBody>
      <dsp:txXfrm>
        <a:off x="470939" y="2804695"/>
        <a:ext cx="6132020" cy="532758"/>
      </dsp:txXfrm>
    </dsp:sp>
    <dsp:sp modelId="{045339F5-4971-48F3-8659-BA8F62E0A61C}">
      <dsp:nvSpPr>
        <dsp:cNvPr id="0" name=""/>
        <dsp:cNvSpPr/>
      </dsp:nvSpPr>
      <dsp:spPr>
        <a:xfrm>
          <a:off x="0" y="3978274"/>
          <a:ext cx="8842375"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267" tIns="416560" rIns="686267" bIns="142240" numCol="1" spcCol="1270" anchor="t" anchorCtr="0">
          <a:noAutofit/>
        </a:bodyPr>
        <a:lstStyle/>
        <a:p>
          <a:pPr marL="228600" lvl="1" indent="-228600" algn="l" defTabSz="889000">
            <a:lnSpc>
              <a:spcPct val="90000"/>
            </a:lnSpc>
            <a:spcBef>
              <a:spcPct val="0"/>
            </a:spcBef>
            <a:spcAft>
              <a:spcPct val="15000"/>
            </a:spcAft>
            <a:buChar char="•"/>
          </a:pPr>
          <a:endParaRPr lang="en-US" sz="2000" kern="1200"/>
        </a:p>
      </dsp:txBody>
      <dsp:txXfrm>
        <a:off x="0" y="3978274"/>
        <a:ext cx="8842375" cy="504000"/>
      </dsp:txXfrm>
    </dsp:sp>
    <dsp:sp modelId="{1BB76E1C-04B0-4A89-B768-CFD94FB5811F}">
      <dsp:nvSpPr>
        <dsp:cNvPr id="0" name=""/>
        <dsp:cNvSpPr/>
      </dsp:nvSpPr>
      <dsp:spPr>
        <a:xfrm>
          <a:off x="442118" y="3683074"/>
          <a:ext cx="6189662"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955" tIns="0" rIns="233955" bIns="0" numCol="1" spcCol="1270" anchor="ctr" anchorCtr="0">
          <a:noAutofit/>
        </a:bodyPr>
        <a:lstStyle/>
        <a:p>
          <a:pPr marL="0" lvl="0" indent="0" algn="l" defTabSz="889000">
            <a:lnSpc>
              <a:spcPct val="90000"/>
            </a:lnSpc>
            <a:spcBef>
              <a:spcPct val="0"/>
            </a:spcBef>
            <a:spcAft>
              <a:spcPct val="35000"/>
            </a:spcAft>
            <a:buNone/>
          </a:pPr>
          <a:r>
            <a:rPr lang="en-US" sz="2000" kern="1200"/>
            <a:t>Findings</a:t>
          </a:r>
        </a:p>
      </dsp:txBody>
      <dsp:txXfrm>
        <a:off x="470939" y="3711895"/>
        <a:ext cx="6132020" cy="532758"/>
      </dsp:txXfrm>
    </dsp:sp>
    <dsp:sp modelId="{9FD9434B-654A-4660-9695-EF6BC09ADE00}">
      <dsp:nvSpPr>
        <dsp:cNvPr id="0" name=""/>
        <dsp:cNvSpPr/>
      </dsp:nvSpPr>
      <dsp:spPr>
        <a:xfrm>
          <a:off x="0" y="4885474"/>
          <a:ext cx="8842375"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11F737-6346-4255-8361-F59AD41D07B0}">
      <dsp:nvSpPr>
        <dsp:cNvPr id="0" name=""/>
        <dsp:cNvSpPr/>
      </dsp:nvSpPr>
      <dsp:spPr>
        <a:xfrm>
          <a:off x="442118" y="4590274"/>
          <a:ext cx="6189662"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955" tIns="0" rIns="233955" bIns="0" numCol="1" spcCol="1270" anchor="ctr" anchorCtr="0">
          <a:noAutofit/>
        </a:bodyPr>
        <a:lstStyle/>
        <a:p>
          <a:pPr marL="0" lvl="0" indent="0" algn="l" defTabSz="889000">
            <a:lnSpc>
              <a:spcPct val="90000"/>
            </a:lnSpc>
            <a:spcBef>
              <a:spcPct val="0"/>
            </a:spcBef>
            <a:spcAft>
              <a:spcPct val="35000"/>
            </a:spcAft>
            <a:buNone/>
          </a:pPr>
          <a:r>
            <a:rPr lang="en-US" sz="2000" kern="1200" dirty="0"/>
            <a:t>Recommendations</a:t>
          </a:r>
        </a:p>
      </dsp:txBody>
      <dsp:txXfrm>
        <a:off x="470939" y="4619095"/>
        <a:ext cx="6132020"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C875D-2365-4EE3-8546-DD084D3DB8E2}">
      <dsp:nvSpPr>
        <dsp:cNvPr id="0" name=""/>
        <dsp:cNvSpPr/>
      </dsp:nvSpPr>
      <dsp:spPr>
        <a:xfrm>
          <a:off x="0" y="125504"/>
          <a:ext cx="8842248" cy="140568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0" tIns="728980" rIns="45720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tx1"/>
              </a:solidFill>
            </a:rPr>
            <a:t>Evaluate feasibility of remote SPI interviewing by comparing participation and data quality by mode</a:t>
          </a:r>
          <a:endParaRPr lang="en-US" sz="2000" kern="1200" dirty="0"/>
        </a:p>
      </dsp:txBody>
      <dsp:txXfrm>
        <a:off x="0" y="125504"/>
        <a:ext cx="8842248" cy="1405687"/>
      </dsp:txXfrm>
    </dsp:sp>
    <dsp:sp modelId="{B54C8B01-9FA4-46A6-870A-E3B724B524C0}">
      <dsp:nvSpPr>
        <dsp:cNvPr id="0" name=""/>
        <dsp:cNvSpPr/>
      </dsp:nvSpPr>
      <dsp:spPr>
        <a:xfrm>
          <a:off x="442112" y="19807"/>
          <a:ext cx="6189573" cy="6222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951" tIns="0" rIns="233951" bIns="0" numCol="1" spcCol="1270" anchor="ctr" anchorCtr="0">
          <a:noAutofit/>
        </a:bodyPr>
        <a:lstStyle/>
        <a:p>
          <a:pPr marL="0" lvl="0" indent="0" algn="l" defTabSz="889000">
            <a:lnSpc>
              <a:spcPct val="90000"/>
            </a:lnSpc>
            <a:spcBef>
              <a:spcPct val="0"/>
            </a:spcBef>
            <a:spcAft>
              <a:spcPct val="35000"/>
            </a:spcAft>
            <a:buNone/>
          </a:pPr>
          <a:r>
            <a:rPr lang="en-US" sz="2000" b="1" kern="1200" dirty="0"/>
            <a:t>Goal</a:t>
          </a:r>
          <a:endParaRPr lang="en-US" sz="2000" kern="1200" dirty="0"/>
        </a:p>
      </dsp:txBody>
      <dsp:txXfrm>
        <a:off x="472490" y="50185"/>
        <a:ext cx="6128817" cy="561540"/>
      </dsp:txXfrm>
    </dsp:sp>
    <dsp:sp modelId="{96094D0E-7480-4D00-9199-FE5F85AFCD5A}">
      <dsp:nvSpPr>
        <dsp:cNvPr id="0" name=""/>
        <dsp:cNvSpPr/>
      </dsp:nvSpPr>
      <dsp:spPr>
        <a:xfrm>
          <a:off x="0" y="1752231"/>
          <a:ext cx="8842248" cy="154036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0" tIns="728980" rIns="686257" bIns="142240" numCol="1" spcCol="1270" anchor="t" anchorCtr="0">
          <a:noAutofit/>
        </a:bodyPr>
        <a:lstStyle/>
        <a:p>
          <a:pPr marL="228600" lvl="1" indent="-228600" algn="l" defTabSz="889000">
            <a:lnSpc>
              <a:spcPct val="90000"/>
            </a:lnSpc>
            <a:spcBef>
              <a:spcPct val="0"/>
            </a:spcBef>
            <a:spcAft>
              <a:spcPct val="15000"/>
            </a:spcAft>
            <a:buChar char="•"/>
          </a:pPr>
          <a:r>
            <a:rPr lang="en-US" sz="2000" b="0" kern="1200" dirty="0">
              <a:solidFill>
                <a:schemeClr val="tx1"/>
              </a:solidFill>
            </a:rPr>
            <a:t>Convenience sample of federal &amp; state, female &amp; male facilities</a:t>
          </a:r>
          <a:endParaRPr lang="en-US" sz="2000" b="1" kern="1200" dirty="0"/>
        </a:p>
        <a:p>
          <a:pPr marL="228600" lvl="1" indent="-228600" algn="l" defTabSz="889000">
            <a:lnSpc>
              <a:spcPct val="90000"/>
            </a:lnSpc>
            <a:spcBef>
              <a:spcPct val="0"/>
            </a:spcBef>
            <a:spcAft>
              <a:spcPct val="15000"/>
            </a:spcAft>
            <a:buChar char="•"/>
          </a:pPr>
          <a:r>
            <a:rPr lang="en-US" sz="2000" b="0" kern="1200" dirty="0">
              <a:solidFill>
                <a:schemeClr val="tx1"/>
              </a:solidFill>
            </a:rPr>
            <a:t>Random sample of 100-135 individuals per facility</a:t>
          </a:r>
          <a:endParaRPr lang="en-US" sz="2000" b="1" kern="1200" dirty="0"/>
        </a:p>
      </dsp:txBody>
      <dsp:txXfrm>
        <a:off x="0" y="1752231"/>
        <a:ext cx="8842248" cy="1540368"/>
      </dsp:txXfrm>
    </dsp:sp>
    <dsp:sp modelId="{8BFC1C58-3901-48F3-A328-BEAA084CBC3F}">
      <dsp:nvSpPr>
        <dsp:cNvPr id="0" name=""/>
        <dsp:cNvSpPr/>
      </dsp:nvSpPr>
      <dsp:spPr>
        <a:xfrm>
          <a:off x="414405" y="1581649"/>
          <a:ext cx="6189573" cy="548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951" tIns="0" rIns="233951" bIns="0" numCol="1" spcCol="1270" anchor="ctr" anchorCtr="0">
          <a:noAutofit/>
        </a:bodyPr>
        <a:lstStyle/>
        <a:p>
          <a:pPr marL="0" lvl="0" indent="0" algn="l" defTabSz="889000">
            <a:lnSpc>
              <a:spcPct val="90000"/>
            </a:lnSpc>
            <a:spcBef>
              <a:spcPct val="0"/>
            </a:spcBef>
            <a:spcAft>
              <a:spcPct val="35000"/>
            </a:spcAft>
            <a:buNone/>
          </a:pPr>
          <a:r>
            <a:rPr lang="en-US" sz="2000" b="1" kern="1200" dirty="0"/>
            <a:t>Sampling</a:t>
          </a:r>
        </a:p>
      </dsp:txBody>
      <dsp:txXfrm>
        <a:off x="441187" y="1608431"/>
        <a:ext cx="6136009" cy="495075"/>
      </dsp:txXfrm>
    </dsp:sp>
    <dsp:sp modelId="{B9EB5D04-F1C3-4BA2-A5B4-3323C5918A57}">
      <dsp:nvSpPr>
        <dsp:cNvPr id="0" name=""/>
        <dsp:cNvSpPr/>
      </dsp:nvSpPr>
      <dsp:spPr>
        <a:xfrm>
          <a:off x="0" y="3511407"/>
          <a:ext cx="8842248" cy="11576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0" tIns="728980" rIns="68625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Mode split within facility via random assignment</a:t>
          </a:r>
        </a:p>
      </dsp:txBody>
      <dsp:txXfrm>
        <a:off x="0" y="3511407"/>
        <a:ext cx="8842248" cy="1157625"/>
      </dsp:txXfrm>
    </dsp:sp>
    <dsp:sp modelId="{B047272E-7BFB-4BDA-B202-6BF985D8668D}">
      <dsp:nvSpPr>
        <dsp:cNvPr id="0" name=""/>
        <dsp:cNvSpPr/>
      </dsp:nvSpPr>
      <dsp:spPr>
        <a:xfrm>
          <a:off x="442112" y="3481599"/>
          <a:ext cx="6189573" cy="5464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951" tIns="0" rIns="233951" bIns="0" numCol="1" spcCol="1270" anchor="ctr" anchorCtr="0">
          <a:noAutofit/>
        </a:bodyPr>
        <a:lstStyle/>
        <a:p>
          <a:pPr marL="0" lvl="0" indent="0" algn="l" defTabSz="889000">
            <a:lnSpc>
              <a:spcPct val="90000"/>
            </a:lnSpc>
            <a:spcBef>
              <a:spcPct val="0"/>
            </a:spcBef>
            <a:spcAft>
              <a:spcPct val="35000"/>
            </a:spcAft>
            <a:buNone/>
          </a:pPr>
          <a:r>
            <a:rPr lang="en-US" sz="2000" b="1" kern="1200" dirty="0"/>
            <a:t>Assignment</a:t>
          </a:r>
          <a:endParaRPr lang="en-US" sz="2000" kern="1200" dirty="0"/>
        </a:p>
      </dsp:txBody>
      <dsp:txXfrm>
        <a:off x="468785" y="3508272"/>
        <a:ext cx="6136227" cy="4930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B980F-CE04-488E-AE5E-7FCE19BCFC81}">
      <dsp:nvSpPr>
        <dsp:cNvPr id="0" name=""/>
        <dsp:cNvSpPr/>
      </dsp:nvSpPr>
      <dsp:spPr>
        <a:xfrm>
          <a:off x="0" y="331087"/>
          <a:ext cx="8842248" cy="152144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257" tIns="479044" rIns="68625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Logistics Manager</a:t>
          </a:r>
        </a:p>
        <a:p>
          <a:pPr marL="228600" lvl="1" indent="-228600" algn="l" defTabSz="889000">
            <a:lnSpc>
              <a:spcPct val="90000"/>
            </a:lnSpc>
            <a:spcBef>
              <a:spcPct val="0"/>
            </a:spcBef>
            <a:spcAft>
              <a:spcPct val="15000"/>
            </a:spcAft>
            <a:buChar char="•"/>
          </a:pPr>
          <a:r>
            <a:rPr lang="en-US" sz="2000" kern="1200" dirty="0"/>
            <a:t>In-Person Supervisor</a:t>
          </a:r>
        </a:p>
        <a:p>
          <a:pPr marL="228600" lvl="1" indent="-228600" algn="l" defTabSz="889000">
            <a:lnSpc>
              <a:spcPct val="90000"/>
            </a:lnSpc>
            <a:spcBef>
              <a:spcPct val="0"/>
            </a:spcBef>
            <a:spcAft>
              <a:spcPct val="15000"/>
            </a:spcAft>
            <a:buChar char="•"/>
          </a:pPr>
          <a:r>
            <a:rPr lang="en-US" sz="2000" kern="1200" dirty="0"/>
            <a:t>In-Person and Remote Interviewers</a:t>
          </a:r>
        </a:p>
      </dsp:txBody>
      <dsp:txXfrm>
        <a:off x="0" y="331087"/>
        <a:ext cx="8842248" cy="1521449"/>
      </dsp:txXfrm>
    </dsp:sp>
    <dsp:sp modelId="{54A43FF9-8074-409D-B93B-ED592CA48434}">
      <dsp:nvSpPr>
        <dsp:cNvPr id="0" name=""/>
        <dsp:cNvSpPr/>
      </dsp:nvSpPr>
      <dsp:spPr>
        <a:xfrm>
          <a:off x="442112" y="1391"/>
          <a:ext cx="6189573" cy="6691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951" tIns="0" rIns="233951" bIns="0" numCol="1" spcCol="1270" anchor="ctr" anchorCtr="0">
          <a:noAutofit/>
        </a:bodyPr>
        <a:lstStyle/>
        <a:p>
          <a:pPr marL="0" lvl="0" indent="0" algn="l" defTabSz="889000">
            <a:lnSpc>
              <a:spcPct val="90000"/>
            </a:lnSpc>
            <a:spcBef>
              <a:spcPct val="0"/>
            </a:spcBef>
            <a:spcAft>
              <a:spcPct val="35000"/>
            </a:spcAft>
            <a:buNone/>
          </a:pPr>
          <a:r>
            <a:rPr lang="en-US" sz="2000" b="1" kern="1200" dirty="0"/>
            <a:t>RTI Team</a:t>
          </a:r>
        </a:p>
      </dsp:txBody>
      <dsp:txXfrm>
        <a:off x="474778" y="34057"/>
        <a:ext cx="6124241" cy="603844"/>
      </dsp:txXfrm>
    </dsp:sp>
    <dsp:sp modelId="{B9EB5D04-F1C3-4BA2-A5B4-3323C5918A57}">
      <dsp:nvSpPr>
        <dsp:cNvPr id="0" name=""/>
        <dsp:cNvSpPr/>
      </dsp:nvSpPr>
      <dsp:spPr>
        <a:xfrm>
          <a:off x="0" y="2306433"/>
          <a:ext cx="8842248" cy="119542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257" tIns="479044" rIns="68625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Up to 5-day facility data collection</a:t>
          </a:r>
        </a:p>
        <a:p>
          <a:pPr marL="228600" lvl="1" indent="-228600" algn="l" defTabSz="889000">
            <a:lnSpc>
              <a:spcPct val="90000"/>
            </a:lnSpc>
            <a:spcBef>
              <a:spcPct val="0"/>
            </a:spcBef>
            <a:spcAft>
              <a:spcPct val="15000"/>
            </a:spcAft>
            <a:buChar char="•"/>
          </a:pPr>
          <a:r>
            <a:rPr lang="en-US" sz="2000" kern="1200" dirty="0"/>
            <a:t>3-month data collection period (2025)</a:t>
          </a:r>
        </a:p>
      </dsp:txBody>
      <dsp:txXfrm>
        <a:off x="0" y="2306433"/>
        <a:ext cx="8842248" cy="1195424"/>
      </dsp:txXfrm>
    </dsp:sp>
    <dsp:sp modelId="{B047272E-7BFB-4BDA-B202-6BF985D8668D}">
      <dsp:nvSpPr>
        <dsp:cNvPr id="0" name=""/>
        <dsp:cNvSpPr/>
      </dsp:nvSpPr>
      <dsp:spPr>
        <a:xfrm>
          <a:off x="442112" y="1976737"/>
          <a:ext cx="6189573" cy="6691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951" tIns="0" rIns="233951" bIns="0" numCol="1" spcCol="1270" anchor="ctr" anchorCtr="0">
          <a:noAutofit/>
        </a:bodyPr>
        <a:lstStyle/>
        <a:p>
          <a:pPr marL="0" lvl="0" indent="0" algn="l" defTabSz="889000">
            <a:lnSpc>
              <a:spcPct val="90000"/>
            </a:lnSpc>
            <a:spcBef>
              <a:spcPct val="0"/>
            </a:spcBef>
            <a:spcAft>
              <a:spcPct val="35000"/>
            </a:spcAft>
            <a:buNone/>
          </a:pPr>
          <a:r>
            <a:rPr lang="en-US" sz="2000" b="1" kern="1200" dirty="0"/>
            <a:t>Site Visits</a:t>
          </a:r>
          <a:endParaRPr lang="en-US" sz="2000" kern="1200" dirty="0"/>
        </a:p>
      </dsp:txBody>
      <dsp:txXfrm>
        <a:off x="474778" y="2009403"/>
        <a:ext cx="6124241" cy="603844"/>
      </dsp:txXfrm>
    </dsp:sp>
    <dsp:sp modelId="{C884D83D-DFE7-406F-B031-FD48F7D5B751}">
      <dsp:nvSpPr>
        <dsp:cNvPr id="0" name=""/>
        <dsp:cNvSpPr/>
      </dsp:nvSpPr>
      <dsp:spPr>
        <a:xfrm>
          <a:off x="0" y="3955754"/>
          <a:ext cx="8842248" cy="119542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257" tIns="479044" rIns="68625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solidFill>
                <a:schemeClr val="tx1"/>
              </a:solidFill>
            </a:rPr>
            <a:t>Private</a:t>
          </a:r>
          <a:endParaRPr lang="en-US" sz="2000" kern="1200"/>
        </a:p>
        <a:p>
          <a:pPr marL="228600" lvl="1" indent="-228600" algn="l" defTabSz="889000">
            <a:lnSpc>
              <a:spcPct val="90000"/>
            </a:lnSpc>
            <a:spcBef>
              <a:spcPct val="0"/>
            </a:spcBef>
            <a:spcAft>
              <a:spcPct val="15000"/>
            </a:spcAft>
            <a:buChar char="•"/>
          </a:pPr>
          <a:r>
            <a:rPr lang="en-US" sz="2000" kern="1200"/>
            <a:t>Centralized or Decentralized</a:t>
          </a:r>
        </a:p>
      </dsp:txBody>
      <dsp:txXfrm>
        <a:off x="0" y="3955754"/>
        <a:ext cx="8842248" cy="1195424"/>
      </dsp:txXfrm>
    </dsp:sp>
    <dsp:sp modelId="{AF2A232C-6419-49B0-8664-DA7C48B93B01}">
      <dsp:nvSpPr>
        <dsp:cNvPr id="0" name=""/>
        <dsp:cNvSpPr/>
      </dsp:nvSpPr>
      <dsp:spPr>
        <a:xfrm>
          <a:off x="442112" y="3626058"/>
          <a:ext cx="6189573" cy="6691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951" tIns="0" rIns="233951" bIns="0" numCol="1" spcCol="1270" anchor="ctr" anchorCtr="0">
          <a:noAutofit/>
        </a:bodyPr>
        <a:lstStyle/>
        <a:p>
          <a:pPr marL="0" lvl="0" indent="0" algn="l" defTabSz="889000">
            <a:lnSpc>
              <a:spcPct val="90000"/>
            </a:lnSpc>
            <a:spcBef>
              <a:spcPct val="0"/>
            </a:spcBef>
            <a:spcAft>
              <a:spcPct val="35000"/>
            </a:spcAft>
            <a:buNone/>
          </a:pPr>
          <a:r>
            <a:rPr lang="en-US" sz="2000" b="1" kern="1200" dirty="0"/>
            <a:t>Interview Areas</a:t>
          </a:r>
          <a:endParaRPr lang="en-US" sz="2000" kern="1200" dirty="0"/>
        </a:p>
      </dsp:txBody>
      <dsp:txXfrm>
        <a:off x="474778" y="3658724"/>
        <a:ext cx="6124241" cy="603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C875D-2365-4EE3-8546-DD084D3DB8E2}">
      <dsp:nvSpPr>
        <dsp:cNvPr id="0" name=""/>
        <dsp:cNvSpPr/>
      </dsp:nvSpPr>
      <dsp:spPr>
        <a:xfrm>
          <a:off x="0" y="340868"/>
          <a:ext cx="8842248" cy="1278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0" tIns="604012" rIns="45720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chemeClr val="tx1"/>
              </a:solidFill>
            </a:rPr>
            <a:t>Qualitative evaluation of survey content, including sensitive items, potentially </a:t>
          </a:r>
          <a:r>
            <a:rPr lang="en-US" sz="2000" kern="1200" dirty="0"/>
            <a:t>impacted by mode.</a:t>
          </a:r>
        </a:p>
      </dsp:txBody>
      <dsp:txXfrm>
        <a:off x="0" y="340868"/>
        <a:ext cx="8842248" cy="1278900"/>
      </dsp:txXfrm>
    </dsp:sp>
    <dsp:sp modelId="{B54C8B01-9FA4-46A6-870A-E3B724B524C0}">
      <dsp:nvSpPr>
        <dsp:cNvPr id="0" name=""/>
        <dsp:cNvSpPr/>
      </dsp:nvSpPr>
      <dsp:spPr>
        <a:xfrm>
          <a:off x="442112" y="11260"/>
          <a:ext cx="6189573" cy="7576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951" tIns="0" rIns="233951" bIns="0" numCol="1" spcCol="1270" anchor="ctr" anchorCtr="0">
          <a:noAutofit/>
        </a:bodyPr>
        <a:lstStyle/>
        <a:p>
          <a:pPr marL="0" lvl="0" indent="0" algn="l" defTabSz="889000">
            <a:lnSpc>
              <a:spcPct val="90000"/>
            </a:lnSpc>
            <a:spcBef>
              <a:spcPct val="0"/>
            </a:spcBef>
            <a:spcAft>
              <a:spcPct val="35000"/>
            </a:spcAft>
            <a:buNone/>
          </a:pPr>
          <a:r>
            <a:rPr lang="en-US" sz="2000" b="1" kern="1200" dirty="0"/>
            <a:t>Goal</a:t>
          </a:r>
          <a:endParaRPr lang="en-US" sz="2000" kern="1200" dirty="0"/>
        </a:p>
      </dsp:txBody>
      <dsp:txXfrm>
        <a:off x="479097" y="48245"/>
        <a:ext cx="6115603" cy="683677"/>
      </dsp:txXfrm>
    </dsp:sp>
    <dsp:sp modelId="{96094D0E-7480-4D00-9199-FE5F85AFCD5A}">
      <dsp:nvSpPr>
        <dsp:cNvPr id="0" name=""/>
        <dsp:cNvSpPr/>
      </dsp:nvSpPr>
      <dsp:spPr>
        <a:xfrm>
          <a:off x="0" y="2204408"/>
          <a:ext cx="8842248" cy="13245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0" tIns="604012" rIns="457200" bIns="142240" numCol="1" spcCol="1270" anchor="t" anchorCtr="0">
          <a:noAutofit/>
        </a:bodyPr>
        <a:lstStyle/>
        <a:p>
          <a:pPr marL="228600" lvl="1" indent="-228600" algn="l" defTabSz="889000">
            <a:lnSpc>
              <a:spcPct val="90000"/>
            </a:lnSpc>
            <a:spcBef>
              <a:spcPct val="0"/>
            </a:spcBef>
            <a:spcAft>
              <a:spcPct val="15000"/>
            </a:spcAft>
            <a:buChar char="•"/>
          </a:pPr>
          <a:r>
            <a:rPr lang="en-US" sz="2000" b="0" kern="1200" dirty="0">
              <a:solidFill>
                <a:schemeClr val="tx1"/>
              </a:solidFill>
            </a:rPr>
            <a:t>Convenience sample of federal &amp; state, female &amp; male facilities</a:t>
          </a:r>
          <a:endParaRPr lang="en-US" sz="2000" b="1" kern="1200" dirty="0"/>
        </a:p>
        <a:p>
          <a:pPr marL="228600" lvl="1" indent="-228600" algn="l" defTabSz="889000">
            <a:lnSpc>
              <a:spcPct val="90000"/>
            </a:lnSpc>
            <a:spcBef>
              <a:spcPct val="0"/>
            </a:spcBef>
            <a:spcAft>
              <a:spcPct val="15000"/>
            </a:spcAft>
            <a:buChar char="•"/>
          </a:pPr>
          <a:r>
            <a:rPr lang="en-US" sz="2000" b="0" kern="1200" dirty="0">
              <a:solidFill>
                <a:schemeClr val="tx1"/>
              </a:solidFill>
            </a:rPr>
            <a:t>Random sample of 30 individuals per facility</a:t>
          </a:r>
          <a:endParaRPr lang="en-US" sz="2000" b="1" kern="1200" dirty="0"/>
        </a:p>
      </dsp:txBody>
      <dsp:txXfrm>
        <a:off x="0" y="2204408"/>
        <a:ext cx="8842248" cy="1324575"/>
      </dsp:txXfrm>
    </dsp:sp>
    <dsp:sp modelId="{8BFC1C58-3901-48F3-A328-BEAA084CBC3F}">
      <dsp:nvSpPr>
        <dsp:cNvPr id="0" name=""/>
        <dsp:cNvSpPr/>
      </dsp:nvSpPr>
      <dsp:spPr>
        <a:xfrm>
          <a:off x="442112" y="1776368"/>
          <a:ext cx="6189573"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951" tIns="0" rIns="233951" bIns="0" numCol="1" spcCol="1270" anchor="ctr" anchorCtr="0">
          <a:noAutofit/>
        </a:bodyPr>
        <a:lstStyle/>
        <a:p>
          <a:pPr marL="0" lvl="0" indent="0" algn="l" defTabSz="889000">
            <a:lnSpc>
              <a:spcPct val="90000"/>
            </a:lnSpc>
            <a:spcBef>
              <a:spcPct val="0"/>
            </a:spcBef>
            <a:spcAft>
              <a:spcPct val="35000"/>
            </a:spcAft>
            <a:buNone/>
          </a:pPr>
          <a:r>
            <a:rPr lang="en-US" sz="2000" b="1" kern="1200" dirty="0"/>
            <a:t>Sampling</a:t>
          </a:r>
        </a:p>
      </dsp:txBody>
      <dsp:txXfrm>
        <a:off x="483902" y="1818158"/>
        <a:ext cx="6105993" cy="772500"/>
      </dsp:txXfrm>
    </dsp:sp>
    <dsp:sp modelId="{B9EB5D04-F1C3-4BA2-A5B4-3323C5918A57}">
      <dsp:nvSpPr>
        <dsp:cNvPr id="0" name=""/>
        <dsp:cNvSpPr/>
      </dsp:nvSpPr>
      <dsp:spPr>
        <a:xfrm>
          <a:off x="0" y="4113623"/>
          <a:ext cx="8842248" cy="102768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0" tIns="604012" rIns="68625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Mode split by facility</a:t>
          </a:r>
        </a:p>
      </dsp:txBody>
      <dsp:txXfrm>
        <a:off x="0" y="4113623"/>
        <a:ext cx="8842248" cy="1027687"/>
      </dsp:txXfrm>
    </dsp:sp>
    <dsp:sp modelId="{B047272E-7BFB-4BDA-B202-6BF985D8668D}">
      <dsp:nvSpPr>
        <dsp:cNvPr id="0" name=""/>
        <dsp:cNvSpPr/>
      </dsp:nvSpPr>
      <dsp:spPr>
        <a:xfrm>
          <a:off x="442112" y="3685583"/>
          <a:ext cx="6189573"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951" tIns="0" rIns="233951" bIns="0" numCol="1" spcCol="1270" anchor="ctr" anchorCtr="0">
          <a:noAutofit/>
        </a:bodyPr>
        <a:lstStyle/>
        <a:p>
          <a:pPr marL="0" lvl="0" indent="0" algn="l" defTabSz="889000">
            <a:lnSpc>
              <a:spcPct val="90000"/>
            </a:lnSpc>
            <a:spcBef>
              <a:spcPct val="0"/>
            </a:spcBef>
            <a:spcAft>
              <a:spcPct val="35000"/>
            </a:spcAft>
            <a:buNone/>
          </a:pPr>
          <a:r>
            <a:rPr lang="en-US" sz="2000" b="1" kern="1200" dirty="0"/>
            <a:t>Assignment</a:t>
          </a:r>
          <a:endParaRPr lang="en-US" sz="2000" kern="1200" dirty="0"/>
        </a:p>
      </dsp:txBody>
      <dsp:txXfrm>
        <a:off x="483902" y="3727373"/>
        <a:ext cx="6105993" cy="7725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B980F-CE04-488E-AE5E-7FCE19BCFC81}">
      <dsp:nvSpPr>
        <dsp:cNvPr id="0" name=""/>
        <dsp:cNvSpPr/>
      </dsp:nvSpPr>
      <dsp:spPr>
        <a:xfrm>
          <a:off x="0" y="372050"/>
          <a:ext cx="8842248" cy="14899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257" tIns="458216" rIns="68625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Logistics Manager</a:t>
          </a:r>
        </a:p>
        <a:p>
          <a:pPr marL="228600" lvl="1" indent="-228600" algn="l" defTabSz="889000">
            <a:lnSpc>
              <a:spcPct val="90000"/>
            </a:lnSpc>
            <a:spcBef>
              <a:spcPct val="0"/>
            </a:spcBef>
            <a:spcAft>
              <a:spcPct val="15000"/>
            </a:spcAft>
            <a:buChar char="•"/>
          </a:pPr>
          <a:r>
            <a:rPr lang="en-US" sz="2000" kern="1200" dirty="0"/>
            <a:t>In-Person or Remote Supervisor</a:t>
          </a:r>
        </a:p>
        <a:p>
          <a:pPr marL="228600" lvl="1" indent="-228600" algn="l" defTabSz="889000">
            <a:lnSpc>
              <a:spcPct val="90000"/>
            </a:lnSpc>
            <a:spcBef>
              <a:spcPct val="0"/>
            </a:spcBef>
            <a:spcAft>
              <a:spcPct val="15000"/>
            </a:spcAft>
            <a:buChar char="•"/>
          </a:pPr>
          <a:r>
            <a:rPr lang="en-US" sz="2000" kern="1200" dirty="0"/>
            <a:t>In-Person or Remote Interviewers</a:t>
          </a:r>
        </a:p>
      </dsp:txBody>
      <dsp:txXfrm>
        <a:off x="0" y="372050"/>
        <a:ext cx="8842248" cy="1489950"/>
      </dsp:txXfrm>
    </dsp:sp>
    <dsp:sp modelId="{54A43FF9-8074-409D-B93B-ED592CA48434}">
      <dsp:nvSpPr>
        <dsp:cNvPr id="0" name=""/>
        <dsp:cNvSpPr/>
      </dsp:nvSpPr>
      <dsp:spPr>
        <a:xfrm>
          <a:off x="442112" y="47330"/>
          <a:ext cx="6189573"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951" tIns="0" rIns="233951" bIns="0" numCol="1" spcCol="1270" anchor="ctr" anchorCtr="0">
          <a:noAutofit/>
        </a:bodyPr>
        <a:lstStyle/>
        <a:p>
          <a:pPr marL="0" lvl="0" indent="0" algn="l" defTabSz="889000">
            <a:lnSpc>
              <a:spcPct val="90000"/>
            </a:lnSpc>
            <a:spcBef>
              <a:spcPct val="0"/>
            </a:spcBef>
            <a:spcAft>
              <a:spcPct val="35000"/>
            </a:spcAft>
            <a:buNone/>
          </a:pPr>
          <a:r>
            <a:rPr lang="en-US" sz="2000" b="1" kern="1200"/>
            <a:t>RTI Team</a:t>
          </a:r>
        </a:p>
      </dsp:txBody>
      <dsp:txXfrm>
        <a:off x="473815" y="79033"/>
        <a:ext cx="6126167" cy="586034"/>
      </dsp:txXfrm>
    </dsp:sp>
    <dsp:sp modelId="{B9EB5D04-F1C3-4BA2-A5B4-3323C5918A57}">
      <dsp:nvSpPr>
        <dsp:cNvPr id="0" name=""/>
        <dsp:cNvSpPr/>
      </dsp:nvSpPr>
      <dsp:spPr>
        <a:xfrm>
          <a:off x="0" y="2305520"/>
          <a:ext cx="8842248" cy="1178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257" tIns="458216" rIns="68625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Up to 3-day facility data collection</a:t>
          </a:r>
        </a:p>
        <a:p>
          <a:pPr marL="228600" lvl="1" indent="-228600" algn="l" defTabSz="889000">
            <a:lnSpc>
              <a:spcPct val="90000"/>
            </a:lnSpc>
            <a:spcBef>
              <a:spcPct val="0"/>
            </a:spcBef>
            <a:spcAft>
              <a:spcPct val="15000"/>
            </a:spcAft>
            <a:buChar char="•"/>
          </a:pPr>
          <a:r>
            <a:rPr lang="en-US" sz="2000" kern="1200" dirty="0"/>
            <a:t>5-week data collection period (2025)</a:t>
          </a:r>
        </a:p>
      </dsp:txBody>
      <dsp:txXfrm>
        <a:off x="0" y="2305520"/>
        <a:ext cx="8842248" cy="1178100"/>
      </dsp:txXfrm>
    </dsp:sp>
    <dsp:sp modelId="{B047272E-7BFB-4BDA-B202-6BF985D8668D}">
      <dsp:nvSpPr>
        <dsp:cNvPr id="0" name=""/>
        <dsp:cNvSpPr/>
      </dsp:nvSpPr>
      <dsp:spPr>
        <a:xfrm>
          <a:off x="442112" y="1980800"/>
          <a:ext cx="6189573"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951" tIns="0" rIns="233951" bIns="0" numCol="1" spcCol="1270" anchor="ctr" anchorCtr="0">
          <a:noAutofit/>
        </a:bodyPr>
        <a:lstStyle/>
        <a:p>
          <a:pPr marL="0" lvl="0" indent="0" algn="l" defTabSz="889000">
            <a:lnSpc>
              <a:spcPct val="90000"/>
            </a:lnSpc>
            <a:spcBef>
              <a:spcPct val="0"/>
            </a:spcBef>
            <a:spcAft>
              <a:spcPct val="35000"/>
            </a:spcAft>
            <a:buNone/>
          </a:pPr>
          <a:r>
            <a:rPr lang="en-US" sz="2000" b="1" kern="1200" dirty="0"/>
            <a:t>Site Visits</a:t>
          </a:r>
          <a:endParaRPr lang="en-US" sz="2000" kern="1200" dirty="0"/>
        </a:p>
      </dsp:txBody>
      <dsp:txXfrm>
        <a:off x="473815" y="2012503"/>
        <a:ext cx="6126167" cy="586034"/>
      </dsp:txXfrm>
    </dsp:sp>
    <dsp:sp modelId="{C884D83D-DFE7-406F-B031-FD48F7D5B751}">
      <dsp:nvSpPr>
        <dsp:cNvPr id="0" name=""/>
        <dsp:cNvSpPr/>
      </dsp:nvSpPr>
      <dsp:spPr>
        <a:xfrm>
          <a:off x="0" y="3927140"/>
          <a:ext cx="8842248" cy="1178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6257" tIns="458216" rIns="686257"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solidFill>
                <a:schemeClr val="tx1"/>
              </a:solidFill>
            </a:rPr>
            <a:t>Private</a:t>
          </a:r>
          <a:endParaRPr lang="en-US" sz="2000" kern="1200"/>
        </a:p>
        <a:p>
          <a:pPr marL="228600" lvl="1" indent="-228600" algn="l" defTabSz="889000">
            <a:lnSpc>
              <a:spcPct val="90000"/>
            </a:lnSpc>
            <a:spcBef>
              <a:spcPct val="0"/>
            </a:spcBef>
            <a:spcAft>
              <a:spcPct val="15000"/>
            </a:spcAft>
            <a:buChar char="•"/>
          </a:pPr>
          <a:r>
            <a:rPr lang="en-US" sz="2000" kern="1200"/>
            <a:t>Centralized or Decentralized</a:t>
          </a:r>
        </a:p>
      </dsp:txBody>
      <dsp:txXfrm>
        <a:off x="0" y="3927140"/>
        <a:ext cx="8842248" cy="1178100"/>
      </dsp:txXfrm>
    </dsp:sp>
    <dsp:sp modelId="{AF2A232C-6419-49B0-8664-DA7C48B93B01}">
      <dsp:nvSpPr>
        <dsp:cNvPr id="0" name=""/>
        <dsp:cNvSpPr/>
      </dsp:nvSpPr>
      <dsp:spPr>
        <a:xfrm>
          <a:off x="442112" y="3602420"/>
          <a:ext cx="6189573"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951" tIns="0" rIns="233951" bIns="0" numCol="1" spcCol="1270" anchor="ctr" anchorCtr="0">
          <a:noAutofit/>
        </a:bodyPr>
        <a:lstStyle/>
        <a:p>
          <a:pPr marL="0" lvl="0" indent="0" algn="l" defTabSz="889000">
            <a:lnSpc>
              <a:spcPct val="90000"/>
            </a:lnSpc>
            <a:spcBef>
              <a:spcPct val="0"/>
            </a:spcBef>
            <a:spcAft>
              <a:spcPct val="35000"/>
            </a:spcAft>
            <a:buNone/>
          </a:pPr>
          <a:r>
            <a:rPr lang="en-US" sz="2000" b="1" kern="1200"/>
            <a:t>Interview Areas</a:t>
          </a:r>
          <a:endParaRPr lang="en-US" sz="2000" kern="1200"/>
        </a:p>
      </dsp:txBody>
      <dsp:txXfrm>
        <a:off x="473815" y="3634123"/>
        <a:ext cx="6126167"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1" y="0"/>
            <a:ext cx="3028207" cy="464185"/>
          </a:xfrm>
          <a:prstGeom prst="rect">
            <a:avLst/>
          </a:prstGeom>
          <a:noFill/>
          <a:ln w="9525">
            <a:noFill/>
            <a:miter lim="800000"/>
            <a:headEnd/>
            <a:tailEnd/>
          </a:ln>
          <a:effectLst/>
        </p:spPr>
        <p:txBody>
          <a:bodyPr vert="horz" wrap="square" lIns="91219" tIns="45608" rIns="91219" bIns="45608" numCol="1" anchor="t" anchorCtr="0" compatLnSpc="1">
            <a:prstTxWarp prst="textNoShape">
              <a:avLst/>
            </a:prstTxWarp>
          </a:bodyPr>
          <a:lstStyle>
            <a:lvl1pPr defTabSz="912790">
              <a:defRPr sz="1200">
                <a:latin typeface="Arial" charset="0"/>
              </a:defRPr>
            </a:lvl1pPr>
          </a:lstStyle>
          <a:p>
            <a:pPr>
              <a:defRPr/>
            </a:pPr>
            <a:endParaRPr lang="en-US"/>
          </a:p>
        </p:txBody>
      </p:sp>
      <p:sp>
        <p:nvSpPr>
          <p:cNvPr id="207875" name="Rectangle 3"/>
          <p:cNvSpPr>
            <a:spLocks noGrp="1" noChangeArrowheads="1"/>
          </p:cNvSpPr>
          <p:nvPr>
            <p:ph type="dt" sz="quarter" idx="1"/>
          </p:nvPr>
        </p:nvSpPr>
        <p:spPr bwMode="auto">
          <a:xfrm>
            <a:off x="3955209" y="0"/>
            <a:ext cx="3028207" cy="464185"/>
          </a:xfrm>
          <a:prstGeom prst="rect">
            <a:avLst/>
          </a:prstGeom>
          <a:noFill/>
          <a:ln w="9525">
            <a:noFill/>
            <a:miter lim="800000"/>
            <a:headEnd/>
            <a:tailEnd/>
          </a:ln>
          <a:effectLst/>
        </p:spPr>
        <p:txBody>
          <a:bodyPr vert="horz" wrap="square" lIns="91219" tIns="45608" rIns="91219" bIns="45608" numCol="1" anchor="t" anchorCtr="0" compatLnSpc="1">
            <a:prstTxWarp prst="textNoShape">
              <a:avLst/>
            </a:prstTxWarp>
          </a:bodyPr>
          <a:lstStyle>
            <a:lvl1pPr algn="r" defTabSz="912790">
              <a:defRPr sz="1200">
                <a:latin typeface="Arial" charset="0"/>
              </a:defRPr>
            </a:lvl1pPr>
          </a:lstStyle>
          <a:p>
            <a:pPr>
              <a:defRPr/>
            </a:pPr>
            <a:endParaRPr lang="en-US"/>
          </a:p>
        </p:txBody>
      </p:sp>
      <p:sp>
        <p:nvSpPr>
          <p:cNvPr id="207876" name="Rectangle 4"/>
          <p:cNvSpPr>
            <a:spLocks noGrp="1" noChangeArrowheads="1"/>
          </p:cNvSpPr>
          <p:nvPr>
            <p:ph type="ftr" sz="quarter" idx="2"/>
          </p:nvPr>
        </p:nvSpPr>
        <p:spPr bwMode="auto">
          <a:xfrm>
            <a:off x="1" y="8817926"/>
            <a:ext cx="3028207" cy="464185"/>
          </a:xfrm>
          <a:prstGeom prst="rect">
            <a:avLst/>
          </a:prstGeom>
          <a:noFill/>
          <a:ln w="9525">
            <a:noFill/>
            <a:miter lim="800000"/>
            <a:headEnd/>
            <a:tailEnd/>
          </a:ln>
          <a:effectLst/>
        </p:spPr>
        <p:txBody>
          <a:bodyPr vert="horz" wrap="square" lIns="91219" tIns="45608" rIns="91219" bIns="45608" numCol="1" anchor="b" anchorCtr="0" compatLnSpc="1">
            <a:prstTxWarp prst="textNoShape">
              <a:avLst/>
            </a:prstTxWarp>
          </a:bodyPr>
          <a:lstStyle>
            <a:lvl1pPr defTabSz="912790">
              <a:defRPr sz="1200">
                <a:latin typeface="Arial" charset="0"/>
              </a:defRPr>
            </a:lvl1pPr>
          </a:lstStyle>
          <a:p>
            <a:pPr>
              <a:defRPr/>
            </a:pPr>
            <a:endParaRPr lang="en-US"/>
          </a:p>
        </p:txBody>
      </p:sp>
      <p:sp>
        <p:nvSpPr>
          <p:cNvPr id="207877" name="Rectangle 5"/>
          <p:cNvSpPr>
            <a:spLocks noGrp="1" noChangeArrowheads="1"/>
          </p:cNvSpPr>
          <p:nvPr>
            <p:ph type="sldNum" sz="quarter" idx="3"/>
          </p:nvPr>
        </p:nvSpPr>
        <p:spPr bwMode="auto">
          <a:xfrm>
            <a:off x="3955209" y="8817926"/>
            <a:ext cx="3028207" cy="464185"/>
          </a:xfrm>
          <a:prstGeom prst="rect">
            <a:avLst/>
          </a:prstGeom>
          <a:noFill/>
          <a:ln w="9525">
            <a:noFill/>
            <a:miter lim="800000"/>
            <a:headEnd/>
            <a:tailEnd/>
          </a:ln>
          <a:effectLst/>
        </p:spPr>
        <p:txBody>
          <a:bodyPr vert="horz" wrap="square" lIns="91219" tIns="45608" rIns="91219" bIns="45608" numCol="1" anchor="b" anchorCtr="0" compatLnSpc="1">
            <a:prstTxWarp prst="textNoShape">
              <a:avLst/>
            </a:prstTxWarp>
          </a:bodyPr>
          <a:lstStyle>
            <a:lvl1pPr algn="r" defTabSz="912790">
              <a:defRPr sz="1200">
                <a:latin typeface="Arial" charset="0"/>
              </a:defRPr>
            </a:lvl1pPr>
          </a:lstStyle>
          <a:p>
            <a:pPr>
              <a:defRPr/>
            </a:pPr>
            <a:fld id="{F14AD3AF-E853-41DD-9C6B-157657455CBF}" type="slidenum">
              <a:rPr lang="en-US"/>
              <a:pPr>
                <a:defRPr/>
              </a:pPr>
              <a:t>‹#›</a:t>
            </a:fld>
            <a:endParaRPr lang="en-US"/>
          </a:p>
        </p:txBody>
      </p:sp>
    </p:spTree>
    <p:extLst>
      <p:ext uri="{BB962C8B-B14F-4D97-AF65-F5344CB8AC3E}">
        <p14:creationId xmlns:p14="http://schemas.microsoft.com/office/powerpoint/2010/main" val="37357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28207" cy="46418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lvl1pPr defTabSz="930251">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956794" y="0"/>
            <a:ext cx="3028206" cy="46418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lvl1pPr algn="r" defTabSz="930251">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71575" y="695325"/>
            <a:ext cx="4641850" cy="34813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1757" y="4409758"/>
            <a:ext cx="5121488" cy="417766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8819515"/>
            <a:ext cx="3028207" cy="464185"/>
          </a:xfrm>
          <a:prstGeom prst="rect">
            <a:avLst/>
          </a:prstGeom>
          <a:noFill/>
          <a:ln w="9525">
            <a:noFill/>
            <a:miter lim="800000"/>
            <a:headEnd/>
            <a:tailEnd/>
          </a:ln>
        </p:spPr>
        <p:txBody>
          <a:bodyPr vert="horz" wrap="square" lIns="92951" tIns="46476" rIns="92951" bIns="46476" numCol="1" anchor="b" anchorCtr="0" compatLnSpc="1">
            <a:prstTxWarp prst="textNoShape">
              <a:avLst/>
            </a:prstTxWarp>
          </a:bodyPr>
          <a:lstStyle>
            <a:lvl1pPr defTabSz="930251">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956794" y="8819515"/>
            <a:ext cx="3028206" cy="464185"/>
          </a:xfrm>
          <a:prstGeom prst="rect">
            <a:avLst/>
          </a:prstGeom>
          <a:noFill/>
          <a:ln w="9525">
            <a:noFill/>
            <a:miter lim="800000"/>
            <a:headEnd/>
            <a:tailEnd/>
          </a:ln>
        </p:spPr>
        <p:txBody>
          <a:bodyPr vert="horz" wrap="square" lIns="92951" tIns="46476" rIns="92951" bIns="46476" numCol="1" anchor="b" anchorCtr="0" compatLnSpc="1">
            <a:prstTxWarp prst="textNoShape">
              <a:avLst/>
            </a:prstTxWarp>
          </a:bodyPr>
          <a:lstStyle>
            <a:lvl1pPr algn="r" defTabSz="930251">
              <a:defRPr sz="1200">
                <a:latin typeface="Arial" charset="0"/>
              </a:defRPr>
            </a:lvl1pPr>
          </a:lstStyle>
          <a:p>
            <a:pPr>
              <a:defRPr/>
            </a:pPr>
            <a:fld id="{8DB8C9F8-2507-43B8-94EB-5DEE5D53B02A}" type="slidenum">
              <a:rPr lang="en-US"/>
              <a:pPr>
                <a:defRPr/>
              </a:pPr>
              <a:t>‹#›</a:t>
            </a:fld>
            <a:endParaRPr lang="en-US"/>
          </a:p>
        </p:txBody>
      </p:sp>
    </p:spTree>
    <p:extLst>
      <p:ext uri="{BB962C8B-B14F-4D97-AF65-F5344CB8AC3E}">
        <p14:creationId xmlns:p14="http://schemas.microsoft.com/office/powerpoint/2010/main" val="38944861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Acknowledge authors &amp; BJS.</a:t>
            </a:r>
          </a:p>
          <a:p>
            <a:pPr marL="171450" indent="-171450">
              <a:buFont typeface="Arial" panose="020B0604020202020204" pitchFamily="34" charset="0"/>
              <a:buChar char="•"/>
            </a:pPr>
            <a:r>
              <a:rPr lang="en-US" dirty="0"/>
              <a:t>Disclaimer, “as BJS has not released the reports associated with the work I’m presenting on, I am limited on disclosing sample and statistical findings.”</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a:t>
            </a:fld>
            <a:endParaRPr lang="en-US"/>
          </a:p>
        </p:txBody>
      </p:sp>
    </p:spTree>
    <p:extLst>
      <p:ext uri="{BB962C8B-B14F-4D97-AF65-F5344CB8AC3E}">
        <p14:creationId xmlns:p14="http://schemas.microsoft.com/office/powerpoint/2010/main" val="3303628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711C9-C0EB-8DAB-BE74-DC0A736C8B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4DABA3-87E8-562D-D1CC-6ABC88A0ED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F4A62D-FD88-D25A-E0BA-40E61F881C4B}"/>
              </a:ext>
            </a:extLst>
          </p:cNvPr>
          <p:cNvSpPr>
            <a:spLocks noGrp="1"/>
          </p:cNvSpPr>
          <p:nvPr>
            <p:ph type="body" idx="1"/>
          </p:nvPr>
        </p:nvSpPr>
        <p:spPr/>
        <p:txBody>
          <a:bodyPr/>
          <a:lstStyle/>
          <a:p>
            <a:pPr>
              <a:buFont typeface="Arial" panose="020B0604020202020204" pitchFamily="34" charset="0"/>
              <a:buChar char="•"/>
            </a:pPr>
            <a:r>
              <a:rPr lang="en-US" dirty="0">
                <a:solidFill>
                  <a:schemeClr val="tx1"/>
                </a:solidFill>
              </a:rPr>
              <a:t> In terms of logistics, the cognitive test was largely structured the same way as the field test.</a:t>
            </a:r>
          </a:p>
          <a:p>
            <a:pPr>
              <a:buFont typeface="Arial" panose="020B0604020202020204" pitchFamily="34" charset="0"/>
              <a:buChar char="•"/>
            </a:pPr>
            <a:r>
              <a:rPr lang="en-US" dirty="0">
                <a:solidFill>
                  <a:schemeClr val="tx1"/>
                </a:solidFill>
              </a:rPr>
              <a:t>Additionally, due to the smaller sample, there were shorter data collection periods.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schemeClr val="tx1"/>
                </a:solidFill>
              </a:rPr>
              <a:t> However, since facilities were assigned to be conducted under one mode, the interviewer team was fully in-person or remote, including the On-Site Supervisor</a:t>
            </a:r>
          </a:p>
          <a:p>
            <a:pPr marL="457200"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schemeClr val="tx1"/>
                </a:solidFill>
              </a:rPr>
              <a:t>Fully remote: Confirmed privacy with facility and sampled member</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endParaRPr lang="en-US" sz="1200" dirty="0">
              <a:solidFill>
                <a:schemeClr val="tx1"/>
              </a:solidFill>
            </a:endParaRPr>
          </a:p>
        </p:txBody>
      </p:sp>
      <p:sp>
        <p:nvSpPr>
          <p:cNvPr id="4" name="Slide Number Placeholder 3">
            <a:extLst>
              <a:ext uri="{FF2B5EF4-FFF2-40B4-BE49-F238E27FC236}">
                <a16:creationId xmlns:a16="http://schemas.microsoft.com/office/drawing/2014/main" id="{B4F9B146-6A3E-33DA-BA84-9D840E87707E}"/>
              </a:ext>
            </a:extLst>
          </p:cNvPr>
          <p:cNvSpPr>
            <a:spLocks noGrp="1"/>
          </p:cNvSpPr>
          <p:nvPr>
            <p:ph type="sldNum" sz="quarter" idx="5"/>
          </p:nvPr>
        </p:nvSpPr>
        <p:spPr/>
        <p:txBody>
          <a:bodyPr/>
          <a:lstStyle/>
          <a:p>
            <a:pPr>
              <a:defRPr/>
            </a:pPr>
            <a:fld id="{8DB8C9F8-2507-43B8-94EB-5DEE5D53B02A}" type="slidenum">
              <a:rPr lang="en-US" smtClean="0"/>
              <a:pPr>
                <a:defRPr/>
              </a:pPr>
              <a:t>15</a:t>
            </a:fld>
            <a:endParaRPr lang="en-US"/>
          </a:p>
        </p:txBody>
      </p:sp>
    </p:spTree>
    <p:extLst>
      <p:ext uri="{BB962C8B-B14F-4D97-AF65-F5344CB8AC3E}">
        <p14:creationId xmlns:p14="http://schemas.microsoft.com/office/powerpoint/2010/main" val="3543155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2B753-33ED-F9C8-AD3C-A9C30ADDE3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F4A54D-75C9-C56C-0BCD-1A42684687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605D6F-A5B6-326F-3388-B934EC7D2A38}"/>
              </a:ext>
            </a:extLst>
          </p:cNvPr>
          <p:cNvSpPr>
            <a:spLocks noGrp="1"/>
          </p:cNvSpPr>
          <p:nvPr>
            <p:ph type="body" idx="1"/>
          </p:nvPr>
        </p:nvSpPr>
        <p:spPr/>
        <p:txBody>
          <a:bodyPr/>
          <a:lstStyle/>
          <a:p>
            <a:r>
              <a:rPr lang="en-US" dirty="0"/>
              <a:t>As with the field test, we worked with agencies/facilities to determine technology and connectivity for the remote interviews.</a:t>
            </a:r>
          </a:p>
        </p:txBody>
      </p:sp>
      <p:sp>
        <p:nvSpPr>
          <p:cNvPr id="4" name="Slide Number Placeholder 3">
            <a:extLst>
              <a:ext uri="{FF2B5EF4-FFF2-40B4-BE49-F238E27FC236}">
                <a16:creationId xmlns:a16="http://schemas.microsoft.com/office/drawing/2014/main" id="{13A1E152-CA92-61E8-4E4F-76329EEB3326}"/>
              </a:ext>
            </a:extLst>
          </p:cNvPr>
          <p:cNvSpPr>
            <a:spLocks noGrp="1"/>
          </p:cNvSpPr>
          <p:nvPr>
            <p:ph type="sldNum" sz="quarter" idx="5"/>
          </p:nvPr>
        </p:nvSpPr>
        <p:spPr/>
        <p:txBody>
          <a:bodyPr/>
          <a:lstStyle/>
          <a:p>
            <a:pPr>
              <a:defRPr/>
            </a:pPr>
            <a:fld id="{8DB8C9F8-2507-43B8-94EB-5DEE5D53B02A}" type="slidenum">
              <a:rPr lang="en-US" smtClean="0"/>
              <a:pPr>
                <a:defRPr/>
              </a:pPr>
              <a:t>16</a:t>
            </a:fld>
            <a:endParaRPr lang="en-US"/>
          </a:p>
        </p:txBody>
      </p:sp>
    </p:spTree>
    <p:extLst>
      <p:ext uri="{BB962C8B-B14F-4D97-AF65-F5344CB8AC3E}">
        <p14:creationId xmlns:p14="http://schemas.microsoft.com/office/powerpoint/2010/main" val="4229964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chemeClr val="tx1"/>
                </a:solidFill>
              </a:rPr>
              <a:t>Successful is defined as the interviewer fully administering the SPI interview protocol, including obtaining informed consent, providing incentives to participants (if approved), administering all survey questions, and displaying response options onscreen for select questions.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solidFill>
                <a:schemeClr val="tx1"/>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chemeClr val="tx1"/>
                </a:solidFill>
              </a:rPr>
              <a:t>We did experience some technical issues, which was to be expected, but were able to resolve. This will be discussed momentarily under Recommendations.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chemeClr val="tx1"/>
                </a:solidFill>
              </a:rPr>
              <a:t>Most facilities used our computers and most facilities provided </a:t>
            </a:r>
            <a:r>
              <a:rPr lang="en-US" dirty="0" err="1">
                <a:solidFill>
                  <a:schemeClr val="tx1"/>
                </a:solidFill>
              </a:rPr>
              <a:t>WiFi</a:t>
            </a:r>
            <a:r>
              <a:rPr lang="en-US" dirty="0">
                <a:solidFill>
                  <a:schemeClr val="tx1"/>
                </a:solidFill>
              </a:rPr>
              <a:t>.</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18</a:t>
            </a:fld>
            <a:endParaRPr lang="en-US"/>
          </a:p>
        </p:txBody>
      </p:sp>
    </p:spTree>
    <p:extLst>
      <p:ext uri="{BB962C8B-B14F-4D97-AF65-F5344CB8AC3E}">
        <p14:creationId xmlns:p14="http://schemas.microsoft.com/office/powerpoint/2010/main" val="334811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only for the field test as those facilities experienced both modes, unlike the cognitive test.</a:t>
            </a:r>
          </a:p>
          <a:p>
            <a:r>
              <a:rPr lang="en-US" dirty="0"/>
              <a:t>Please note all quotes are staff perception/opinion.</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19</a:t>
            </a:fld>
            <a:endParaRPr lang="en-US"/>
          </a:p>
        </p:txBody>
      </p:sp>
    </p:spTree>
    <p:extLst>
      <p:ext uri="{BB962C8B-B14F-4D97-AF65-F5344CB8AC3E}">
        <p14:creationId xmlns:p14="http://schemas.microsoft.com/office/powerpoint/2010/main" val="566197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recommendations include items that we both implemented as well as learned.</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20</a:t>
            </a:fld>
            <a:endParaRPr lang="en-US"/>
          </a:p>
        </p:txBody>
      </p:sp>
    </p:spTree>
    <p:extLst>
      <p:ext uri="{BB962C8B-B14F-4D97-AF65-F5344CB8AC3E}">
        <p14:creationId xmlns:p14="http://schemas.microsoft.com/office/powerpoint/2010/main" val="3685852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Spora</a:t>
            </a:r>
            <a:r>
              <a:rPr lang="en-US" sz="1200" dirty="0"/>
              <a:t>dic technical issues include: security </a:t>
            </a:r>
            <a:r>
              <a:rPr lang="en-US" sz="1200"/>
              <a:t>pop ups, </a:t>
            </a:r>
            <a:r>
              <a:rPr lang="en-US" sz="1200" dirty="0"/>
              <a:t>connectivity failures, and hot spot overages.</a:t>
            </a:r>
          </a:p>
          <a:p>
            <a:r>
              <a:rPr lang="en-US" sz="1200" dirty="0"/>
              <a:t>It is advantageous to utilize existing technology because it is established and familiar.</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21</a:t>
            </a:fld>
            <a:endParaRPr lang="en-US"/>
          </a:p>
        </p:txBody>
      </p:sp>
    </p:spTree>
    <p:extLst>
      <p:ext uri="{BB962C8B-B14F-4D97-AF65-F5344CB8AC3E}">
        <p14:creationId xmlns:p14="http://schemas.microsoft.com/office/powerpoint/2010/main" val="4265576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D89B0-2242-BC19-836A-65997B07EA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7960E0-7C05-16E1-6287-F5AEB2FEB5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22BF74-8E53-12CC-E1C3-2BC9DF2659FA}"/>
              </a:ext>
            </a:extLst>
          </p:cNvPr>
          <p:cNvSpPr>
            <a:spLocks noGrp="1"/>
          </p:cNvSpPr>
          <p:nvPr>
            <p:ph type="body" idx="1"/>
          </p:nvPr>
        </p:nvSpPr>
        <p:spPr/>
        <p:txBody>
          <a:bodyPr/>
          <a:lstStyle/>
          <a:p>
            <a:r>
              <a:rPr lang="en-US" sz="1200" dirty="0"/>
              <a:t>In addition to this, of course our interviewers followed basic security protocols (password protected devices, storing devices in a locked/secured environment)</a:t>
            </a:r>
          </a:p>
        </p:txBody>
      </p:sp>
      <p:sp>
        <p:nvSpPr>
          <p:cNvPr id="4" name="Slide Number Placeholder 3">
            <a:extLst>
              <a:ext uri="{FF2B5EF4-FFF2-40B4-BE49-F238E27FC236}">
                <a16:creationId xmlns:a16="http://schemas.microsoft.com/office/drawing/2014/main" id="{36F5729F-CCDB-CCBF-5A9D-C230388C0CE4}"/>
              </a:ext>
            </a:extLst>
          </p:cNvPr>
          <p:cNvSpPr>
            <a:spLocks noGrp="1"/>
          </p:cNvSpPr>
          <p:nvPr>
            <p:ph type="sldNum" sz="quarter" idx="5"/>
          </p:nvPr>
        </p:nvSpPr>
        <p:spPr/>
        <p:txBody>
          <a:bodyPr/>
          <a:lstStyle/>
          <a:p>
            <a:pPr>
              <a:defRPr/>
            </a:pPr>
            <a:fld id="{8DB8C9F8-2507-43B8-94EB-5DEE5D53B02A}" type="slidenum">
              <a:rPr lang="en-US" smtClean="0"/>
              <a:pPr>
                <a:defRPr/>
              </a:pPr>
              <a:t>22</a:t>
            </a:fld>
            <a:endParaRPr lang="en-US"/>
          </a:p>
        </p:txBody>
      </p:sp>
    </p:spTree>
    <p:extLst>
      <p:ext uri="{BB962C8B-B14F-4D97-AF65-F5344CB8AC3E}">
        <p14:creationId xmlns:p14="http://schemas.microsoft.com/office/powerpoint/2010/main" val="4096470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F5098-CAF7-8513-A706-6FB1C73F27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6A57D6-9FFD-0995-C13D-F29AEBA11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C32522-9825-2C14-E3A2-907A102068EE}"/>
              </a:ext>
            </a:extLst>
          </p:cNvPr>
          <p:cNvSpPr>
            <a:spLocks noGrp="1"/>
          </p:cNvSpPr>
          <p:nvPr>
            <p:ph type="body" idx="1"/>
          </p:nvPr>
        </p:nvSpPr>
        <p:spPr/>
        <p:txBody>
          <a:bodyPr/>
          <a:lstStyle/>
          <a:p>
            <a:r>
              <a:rPr lang="en-US" sz="1200" dirty="0"/>
              <a:t>Data overages means…</a:t>
            </a:r>
          </a:p>
        </p:txBody>
      </p:sp>
      <p:sp>
        <p:nvSpPr>
          <p:cNvPr id="4" name="Slide Number Placeholder 3">
            <a:extLst>
              <a:ext uri="{FF2B5EF4-FFF2-40B4-BE49-F238E27FC236}">
                <a16:creationId xmlns:a16="http://schemas.microsoft.com/office/drawing/2014/main" id="{3A267E9F-745D-6D07-FE5C-5F9D08B0CBEC}"/>
              </a:ext>
            </a:extLst>
          </p:cNvPr>
          <p:cNvSpPr>
            <a:spLocks noGrp="1"/>
          </p:cNvSpPr>
          <p:nvPr>
            <p:ph type="sldNum" sz="quarter" idx="5"/>
          </p:nvPr>
        </p:nvSpPr>
        <p:spPr/>
        <p:txBody>
          <a:bodyPr/>
          <a:lstStyle/>
          <a:p>
            <a:pPr>
              <a:defRPr/>
            </a:pPr>
            <a:fld id="{8DB8C9F8-2507-43B8-94EB-5DEE5D53B02A}" type="slidenum">
              <a:rPr lang="en-US" smtClean="0"/>
              <a:pPr>
                <a:defRPr/>
              </a:pPr>
              <a:t>23</a:t>
            </a:fld>
            <a:endParaRPr lang="en-US"/>
          </a:p>
        </p:txBody>
      </p:sp>
    </p:spTree>
    <p:extLst>
      <p:ext uri="{BB962C8B-B14F-4D97-AF65-F5344CB8AC3E}">
        <p14:creationId xmlns:p14="http://schemas.microsoft.com/office/powerpoint/2010/main" val="3296151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8F5C6-35E1-DEFD-F15F-0362ADCA15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5D826D-A43D-8B6A-6807-81A56E0B3B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EC630A-3A51-DAF2-7D44-9DAB2182747E}"/>
              </a:ext>
            </a:extLst>
          </p:cNvPr>
          <p:cNvSpPr>
            <a:spLocks noGrp="1"/>
          </p:cNvSpPr>
          <p:nvPr>
            <p:ph type="body" idx="1"/>
          </p:nvPr>
        </p:nvSpPr>
        <p:spPr/>
        <p:txBody>
          <a:bodyPr/>
          <a:lstStyle/>
          <a:p>
            <a:pPr marL="171450" indent="-171450">
              <a:buFont typeface="Arial" panose="020B0604020202020204" pitchFamily="34" charset="0"/>
              <a:buChar char="•"/>
            </a:pPr>
            <a:r>
              <a:rPr lang="en-US" sz="1200" dirty="0"/>
              <a:t>Difficulties contacting staff due to No Cell Phones in most facilities. Therefore, our contact would often be away from their office (where their landline was) as they were “on-site” in the interviewing space.</a:t>
            </a:r>
          </a:p>
          <a:p>
            <a:pPr marL="171450" indent="-171450">
              <a:buFont typeface="Arial" panose="020B0604020202020204" pitchFamily="34" charset="0"/>
              <a:buChar char="•"/>
            </a:pPr>
            <a:r>
              <a:rPr lang="en-US" sz="1200" dirty="0"/>
              <a:t>This potentially added burden on sample members as we would have to communicate technological issues with them and/or ask them to summon facility staff.</a:t>
            </a:r>
          </a:p>
          <a:p>
            <a:pPr marL="171450" indent="-171450">
              <a:buFont typeface="Arial" panose="020B0604020202020204" pitchFamily="34" charset="0"/>
              <a:buChar char="•"/>
            </a:pPr>
            <a:r>
              <a:rPr lang="en-US" sz="1200" dirty="0"/>
              <a:t>Train on technology, and ideally recommend someone on-site, but if not…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charset="0"/>
                <a:ea typeface="ヒラギノ角ゴ Pro W3" pitchFamily="1" charset="-128"/>
                <a:cs typeface="+mn-cs"/>
              </a:rPr>
              <a:t>Without the OS, facility staff were able to successfully perform the duties of study staff members by setting up computers, assuring the privacy of interviewing spaces, connecting to Zoom lines, and providing study materials (consent forms and contact cards). </a:t>
            </a:r>
          </a:p>
          <a:p>
            <a:r>
              <a:rPr lang="en-US" sz="1200" dirty="0"/>
              <a:t>-</a:t>
            </a:r>
          </a:p>
        </p:txBody>
      </p:sp>
      <p:sp>
        <p:nvSpPr>
          <p:cNvPr id="4" name="Slide Number Placeholder 3">
            <a:extLst>
              <a:ext uri="{FF2B5EF4-FFF2-40B4-BE49-F238E27FC236}">
                <a16:creationId xmlns:a16="http://schemas.microsoft.com/office/drawing/2014/main" id="{83058947-F5F4-D747-7A42-7896643DCC2D}"/>
              </a:ext>
            </a:extLst>
          </p:cNvPr>
          <p:cNvSpPr>
            <a:spLocks noGrp="1"/>
          </p:cNvSpPr>
          <p:nvPr>
            <p:ph type="sldNum" sz="quarter" idx="5"/>
          </p:nvPr>
        </p:nvSpPr>
        <p:spPr/>
        <p:txBody>
          <a:bodyPr/>
          <a:lstStyle/>
          <a:p>
            <a:pPr>
              <a:defRPr/>
            </a:pPr>
            <a:fld id="{8DB8C9F8-2507-43B8-94EB-5DEE5D53B02A}" type="slidenum">
              <a:rPr lang="en-US" smtClean="0"/>
              <a:pPr>
                <a:defRPr/>
              </a:pPr>
              <a:t>24</a:t>
            </a:fld>
            <a:endParaRPr lang="en-US"/>
          </a:p>
        </p:txBody>
      </p:sp>
    </p:spTree>
    <p:extLst>
      <p:ext uri="{BB962C8B-B14F-4D97-AF65-F5344CB8AC3E}">
        <p14:creationId xmlns:p14="http://schemas.microsoft.com/office/powerpoint/2010/main" val="3880400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solidFill>
                  <a:schemeClr val="tx1"/>
                </a:solidFill>
                <a:latin typeface="Arial"/>
                <a:ea typeface="ヒラギノ角ゴ Pro W3"/>
                <a:cs typeface="Arial"/>
              </a:rPr>
              <a:t>Administered to those held in a state-owned or operated prison or a federal prison.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solidFill>
                  <a:schemeClr val="tx1"/>
                </a:solidFill>
                <a:latin typeface="Arial"/>
                <a:ea typeface="ヒラギノ角ゴ Pro W3"/>
                <a:cs typeface="Arial"/>
              </a:rPr>
              <a:t>The SPI was introduced in </a:t>
            </a:r>
            <a:r>
              <a:rPr lang="en-US" dirty="0">
                <a:solidFill>
                  <a:schemeClr val="tx1"/>
                </a:solidFill>
              </a:rPr>
              <a:t>1974 and last </a:t>
            </a:r>
            <a:r>
              <a:rPr lang="en-US" sz="1200" dirty="0">
                <a:solidFill>
                  <a:schemeClr val="tx1"/>
                </a:solidFill>
                <a:latin typeface="Arial"/>
                <a:ea typeface="ヒラギノ角ゴ Pro W3"/>
                <a:cs typeface="Arial"/>
              </a:rPr>
              <a:t>administered in 2016.</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4</a:t>
            </a:fld>
            <a:endParaRPr lang="en-US"/>
          </a:p>
        </p:txBody>
      </p:sp>
    </p:spTree>
    <p:extLst>
      <p:ext uri="{BB962C8B-B14F-4D97-AF65-F5344CB8AC3E}">
        <p14:creationId xmlns:p14="http://schemas.microsoft.com/office/powerpoint/2010/main" val="1764176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SPI R&amp;D program was started in 2024.</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5</a:t>
            </a:fld>
            <a:endParaRPr lang="en-US"/>
          </a:p>
        </p:txBody>
      </p:sp>
    </p:spTree>
    <p:extLst>
      <p:ext uri="{BB962C8B-B14F-4D97-AF65-F5344CB8AC3E}">
        <p14:creationId xmlns:p14="http://schemas.microsoft.com/office/powerpoint/2010/main" val="151835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For remote interviewing, you need two computers or laptops (one for the interviewer, one for the sampled member) along with consistent connectivity (</a:t>
            </a:r>
            <a:r>
              <a:rPr lang="en-US" dirty="0" err="1"/>
              <a:t>WiFi</a:t>
            </a:r>
            <a:r>
              <a:rPr lang="en-US" dirty="0"/>
              <a:t>) and audio &amp; video capabilities. We also tested screensharing capabilities.</a:t>
            </a:r>
          </a:p>
          <a:p>
            <a:pPr marL="171450" indent="-171450">
              <a:buFont typeface="Arial" panose="020B0604020202020204" pitchFamily="34" charset="0"/>
              <a:buChar char="•"/>
            </a:pPr>
            <a:r>
              <a:rPr lang="en-US" dirty="0"/>
              <a:t>Facility burden = checking in interviewers and their property, escorting interviewers on-site.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schemeClr val="tx1"/>
                </a:solidFill>
                <a:ea typeface="Calibri"/>
                <a:cs typeface="Arial"/>
              </a:rPr>
              <a:t>However, one must account for the drawbacks, which can affect participation and data quality.</a:t>
            </a:r>
            <a:endParaRPr lang="en-US" b="1" dirty="0">
              <a:solidFill>
                <a:schemeClr val="accent1"/>
              </a:solidFill>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7</a:t>
            </a:fld>
            <a:endParaRPr lang="en-US"/>
          </a:p>
        </p:txBody>
      </p:sp>
    </p:spTree>
    <p:extLst>
      <p:ext uri="{BB962C8B-B14F-4D97-AF65-F5344CB8AC3E}">
        <p14:creationId xmlns:p14="http://schemas.microsoft.com/office/powerpoint/2010/main" val="2183862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eaLnBrk="0" fontAlgn="base" hangingPunct="0">
              <a:spcBef>
                <a:spcPct val="30000"/>
              </a:spcBef>
              <a:spcAft>
                <a:spcPct val="0"/>
              </a:spcAft>
              <a:buFont typeface="Arial" panose="020B0604020202020204" pitchFamily="34" charset="0"/>
              <a:buChar char="•"/>
            </a:pPr>
            <a:r>
              <a:rPr lang="en-US" sz="2000" kern="1200" dirty="0">
                <a:solidFill>
                  <a:schemeClr val="tx1"/>
                </a:solidFill>
                <a:latin typeface="Arial" charset="0"/>
                <a:ea typeface="ヒラギノ角ゴ Pro W3" pitchFamily="1" charset="-128"/>
                <a:cs typeface="+mn-cs"/>
              </a:rPr>
              <a:t>Utilized existing facility technology and connectivity when possible, we also offered to provide both.</a:t>
            </a:r>
          </a:p>
          <a:p>
            <a:pPr marL="171450" lvl="0" indent="-171450" algn="l" rtl="0" eaLnBrk="0" fontAlgn="base" hangingPunct="0">
              <a:spcBef>
                <a:spcPct val="30000"/>
              </a:spcBef>
              <a:spcAft>
                <a:spcPct val="0"/>
              </a:spcAft>
              <a:buFont typeface="Arial" panose="020B0604020202020204" pitchFamily="34" charset="0"/>
              <a:buChar char="•"/>
            </a:pPr>
            <a:r>
              <a:rPr lang="en-US" sz="2000" kern="1200" dirty="0">
                <a:solidFill>
                  <a:schemeClr val="tx1"/>
                </a:solidFill>
                <a:latin typeface="Arial" charset="0"/>
                <a:ea typeface="ヒラギノ角ゴ Pro W3" pitchFamily="1" charset="-128"/>
                <a:cs typeface="+mn-cs"/>
              </a:rPr>
              <a:t>Tech acquired includes: laptops for remote interviewers, laptops for facilities, and hot spots for connectivity.</a:t>
            </a:r>
          </a:p>
          <a:p>
            <a:pPr marL="171450" lvl="0" indent="-171450" algn="l" rtl="0" eaLnBrk="0" fontAlgn="base" hangingPunct="0">
              <a:spcBef>
                <a:spcPct val="30000"/>
              </a:spcBef>
              <a:spcAft>
                <a:spcPct val="0"/>
              </a:spcAft>
              <a:buFont typeface="Arial" panose="020B0604020202020204" pitchFamily="34" charset="0"/>
              <a:buChar char="•"/>
            </a:pPr>
            <a:r>
              <a:rPr lang="en-US" sz="2000" kern="1200" dirty="0">
                <a:solidFill>
                  <a:schemeClr val="tx1"/>
                </a:solidFill>
                <a:latin typeface="Arial" charset="0"/>
                <a:ea typeface="ヒラギノ角ゴ Pro W3" pitchFamily="1" charset="-128"/>
                <a:cs typeface="+mn-cs"/>
              </a:rPr>
              <a:t>In addition to our regular interviewer training:</a:t>
            </a:r>
          </a:p>
          <a:p>
            <a:pPr marL="457200" lvl="1" indent="-309048">
              <a:buFont typeface="Arial" panose="020B0604020202020204" pitchFamily="34" charset="0"/>
              <a:buChar char="•"/>
            </a:pPr>
            <a:r>
              <a:rPr lang="en-US" dirty="0"/>
              <a:t>held </a:t>
            </a:r>
            <a:r>
              <a:rPr lang="en-US" sz="2000" dirty="0">
                <a:solidFill>
                  <a:schemeClr val="tx1"/>
                </a:solidFill>
              </a:rPr>
              <a:t>teleconference training with interviewers (microphones, webcams, and speakers; Screensharing; Juggling multiple windows on one screen)</a:t>
            </a:r>
          </a:p>
          <a:p>
            <a:pPr marL="457200" lvl="1" indent="-309048">
              <a:buFont typeface="Arial" panose="020B0604020202020204" pitchFamily="34" charset="0"/>
              <a:buChar char="•"/>
            </a:pPr>
            <a:r>
              <a:rPr lang="en-US" sz="2000" dirty="0">
                <a:solidFill>
                  <a:schemeClr val="tx1"/>
                </a:solidFill>
              </a:rPr>
              <a:t>hot spot training with on-site supervisors,</a:t>
            </a:r>
          </a:p>
          <a:p>
            <a:pPr marL="457200" lvl="1" indent="-309048">
              <a:buFont typeface="Arial" panose="020B0604020202020204" pitchFamily="34" charset="0"/>
              <a:buChar char="•"/>
            </a:pPr>
            <a:r>
              <a:rPr lang="en-US" sz="2000" dirty="0">
                <a:solidFill>
                  <a:schemeClr val="tx1"/>
                </a:solidFill>
              </a:rPr>
              <a:t>additional platform-specific training as needed.</a:t>
            </a:r>
          </a:p>
          <a:p>
            <a:pPr marL="171450" lvl="0" indent="-171450" algn="l" rtl="0" eaLnBrk="0" fontAlgn="base" hangingPunct="0">
              <a:spcBef>
                <a:spcPct val="30000"/>
              </a:spcBef>
              <a:spcAft>
                <a:spcPct val="0"/>
              </a:spcAft>
              <a:buFont typeface="Arial" panose="020B0604020202020204" pitchFamily="34" charset="0"/>
              <a:buChar char="•"/>
            </a:pPr>
            <a:r>
              <a:rPr lang="en-US" sz="2000" kern="1200" dirty="0">
                <a:solidFill>
                  <a:schemeClr val="tx1"/>
                </a:solidFill>
                <a:latin typeface="Arial" charset="0"/>
                <a:ea typeface="ヒラギノ角ゴ Pro W3" pitchFamily="1" charset="-128"/>
                <a:cs typeface="+mn-cs"/>
              </a:rPr>
              <a:t>Privacy: In-person interviewers confirmed private space. If remote/in-person in different areas, OS confirmed privacy for remote space. If fully remote, confirmed with facility and participants.</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8</a:t>
            </a:fld>
            <a:endParaRPr lang="en-US"/>
          </a:p>
        </p:txBody>
      </p:sp>
    </p:spTree>
    <p:extLst>
      <p:ext uri="{BB962C8B-B14F-4D97-AF65-F5344CB8AC3E}">
        <p14:creationId xmlns:p14="http://schemas.microsoft.com/office/powerpoint/2010/main" val="4231586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10</a:t>
            </a:fld>
            <a:endParaRPr lang="en-US"/>
          </a:p>
        </p:txBody>
      </p:sp>
    </p:spTree>
    <p:extLst>
      <p:ext uri="{BB962C8B-B14F-4D97-AF65-F5344CB8AC3E}">
        <p14:creationId xmlns:p14="http://schemas.microsoft.com/office/powerpoint/2010/main" val="3735369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solidFill>
                  <a:schemeClr val="tx1"/>
                </a:solidFill>
              </a:rPr>
              <a:t> All sampled facilities were assigned a trained RTI Logistics Manager who held a one-hour call with staff at each facility to understand c</a:t>
            </a:r>
            <a:r>
              <a:rPr lang="en-US" sz="2000" dirty="0">
                <a:solidFill>
                  <a:schemeClr val="tx1"/>
                </a:solidFill>
              </a:rPr>
              <a:t>heck-in and security protocols; Population characteristics; Secured housing; Available interviewing areas; and Available technology (e.g., wi-fi network).</a:t>
            </a:r>
          </a:p>
          <a:p>
            <a:pPr>
              <a:buFont typeface="Arial" panose="020B0604020202020204" pitchFamily="34" charset="0"/>
              <a:buChar char="•"/>
            </a:pPr>
            <a:r>
              <a:rPr lang="en-US" sz="2000" kern="1200" dirty="0">
                <a:solidFill>
                  <a:schemeClr val="tx1"/>
                </a:solidFill>
                <a:latin typeface="Arial" charset="0"/>
                <a:ea typeface="ヒラギノ角ゴ Pro W3" pitchFamily="1" charset="-128"/>
                <a:cs typeface="+mn-cs"/>
              </a:rPr>
              <a:t> </a:t>
            </a:r>
            <a:r>
              <a:rPr lang="en-US" sz="1200" kern="1200" dirty="0">
                <a:solidFill>
                  <a:schemeClr val="tx1"/>
                </a:solidFill>
                <a:latin typeface="Arial" charset="0"/>
                <a:ea typeface="ヒラギノ角ゴ Pro W3" pitchFamily="1" charset="-128"/>
                <a:cs typeface="+mn-cs"/>
              </a:rPr>
              <a:t>Field Team</a:t>
            </a:r>
            <a:r>
              <a:rPr lang="en-US" sz="2000" kern="1200" dirty="0">
                <a:solidFill>
                  <a:schemeClr val="tx1"/>
                </a:solidFill>
                <a:latin typeface="Arial" charset="0"/>
                <a:ea typeface="ヒラギノ角ゴ Pro W3" pitchFamily="1" charset="-128"/>
                <a:cs typeface="+mn-cs"/>
              </a:rPr>
              <a:t> consisted of both in-person and remote interviewers, as well as an o</a:t>
            </a:r>
            <a:r>
              <a:rPr lang="en-US" sz="2000" dirty="0">
                <a:solidFill>
                  <a:schemeClr val="tx1"/>
                </a:solidFill>
              </a:rPr>
              <a:t>n-site supervisor did not interview, but helped facilitate the roster, schedule, and communications.</a:t>
            </a:r>
          </a:p>
          <a:p>
            <a:pPr lvl="0">
              <a:buFont typeface="Arial" panose="020B0604020202020204" pitchFamily="34" charset="0"/>
              <a:buChar char="•"/>
            </a:pPr>
            <a:r>
              <a:rPr lang="en-US" sz="1200" dirty="0">
                <a:solidFill>
                  <a:schemeClr val="tx1"/>
                </a:solidFill>
              </a:rPr>
              <a:t>Centralized (one large room or multiple rooms within the same area), Decentralized (rooms throughout facility).</a:t>
            </a:r>
          </a:p>
          <a:p>
            <a:pPr lvl="0">
              <a:buFont typeface="Arial" panose="020B0604020202020204" pitchFamily="34" charset="0"/>
              <a:buChar char="•"/>
            </a:pPr>
            <a:r>
              <a:rPr lang="en-US" sz="1200" dirty="0">
                <a:solidFill>
                  <a:schemeClr val="tx1"/>
                </a:solidFill>
              </a:rPr>
              <a:t>If decentralized, supervisor was stationed in remote interviewing area to confirm privacy.</a:t>
            </a:r>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11</a:t>
            </a:fld>
            <a:endParaRPr lang="en-US"/>
          </a:p>
        </p:txBody>
      </p:sp>
    </p:spTree>
    <p:extLst>
      <p:ext uri="{BB962C8B-B14F-4D97-AF65-F5344CB8AC3E}">
        <p14:creationId xmlns:p14="http://schemas.microsoft.com/office/powerpoint/2010/main" val="501637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Facility technology </a:t>
            </a:r>
            <a:r>
              <a:rPr lang="en-US" dirty="0">
                <a:solidFill>
                  <a:schemeClr val="tx1"/>
                </a:solidFill>
              </a:rPr>
              <a:t>may exist that is used to facilitate telehealth visits, virtual court appearances, or attorney visits. It can be a computer, laptop, tablet, or kiosk. It can be stationary or portable. The technology needed teleconferencing capabilities including audio, video, screensharing, as well as a secure, private setting and of course, accessible by the population.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schemeClr val="tx1"/>
                </a:solidFill>
              </a:rPr>
              <a:t>RTI provided computers and/or connectivity as needed.</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12</a:t>
            </a:fld>
            <a:endParaRPr lang="en-US"/>
          </a:p>
        </p:txBody>
      </p:sp>
    </p:spTree>
    <p:extLst>
      <p:ext uri="{BB962C8B-B14F-4D97-AF65-F5344CB8AC3E}">
        <p14:creationId xmlns:p14="http://schemas.microsoft.com/office/powerpoint/2010/main" val="2189352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3C11B-9617-E153-E890-640AF8DCC7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EC7B88-BE72-981C-5325-A54FB32D2F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117C2F-D0DA-469A-E0C2-8310F3DC42A0}"/>
              </a:ext>
            </a:extLst>
          </p:cNvPr>
          <p:cNvSpPr>
            <a:spLocks noGrp="1"/>
          </p:cNvSpPr>
          <p:nvPr>
            <p:ph type="body" idx="1"/>
          </p:nvPr>
        </p:nvSpPr>
        <p:spPr/>
        <p:txBody>
          <a:bodyPr/>
          <a:lstStyle/>
          <a:p>
            <a:pPr marL="171450" indent="-171450">
              <a:buFont typeface="Arial" panose="020B0604020202020204" pitchFamily="34" charset="0"/>
              <a:buChar char="•"/>
            </a:pPr>
            <a:r>
              <a:rPr lang="en-US" dirty="0"/>
              <a:t>The Cognitive Test gave us further opportunity to implement and test remote interviewing.</a:t>
            </a:r>
          </a:p>
          <a:p>
            <a:pPr marL="171450" indent="-171450">
              <a:buFont typeface="Arial" panose="020B0604020202020204" pitchFamily="34" charset="0"/>
              <a:buChar char="•"/>
            </a:pPr>
            <a:r>
              <a:rPr lang="en-US" dirty="0"/>
              <a:t>A key difference is that mode was not split within facility, but by facility– each facilities’ data collection was conducted fully remote or fully in-person.</a:t>
            </a:r>
          </a:p>
          <a:p>
            <a:pPr marL="171450" indent="-171450">
              <a:buFont typeface="Arial" panose="020B0604020202020204" pitchFamily="34" charset="0"/>
              <a:buChar char="•"/>
            </a:pPr>
            <a:r>
              <a:rPr lang="en-US" dirty="0"/>
              <a:t>Additionally, the sample was smaller.</a:t>
            </a:r>
          </a:p>
        </p:txBody>
      </p:sp>
      <p:sp>
        <p:nvSpPr>
          <p:cNvPr id="4" name="Slide Number Placeholder 3">
            <a:extLst>
              <a:ext uri="{FF2B5EF4-FFF2-40B4-BE49-F238E27FC236}">
                <a16:creationId xmlns:a16="http://schemas.microsoft.com/office/drawing/2014/main" id="{48761961-E614-EFEC-E913-599FEA739A63}"/>
              </a:ext>
            </a:extLst>
          </p:cNvPr>
          <p:cNvSpPr>
            <a:spLocks noGrp="1"/>
          </p:cNvSpPr>
          <p:nvPr>
            <p:ph type="sldNum" sz="quarter" idx="5"/>
          </p:nvPr>
        </p:nvSpPr>
        <p:spPr/>
        <p:txBody>
          <a:bodyPr/>
          <a:lstStyle/>
          <a:p>
            <a:pPr>
              <a:defRPr/>
            </a:pPr>
            <a:fld id="{8DB8C9F8-2507-43B8-94EB-5DEE5D53B02A}" type="slidenum">
              <a:rPr lang="en-US" smtClean="0"/>
              <a:pPr>
                <a:defRPr/>
              </a:pPr>
              <a:t>14</a:t>
            </a:fld>
            <a:endParaRPr lang="en-US"/>
          </a:p>
        </p:txBody>
      </p:sp>
    </p:spTree>
    <p:extLst>
      <p:ext uri="{BB962C8B-B14F-4D97-AF65-F5344CB8AC3E}">
        <p14:creationId xmlns:p14="http://schemas.microsoft.com/office/powerpoint/2010/main" val="24345889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Map,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06794E-A6BE-2940-826C-679610EBB363}"/>
              </a:ext>
            </a:extLst>
          </p:cNvPr>
          <p:cNvPicPr>
            <a:picLocks noChangeAspect="1"/>
          </p:cNvPicPr>
          <p:nvPr userDrawn="1"/>
        </p:nvPicPr>
        <p:blipFill>
          <a:blip r:embed="rId2">
            <a:extLst>
              <a:ext uri="{28A0092B-C50C-407E-A947-70E740481C1C}">
                <a14:useLocalDpi xmlns:a14="http://schemas.microsoft.com/office/drawing/2010/main" val="0"/>
              </a:ext>
            </a:extLst>
          </a:blip>
          <a:srcRect l="2954" r="2954"/>
          <a:stretch/>
        </p:blipFill>
        <p:spPr>
          <a:xfrm>
            <a:off x="3962400" y="1"/>
            <a:ext cx="5201116" cy="4663945"/>
          </a:xfrm>
          <a:prstGeom prst="rect">
            <a:avLst/>
          </a:prstGeom>
        </p:spPr>
      </p:pic>
      <p:sp>
        <p:nvSpPr>
          <p:cNvPr id="16" name="Rectangle 15">
            <a:extLst>
              <a:ext uri="{FF2B5EF4-FFF2-40B4-BE49-F238E27FC236}">
                <a16:creationId xmlns:a16="http://schemas.microsoft.com/office/drawing/2014/main" id="{1ED81528-7BE5-8240-B3F7-7581CFA993BB}"/>
              </a:ext>
            </a:extLst>
          </p:cNvPr>
          <p:cNvSpPr/>
          <p:nvPr userDrawn="1"/>
        </p:nvSpPr>
        <p:spPr>
          <a:xfrm>
            <a:off x="0" y="6510528"/>
            <a:ext cx="9144000" cy="353568"/>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7" name="Footer Placeholder 9">
            <a:extLst>
              <a:ext uri="{FF2B5EF4-FFF2-40B4-BE49-F238E27FC236}">
                <a16:creationId xmlns:a16="http://schemas.microsoft.com/office/drawing/2014/main" id="{95BF82BD-0602-1845-B870-F0F9F8575380}"/>
              </a:ext>
            </a:extLst>
          </p:cNvPr>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a:t>CONFIDENTIAL</a:t>
            </a:r>
          </a:p>
        </p:txBody>
      </p:sp>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pic>
        <p:nvPicPr>
          <p:cNvPr id="14" name="Picture 13">
            <a:extLst>
              <a:ext uri="{FF2B5EF4-FFF2-40B4-BE49-F238E27FC236}">
                <a16:creationId xmlns:a16="http://schemas.microsoft.com/office/drawing/2014/main" id="{B7179475-7FE7-704F-96FB-9C1D46D5FD3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311919" y="5275567"/>
            <a:ext cx="1206500" cy="558800"/>
          </a:xfrm>
          <a:prstGeom prst="rect">
            <a:avLst/>
          </a:prstGeom>
        </p:spPr>
      </p:pic>
      <p:sp>
        <p:nvSpPr>
          <p:cNvPr id="12" name="Text Box 14">
            <a:extLst>
              <a:ext uri="{FF2B5EF4-FFF2-40B4-BE49-F238E27FC236}">
                <a16:creationId xmlns:a16="http://schemas.microsoft.com/office/drawing/2014/main" id="{5AC64515-2573-A54D-8C70-ABDEEAFCF5AF}"/>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a:solidFill>
                  <a:schemeClr val="bg2">
                    <a:lumMod val="60000"/>
                    <a:lumOff val="40000"/>
                  </a:schemeClr>
                </a:solidFill>
                <a:latin typeface="+mj-lt"/>
              </a:rPr>
              <a:t>www.rti.org</a:t>
            </a:r>
          </a:p>
        </p:txBody>
      </p:sp>
      <p:sp>
        <p:nvSpPr>
          <p:cNvPr id="18" name="TextBox 17">
            <a:extLst>
              <a:ext uri="{FF2B5EF4-FFF2-40B4-BE49-F238E27FC236}">
                <a16:creationId xmlns:a16="http://schemas.microsoft.com/office/drawing/2014/main" id="{4CF8DA85-61E5-F64B-9F6A-DD9A4EF815BD}"/>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959587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59" y="182880"/>
            <a:ext cx="8842248" cy="763285"/>
          </a:xfrm>
          <a:prstGeom prst="rect">
            <a:avLst/>
          </a:prstGeom>
        </p:spPr>
        <p:txBody>
          <a:bodyPr lIns="91440"/>
          <a:lstStyle/>
          <a:p>
            <a:r>
              <a:rPr lang="en-US"/>
              <a:t>Click to edit Master title style</a:t>
            </a:r>
          </a:p>
        </p:txBody>
      </p:sp>
      <p:sp>
        <p:nvSpPr>
          <p:cNvPr id="3" name="Slide Number Placeholder 2"/>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4" name="Footer Placeholder 3"/>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5" name="Date Placeholder 1">
            <a:extLst>
              <a:ext uri="{FF2B5EF4-FFF2-40B4-BE49-F238E27FC236}">
                <a16:creationId xmlns:a16="http://schemas.microsoft.com/office/drawing/2014/main" id="{4C1541A8-5C7E-6E46-ACBD-CE47CA8F7E15}"/>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7160" y="182882"/>
            <a:ext cx="8842248" cy="1280351"/>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1B3C36CA-EFDA-4F46-B4DF-F3F8B94C636C}"/>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4" name="Rectangle 3"/>
          <p:cNvSpPr/>
          <p:nvPr userDrawn="1"/>
        </p:nvSpPr>
        <p:spPr>
          <a:xfrm>
            <a:off x="0" y="0"/>
            <a:ext cx="9144000" cy="3733800"/>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2" name="Picture 11" descr="A picture containing woman&#10;&#10;Description automatically generated">
            <a:extLst>
              <a:ext uri="{FF2B5EF4-FFF2-40B4-BE49-F238E27FC236}">
                <a16:creationId xmlns:a16="http://schemas.microsoft.com/office/drawing/2014/main" id="{0A4A30D0-0F66-5E47-A324-3313C852AF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5407"/>
          <a:stretch/>
        </p:blipFill>
        <p:spPr>
          <a:xfrm>
            <a:off x="0" y="7450"/>
            <a:ext cx="9144000" cy="3733799"/>
          </a:xfrm>
          <a:prstGeom prst="rect">
            <a:avLst/>
          </a:prstGeom>
        </p:spPr>
      </p:pic>
      <p:sp>
        <p:nvSpPr>
          <p:cNvPr id="2" name="Slide Number Placeholder 1"/>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5" name="Rectangle 2"/>
          <p:cNvSpPr>
            <a:spLocks noGrp="1" noChangeArrowheads="1"/>
          </p:cNvSpPr>
          <p:nvPr>
            <p:ph type="ctrTitle" hasCustomPrompt="1"/>
          </p:nvPr>
        </p:nvSpPr>
        <p:spPr>
          <a:xfrm>
            <a:off x="152400" y="2699903"/>
            <a:ext cx="6781800" cy="763285"/>
          </a:xfrm>
          <a:prstGeom prst="rect">
            <a:avLst/>
          </a:prstGeom>
          <a:noFill/>
        </p:spPr>
        <p:txBody>
          <a:bodyPr l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a:t>Click to edit title style</a:t>
            </a:r>
          </a:p>
        </p:txBody>
      </p:sp>
      <p:sp>
        <p:nvSpPr>
          <p:cNvPr id="8" name="Date Placeholder 1">
            <a:extLst>
              <a:ext uri="{FF2B5EF4-FFF2-40B4-BE49-F238E27FC236}">
                <a16:creationId xmlns:a16="http://schemas.microsoft.com/office/drawing/2014/main" id="{D134570B-76D0-6041-A2C8-63C68E619B47}"/>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389861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4" name="Date Placeholder 1">
            <a:extLst>
              <a:ext uri="{FF2B5EF4-FFF2-40B4-BE49-F238E27FC236}">
                <a16:creationId xmlns:a16="http://schemas.microsoft.com/office/drawing/2014/main" id="{FA8A571F-8021-AD41-BEF0-8F5D84FBFC7D}"/>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F35A3D7B-6B7C-ED4F-9433-DE249028556E}"/>
              </a:ext>
            </a:extLst>
          </p:cNvPr>
          <p:cNvSpPr>
            <a:spLocks noGrp="1"/>
          </p:cNvSpPr>
          <p:nvPr>
            <p:ph type="sldNum" sz="quarter" idx="10"/>
          </p:nvPr>
        </p:nvSpPr>
        <p:spPr>
          <a:xfrm>
            <a:off x="0" y="6522720"/>
            <a:ext cx="347472" cy="292608"/>
          </a:xfrm>
          <a:prstGeom prst="rect">
            <a:avLst/>
          </a:prstGeom>
        </p:spPr>
        <p:txBody>
          <a:bodyPr/>
          <a:lstStyle>
            <a:lvl1pPr>
              <a:defRPr>
                <a:solidFill>
                  <a:schemeClr val="accent1">
                    <a:lumMod val="40000"/>
                    <a:lumOff val="60000"/>
                  </a:schemeClr>
                </a:solidFill>
              </a:defRPr>
            </a:lvl1pPr>
          </a:lstStyle>
          <a:p>
            <a:fld id="{D4325D4D-289E-48C1-B277-2BEB492A7D19}" type="slidenum">
              <a:rPr lang="en-US" smtClean="0"/>
              <a:pPr/>
              <a:t>‹#›</a:t>
            </a:fld>
            <a:endParaRPr lang="en-US"/>
          </a:p>
        </p:txBody>
      </p:sp>
      <p:sp>
        <p:nvSpPr>
          <p:cNvPr id="4" name="Date Placeholder 1">
            <a:extLst>
              <a:ext uri="{FF2B5EF4-FFF2-40B4-BE49-F238E27FC236}">
                <a16:creationId xmlns:a16="http://schemas.microsoft.com/office/drawing/2014/main" id="{DF6A6C95-5BEB-D74F-A2EA-6B392D9B3046}"/>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accent1">
                    <a:lumMod val="40000"/>
                    <a:lumOff val="60000"/>
                  </a:schemeClr>
                </a:solidFill>
                <a:latin typeface="Arial" charset="0"/>
                <a:ea typeface="ヒラギノ角ゴ Pro W3" pitchFamily="1" charset="-128"/>
                <a:cs typeface="+mn-cs"/>
              </a:defRPr>
            </a:lvl1pPr>
          </a:lstStyle>
          <a:p>
            <a:endParaRPr lang="en-US"/>
          </a:p>
        </p:txBody>
      </p:sp>
      <p:sp>
        <p:nvSpPr>
          <p:cNvPr id="5" name="Footer Placeholder 2">
            <a:extLst>
              <a:ext uri="{FF2B5EF4-FFF2-40B4-BE49-F238E27FC236}">
                <a16:creationId xmlns:a16="http://schemas.microsoft.com/office/drawing/2014/main" id="{4CE6D566-749E-3A4F-B010-9244406C590B}"/>
              </a:ext>
            </a:extLst>
          </p:cNvPr>
          <p:cNvSpPr>
            <a:spLocks noGrp="1"/>
          </p:cNvSpPr>
          <p:nvPr>
            <p:ph type="ftr" sz="quarter" idx="11"/>
          </p:nvPr>
        </p:nvSpPr>
        <p:spPr>
          <a:xfrm>
            <a:off x="8001000" y="6510528"/>
            <a:ext cx="1143000" cy="353568"/>
          </a:xfrm>
          <a:prstGeom prst="rect">
            <a:avLst/>
          </a:prstGeom>
        </p:spPr>
        <p:txBody>
          <a:bodyPr/>
          <a:lstStyle/>
          <a:p>
            <a:r>
              <a:rPr lang="en-US"/>
              <a:t>CONFIDENTIAL</a:t>
            </a:r>
          </a:p>
        </p:txBody>
      </p:sp>
    </p:spTree>
    <p:extLst>
      <p:ext uri="{BB962C8B-B14F-4D97-AF65-F5344CB8AC3E}">
        <p14:creationId xmlns:p14="http://schemas.microsoft.com/office/powerpoint/2010/main" val="2739183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w/Map,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9C0D74-8215-E048-9311-E6F9AE523AC6}"/>
              </a:ext>
            </a:extLst>
          </p:cNvPr>
          <p:cNvSpPr/>
          <p:nvPr userDrawn="1"/>
        </p:nvSpPr>
        <p:spPr bwMode="auto">
          <a:xfrm>
            <a:off x="0" y="290800"/>
            <a:ext cx="9144000" cy="656720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5" name="Rectangle 14">
            <a:extLst>
              <a:ext uri="{FF2B5EF4-FFF2-40B4-BE49-F238E27FC236}">
                <a16:creationId xmlns:a16="http://schemas.microsoft.com/office/drawing/2014/main" id="{670E9AF1-E1B5-4545-97D5-DEBD3F555475}"/>
              </a:ext>
            </a:extLst>
          </p:cNvPr>
          <p:cNvSpPr/>
          <p:nvPr userDrawn="1"/>
        </p:nvSpPr>
        <p:spPr bwMode="auto">
          <a:xfrm>
            <a:off x="0" y="1532034"/>
            <a:ext cx="9144000" cy="501684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1" charset="-128"/>
            </a:endParaRPr>
          </a:p>
        </p:txBody>
      </p:sp>
      <p:pic>
        <p:nvPicPr>
          <p:cNvPr id="14" name="Picture 13">
            <a:extLst>
              <a:ext uri="{FF2B5EF4-FFF2-40B4-BE49-F238E27FC236}">
                <a16:creationId xmlns:a16="http://schemas.microsoft.com/office/drawing/2014/main" id="{D814C29D-AA17-9A4A-B77F-9236F0F092C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4812"/>
          <a:stretch/>
        </p:blipFill>
        <p:spPr>
          <a:xfrm>
            <a:off x="0" y="-3161"/>
            <a:ext cx="9144000" cy="6840855"/>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5346175"/>
            <a:ext cx="1088136" cy="438277"/>
          </a:xfrm>
          <a:prstGeom prst="rect">
            <a:avLst/>
          </a:prstGeom>
        </p:spPr>
      </p:pic>
      <p:pic>
        <p:nvPicPr>
          <p:cNvPr id="18" name="Picture 17">
            <a:extLst>
              <a:ext uri="{FF2B5EF4-FFF2-40B4-BE49-F238E27FC236}">
                <a16:creationId xmlns:a16="http://schemas.microsoft.com/office/drawing/2014/main" id="{594A9458-44E0-B648-B24A-8D3A24A75537}"/>
              </a:ext>
            </a:extLst>
          </p:cNvPr>
          <p:cNvPicPr>
            <a:picLocks noChangeAspect="1"/>
          </p:cNvPicPr>
          <p:nvPr userDrawn="1"/>
        </p:nvPicPr>
        <p:blipFill>
          <a:blip r:embed="rId4">
            <a:extLst>
              <a:ext uri="{28A0092B-C50C-407E-A947-70E740481C1C}">
                <a14:useLocalDpi xmlns:a14="http://schemas.microsoft.com/office/drawing/2010/main" val="0"/>
              </a:ext>
            </a:extLst>
          </a:blip>
          <a:srcRect l="2954" r="2954"/>
          <a:stretch/>
        </p:blipFill>
        <p:spPr>
          <a:xfrm>
            <a:off x="3962400" y="1"/>
            <a:ext cx="5201116" cy="4663945"/>
          </a:xfrm>
          <a:prstGeom prst="rect">
            <a:avLst/>
          </a:prstGeom>
        </p:spPr>
      </p:pic>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21" name="Rectangle 20">
            <a:extLst>
              <a:ext uri="{FF2B5EF4-FFF2-40B4-BE49-F238E27FC236}">
                <a16:creationId xmlns:a16="http://schemas.microsoft.com/office/drawing/2014/main" id="{23A47128-5E4A-7347-B36B-4896782A71A3}"/>
              </a:ext>
            </a:extLst>
          </p:cNvPr>
          <p:cNvSpPr/>
          <p:nvPr userDrawn="1"/>
        </p:nvSpPr>
        <p:spPr>
          <a:xfrm>
            <a:off x="0" y="6510528"/>
            <a:ext cx="9144000" cy="35356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Text Box 14">
            <a:extLst>
              <a:ext uri="{FF2B5EF4-FFF2-40B4-BE49-F238E27FC236}">
                <a16:creationId xmlns:a16="http://schemas.microsoft.com/office/drawing/2014/main" id="{655EE6F6-18B2-BC46-A2EA-966E41518BE1}"/>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a:solidFill>
                  <a:schemeClr val="bg2">
                    <a:lumMod val="60000"/>
                    <a:lumOff val="40000"/>
                  </a:schemeClr>
                </a:solidFill>
                <a:latin typeface="+mj-lt"/>
              </a:rPr>
              <a:t>www.rti.org</a:t>
            </a:r>
          </a:p>
        </p:txBody>
      </p:sp>
      <p:sp>
        <p:nvSpPr>
          <p:cNvPr id="17" name="TextBox 16">
            <a:extLst>
              <a:ext uri="{FF2B5EF4-FFF2-40B4-BE49-F238E27FC236}">
                <a16:creationId xmlns:a16="http://schemas.microsoft.com/office/drawing/2014/main" id="{94A40484-49C5-8742-BDD2-DB1CE8628FFD}"/>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
        <p:nvSpPr>
          <p:cNvPr id="25" name="Footer Placeholder 9">
            <a:extLst>
              <a:ext uri="{FF2B5EF4-FFF2-40B4-BE49-F238E27FC236}">
                <a16:creationId xmlns:a16="http://schemas.microsoft.com/office/drawing/2014/main" id="{B27A5716-B40A-A14A-9E04-14AB9C9C1A77}"/>
              </a:ext>
            </a:extLst>
          </p:cNvPr>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a:t>CONFIDENTIAL</a:t>
            </a:r>
          </a:p>
        </p:txBody>
      </p:sp>
    </p:spTree>
    <p:extLst>
      <p:ext uri="{BB962C8B-B14F-4D97-AF65-F5344CB8AC3E}">
        <p14:creationId xmlns:p14="http://schemas.microsoft.com/office/powerpoint/2010/main" val="173106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Slide w/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9C0D74-8215-E048-9311-E6F9AE523AC6}"/>
              </a:ext>
            </a:extLst>
          </p:cNvPr>
          <p:cNvSpPr/>
          <p:nvPr userDrawn="1"/>
        </p:nvSpPr>
        <p:spPr bwMode="auto">
          <a:xfrm>
            <a:off x="0" y="290800"/>
            <a:ext cx="9144000" cy="656720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4" name="Picture 13">
            <a:extLst>
              <a:ext uri="{FF2B5EF4-FFF2-40B4-BE49-F238E27FC236}">
                <a16:creationId xmlns:a16="http://schemas.microsoft.com/office/drawing/2014/main" id="{D814C29D-AA17-9A4A-B77F-9236F0F092C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4812"/>
          <a:stretch/>
        </p:blipFill>
        <p:spPr>
          <a:xfrm>
            <a:off x="0" y="-3161"/>
            <a:ext cx="9144000" cy="6840855"/>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5346175"/>
            <a:ext cx="1088136" cy="438277"/>
          </a:xfrm>
          <a:prstGeom prst="rect">
            <a:avLst/>
          </a:prstGeom>
        </p:spPr>
      </p:pic>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21" name="Rectangle 20">
            <a:extLst>
              <a:ext uri="{FF2B5EF4-FFF2-40B4-BE49-F238E27FC236}">
                <a16:creationId xmlns:a16="http://schemas.microsoft.com/office/drawing/2014/main" id="{23A47128-5E4A-7347-B36B-4896782A71A3}"/>
              </a:ext>
            </a:extLst>
          </p:cNvPr>
          <p:cNvSpPr/>
          <p:nvPr userDrawn="1"/>
        </p:nvSpPr>
        <p:spPr>
          <a:xfrm>
            <a:off x="0" y="6510528"/>
            <a:ext cx="9144000" cy="35356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Text Box 14">
            <a:extLst>
              <a:ext uri="{FF2B5EF4-FFF2-40B4-BE49-F238E27FC236}">
                <a16:creationId xmlns:a16="http://schemas.microsoft.com/office/drawing/2014/main" id="{655EE6F6-18B2-BC46-A2EA-966E41518BE1}"/>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a:solidFill>
                  <a:schemeClr val="bg2">
                    <a:lumMod val="60000"/>
                    <a:lumOff val="40000"/>
                  </a:schemeClr>
                </a:solidFill>
                <a:latin typeface="+mj-lt"/>
              </a:rPr>
              <a:t>www.rti.org</a:t>
            </a:r>
          </a:p>
        </p:txBody>
      </p:sp>
      <p:sp>
        <p:nvSpPr>
          <p:cNvPr id="17" name="TextBox 16">
            <a:extLst>
              <a:ext uri="{FF2B5EF4-FFF2-40B4-BE49-F238E27FC236}">
                <a16:creationId xmlns:a16="http://schemas.microsoft.com/office/drawing/2014/main" id="{94A40484-49C5-8742-BDD2-DB1CE8628FFD}"/>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
        <p:nvSpPr>
          <p:cNvPr id="25" name="Footer Placeholder 9">
            <a:extLst>
              <a:ext uri="{FF2B5EF4-FFF2-40B4-BE49-F238E27FC236}">
                <a16:creationId xmlns:a16="http://schemas.microsoft.com/office/drawing/2014/main" id="{B27A5716-B40A-A14A-9E04-14AB9C9C1A77}"/>
              </a:ext>
            </a:extLst>
          </p:cNvPr>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a:t>CONFIDENTIAL</a:t>
            </a:r>
          </a:p>
        </p:txBody>
      </p:sp>
    </p:spTree>
    <p:extLst>
      <p:ext uri="{BB962C8B-B14F-4D97-AF65-F5344CB8AC3E}">
        <p14:creationId xmlns:p14="http://schemas.microsoft.com/office/powerpoint/2010/main" val="500961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Title Slide w/Blue circle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E9C0D74-8215-E048-9311-E6F9AE523AC6}"/>
              </a:ext>
            </a:extLst>
          </p:cNvPr>
          <p:cNvSpPr/>
          <p:nvPr userDrawn="1"/>
        </p:nvSpPr>
        <p:spPr bwMode="auto">
          <a:xfrm>
            <a:off x="0" y="290800"/>
            <a:ext cx="9144000" cy="656720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4" name="Picture 13">
            <a:extLst>
              <a:ext uri="{FF2B5EF4-FFF2-40B4-BE49-F238E27FC236}">
                <a16:creationId xmlns:a16="http://schemas.microsoft.com/office/drawing/2014/main" id="{D814C29D-AA17-9A4A-B77F-9236F0F092C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4812"/>
          <a:stretch/>
        </p:blipFill>
        <p:spPr>
          <a:xfrm>
            <a:off x="0" y="-3161"/>
            <a:ext cx="9144000" cy="6840855"/>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5346175"/>
            <a:ext cx="1088136" cy="438277"/>
          </a:xfrm>
          <a:prstGeom prst="rect">
            <a:avLst/>
          </a:prstGeom>
        </p:spPr>
      </p:pic>
      <p:sp>
        <p:nvSpPr>
          <p:cNvPr id="21" name="Rectangle 20">
            <a:extLst>
              <a:ext uri="{FF2B5EF4-FFF2-40B4-BE49-F238E27FC236}">
                <a16:creationId xmlns:a16="http://schemas.microsoft.com/office/drawing/2014/main" id="{23A47128-5E4A-7347-B36B-4896782A71A3}"/>
              </a:ext>
            </a:extLst>
          </p:cNvPr>
          <p:cNvSpPr/>
          <p:nvPr userDrawn="1"/>
        </p:nvSpPr>
        <p:spPr>
          <a:xfrm>
            <a:off x="0" y="6510528"/>
            <a:ext cx="9144000" cy="35356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6" name="Text Box 14">
            <a:extLst>
              <a:ext uri="{FF2B5EF4-FFF2-40B4-BE49-F238E27FC236}">
                <a16:creationId xmlns:a16="http://schemas.microsoft.com/office/drawing/2014/main" id="{655EE6F6-18B2-BC46-A2EA-966E41518BE1}"/>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a:solidFill>
                  <a:schemeClr val="bg2">
                    <a:lumMod val="60000"/>
                    <a:lumOff val="40000"/>
                  </a:schemeClr>
                </a:solidFill>
                <a:latin typeface="+mj-lt"/>
              </a:rPr>
              <a:t>www.rti.org</a:t>
            </a:r>
          </a:p>
        </p:txBody>
      </p:sp>
      <p:sp>
        <p:nvSpPr>
          <p:cNvPr id="17" name="TextBox 16">
            <a:extLst>
              <a:ext uri="{FF2B5EF4-FFF2-40B4-BE49-F238E27FC236}">
                <a16:creationId xmlns:a16="http://schemas.microsoft.com/office/drawing/2014/main" id="{94A40484-49C5-8742-BDD2-DB1CE8628FFD}"/>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
        <p:nvSpPr>
          <p:cNvPr id="25" name="Footer Placeholder 9">
            <a:extLst>
              <a:ext uri="{FF2B5EF4-FFF2-40B4-BE49-F238E27FC236}">
                <a16:creationId xmlns:a16="http://schemas.microsoft.com/office/drawing/2014/main" id="{B27A5716-B40A-A14A-9E04-14AB9C9C1A77}"/>
              </a:ext>
            </a:extLst>
          </p:cNvPr>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a:t>CONFIDENTIAL</a:t>
            </a:r>
          </a:p>
        </p:txBody>
      </p:sp>
      <p:pic>
        <p:nvPicPr>
          <p:cNvPr id="12" name="Picture 11" descr="A close up of a necklace&#10;&#10;Description automatically generated">
            <a:extLst>
              <a:ext uri="{FF2B5EF4-FFF2-40B4-BE49-F238E27FC236}">
                <a16:creationId xmlns:a16="http://schemas.microsoft.com/office/drawing/2014/main" id="{6145B452-1069-1E4A-A4E6-4302D1098D90}"/>
              </a:ext>
            </a:extLst>
          </p:cNvPr>
          <p:cNvPicPr>
            <a:picLocks noChangeAspect="1"/>
          </p:cNvPicPr>
          <p:nvPr userDrawn="1"/>
        </p:nvPicPr>
        <p:blipFill rotWithShape="1">
          <a:blip r:embed="rId4" cstate="print">
            <a:alphaModFix/>
            <a:extLst>
              <a:ext uri="{28A0092B-C50C-407E-A947-70E740481C1C}">
                <a14:useLocalDpi xmlns:a14="http://schemas.microsoft.com/office/drawing/2010/main"/>
              </a:ext>
            </a:extLst>
          </a:blip>
          <a:srcRect r="22820"/>
          <a:stretch/>
        </p:blipFill>
        <p:spPr>
          <a:xfrm>
            <a:off x="2017540" y="2824"/>
            <a:ext cx="7158555" cy="6469888"/>
          </a:xfrm>
          <a:prstGeom prst="rect">
            <a:avLst/>
          </a:prstGeom>
        </p:spPr>
      </p:pic>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Tree>
    <p:extLst>
      <p:ext uri="{BB962C8B-B14F-4D97-AF65-F5344CB8AC3E}">
        <p14:creationId xmlns:p14="http://schemas.microsoft.com/office/powerpoint/2010/main" val="177517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2" name="Title 1"/>
          <p:cNvSpPr>
            <a:spLocks noGrp="1"/>
          </p:cNvSpPr>
          <p:nvPr>
            <p:ph type="title"/>
          </p:nvPr>
        </p:nvSpPr>
        <p:spPr>
          <a:xfrm>
            <a:off x="137160" y="182880"/>
            <a:ext cx="8842248"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1219201"/>
            <a:ext cx="8842248" cy="4729163"/>
          </a:xfrm>
          <a:prstGeom prst="rect">
            <a:avLst/>
          </a:prstGeom>
        </p:spPr>
        <p:txBody>
          <a:bodyPr/>
          <a:lstStyle>
            <a:lvl1pPr marL="300559" indent="-300559">
              <a:buFont typeface="Courier New" panose="02070309020205020404" pitchFamily="49" charset="0"/>
              <a:buChar char="o"/>
              <a:defRPr/>
            </a:lvl1pPr>
            <a:lvl2pPr marL="609585" indent="-309026">
              <a:buFont typeface="Arial" panose="020B0604020202020204" pitchFamily="34" charset="0"/>
              <a:buChar char="•"/>
              <a:defRPr/>
            </a:lvl2pPr>
            <a:lvl3pPr marL="905911" indent="-296326">
              <a:buFont typeface="System Font Regular"/>
              <a:buChar char="-"/>
              <a:defRPr/>
            </a:lvl3p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6" name="Date Placeholder 1">
            <a:extLst>
              <a:ext uri="{FF2B5EF4-FFF2-40B4-BE49-F238E27FC236}">
                <a16:creationId xmlns:a16="http://schemas.microsoft.com/office/drawing/2014/main" id="{BBCEA345-BB26-0B46-AD00-867C69FE448E}"/>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3920176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Image Right">
    <p:spTree>
      <p:nvGrpSpPr>
        <p:cNvPr id="1" name=""/>
        <p:cNvGrpSpPr/>
        <p:nvPr/>
      </p:nvGrpSpPr>
      <p:grpSpPr>
        <a:xfrm>
          <a:off x="0" y="0"/>
          <a:ext cx="0" cy="0"/>
          <a:chOff x="0" y="0"/>
          <a:chExt cx="0" cy="0"/>
        </a:xfrm>
      </p:grpSpPr>
      <p:pic>
        <p:nvPicPr>
          <p:cNvPr id="11" name="Picture 10" descr="A close up of a necklace&#10;&#10;Description automatically generated">
            <a:extLst>
              <a:ext uri="{FF2B5EF4-FFF2-40B4-BE49-F238E27FC236}">
                <a16:creationId xmlns:a16="http://schemas.microsoft.com/office/drawing/2014/main" id="{77FF2BB6-F88B-7845-AC4C-AA524A8DB440}"/>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r="23167"/>
          <a:stretch/>
        </p:blipFill>
        <p:spPr>
          <a:xfrm>
            <a:off x="2017541" y="2824"/>
            <a:ext cx="7126460" cy="6469888"/>
          </a:xfrm>
          <a:prstGeom prst="rect">
            <a:avLst/>
          </a:prstGeom>
        </p:spPr>
      </p:pic>
      <p:sp>
        <p:nvSpPr>
          <p:cNvPr id="2" name="Title 1"/>
          <p:cNvSpPr>
            <a:spLocks noGrp="1"/>
          </p:cNvSpPr>
          <p:nvPr>
            <p:ph type="title"/>
          </p:nvPr>
        </p:nvSpPr>
        <p:spPr>
          <a:xfrm>
            <a:off x="137160" y="182880"/>
            <a:ext cx="4587240"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1219200"/>
            <a:ext cx="4587240" cy="5175504"/>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9" name="Date Placeholder 1">
            <a:extLst>
              <a:ext uri="{FF2B5EF4-FFF2-40B4-BE49-F238E27FC236}">
                <a16:creationId xmlns:a16="http://schemas.microsoft.com/office/drawing/2014/main" id="{A4C0BCCB-1C9C-B24C-B0E3-05CDDC7B92A1}"/>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3088435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Blank">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81000" y="5346175"/>
            <a:ext cx="1088136" cy="438277"/>
          </a:xfrm>
          <a:prstGeom prst="rect">
            <a:avLst/>
          </a:prstGeom>
        </p:spPr>
      </p:pic>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19" name="Rectangle 18">
            <a:extLst>
              <a:ext uri="{FF2B5EF4-FFF2-40B4-BE49-F238E27FC236}">
                <a16:creationId xmlns:a16="http://schemas.microsoft.com/office/drawing/2014/main" id="{78BBE33F-0F18-3E4F-90D6-31ACAD4E1DC5}"/>
              </a:ext>
            </a:extLst>
          </p:cNvPr>
          <p:cNvSpPr/>
          <p:nvPr userDrawn="1"/>
        </p:nvSpPr>
        <p:spPr>
          <a:xfrm>
            <a:off x="0" y="6510528"/>
            <a:ext cx="9144000" cy="353568"/>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1" name="Footer Placeholder 9">
            <a:extLst>
              <a:ext uri="{FF2B5EF4-FFF2-40B4-BE49-F238E27FC236}">
                <a16:creationId xmlns:a16="http://schemas.microsoft.com/office/drawing/2014/main" id="{197015B4-9CD5-1641-B9B6-4D3A7DAE75F1}"/>
              </a:ext>
            </a:extLst>
          </p:cNvPr>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a:t>CONFIDENTIAL</a:t>
            </a:r>
          </a:p>
        </p:txBody>
      </p:sp>
      <p:sp>
        <p:nvSpPr>
          <p:cNvPr id="13" name="Text Box 14">
            <a:extLst>
              <a:ext uri="{FF2B5EF4-FFF2-40B4-BE49-F238E27FC236}">
                <a16:creationId xmlns:a16="http://schemas.microsoft.com/office/drawing/2014/main" id="{6AC87EB9-7CB4-BC46-B487-92B6D475D25C}"/>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a:solidFill>
                  <a:schemeClr val="bg2">
                    <a:lumMod val="60000"/>
                    <a:lumOff val="40000"/>
                  </a:schemeClr>
                </a:solidFill>
                <a:latin typeface="+mj-lt"/>
              </a:rPr>
              <a:t>www.rti.org</a:t>
            </a:r>
          </a:p>
        </p:txBody>
      </p:sp>
      <p:sp>
        <p:nvSpPr>
          <p:cNvPr id="16" name="TextBox 15">
            <a:extLst>
              <a:ext uri="{FF2B5EF4-FFF2-40B4-BE49-F238E27FC236}">
                <a16:creationId xmlns:a16="http://schemas.microsoft.com/office/drawing/2014/main" id="{934125B5-A142-4545-B31A-7C0E86ED168B}"/>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1217497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Image Left">
    <p:spTree>
      <p:nvGrpSpPr>
        <p:cNvPr id="1" name=""/>
        <p:cNvGrpSpPr/>
        <p:nvPr/>
      </p:nvGrpSpPr>
      <p:grpSpPr>
        <a:xfrm>
          <a:off x="0" y="0"/>
          <a:ext cx="0" cy="0"/>
          <a:chOff x="0" y="0"/>
          <a:chExt cx="0" cy="0"/>
        </a:xfrm>
      </p:grpSpPr>
      <p:pic>
        <p:nvPicPr>
          <p:cNvPr id="12" name="Picture 11" descr="A close up of a necklace&#10;&#10;Description automatically generated">
            <a:extLst>
              <a:ext uri="{FF2B5EF4-FFF2-40B4-BE49-F238E27FC236}">
                <a16:creationId xmlns:a16="http://schemas.microsoft.com/office/drawing/2014/main" id="{2956E69D-A1A3-5A41-88AC-98D706BC6853}"/>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r="23113"/>
          <a:stretch/>
        </p:blipFill>
        <p:spPr>
          <a:xfrm flipH="1">
            <a:off x="-1" y="2824"/>
            <a:ext cx="7131431" cy="6469888"/>
          </a:xfrm>
          <a:prstGeom prst="rect">
            <a:avLst/>
          </a:prstGeom>
        </p:spPr>
      </p:pic>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2" name="Title 1"/>
          <p:cNvSpPr>
            <a:spLocks noGrp="1"/>
          </p:cNvSpPr>
          <p:nvPr>
            <p:ph type="title"/>
          </p:nvPr>
        </p:nvSpPr>
        <p:spPr>
          <a:xfrm>
            <a:off x="3886200" y="182880"/>
            <a:ext cx="5105400"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3886200" y="1219200"/>
            <a:ext cx="5105400" cy="5175504"/>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A6E97108-5B3A-1549-8EE2-D48DEAC59D65}"/>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3791943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182880"/>
            <a:ext cx="8842248" cy="129540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3" name="Content Placeholder 2"/>
          <p:cNvSpPr>
            <a:spLocks noGrp="1"/>
          </p:cNvSpPr>
          <p:nvPr>
            <p:ph idx="1"/>
          </p:nvPr>
        </p:nvSpPr>
        <p:spPr>
          <a:xfrm>
            <a:off x="137160" y="1701800"/>
            <a:ext cx="8842248" cy="45720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98B3AD92-FD44-3C4D-855B-57B30FF2DC83}"/>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456821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 y="182880"/>
            <a:ext cx="8842248" cy="763285"/>
          </a:xfrm>
          <a:prstGeom prst="rect">
            <a:avLst/>
          </a:prstGeom>
        </p:spPr>
        <p:txBody>
          <a:bodyPr lIns="91440" tIns="91440" rIns="182880" bIns="91440"/>
          <a:lstStyle>
            <a:lvl1pPr marL="0">
              <a:defRPr/>
            </a:lvl1pPr>
          </a:lstStyle>
          <a:p>
            <a:r>
              <a:rPr lang="en-US"/>
              <a:t>Click to edit Master title style</a:t>
            </a:r>
          </a:p>
        </p:txBody>
      </p:sp>
      <p:sp>
        <p:nvSpPr>
          <p:cNvPr id="5" name="Slide Number Placeholder 4"/>
          <p:cNvSpPr>
            <a:spLocks noGrp="1"/>
          </p:cNvSpPr>
          <p:nvPr>
            <p:ph type="sldNum" sz="quarter" idx="10"/>
          </p:nvPr>
        </p:nvSpPr>
        <p:spPr>
          <a:xfrm>
            <a:off x="0" y="6522720"/>
            <a:ext cx="347472" cy="292608"/>
          </a:xfrm>
          <a:prstGeom prst="rect">
            <a:avLst/>
          </a:prstGeom>
          <a:noFill/>
        </p:spPr>
        <p:txBody>
          <a:bodyPr/>
          <a:lstStyle/>
          <a:p>
            <a:fld id="{D4325D4D-289E-48C1-B277-2BEB492A7D19}" type="slidenum">
              <a:rPr lang="en-US" smtClean="0"/>
              <a:pPr/>
              <a:t>‹#›</a:t>
            </a:fld>
            <a:endParaRPr lang="en-US"/>
          </a:p>
        </p:txBody>
      </p:sp>
      <p:sp>
        <p:nvSpPr>
          <p:cNvPr id="6" name="Footer Placeholder 5"/>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11" name="Content Placeholder 10"/>
          <p:cNvSpPr>
            <a:spLocks noGrp="1"/>
          </p:cNvSpPr>
          <p:nvPr>
            <p:ph sz="quarter" idx="12"/>
          </p:nvPr>
        </p:nvSpPr>
        <p:spPr>
          <a:xfrm>
            <a:off x="137162" y="1219200"/>
            <a:ext cx="4206241" cy="50546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3" name="Content Placeholder 12"/>
          <p:cNvSpPr>
            <a:spLocks noGrp="1"/>
          </p:cNvSpPr>
          <p:nvPr>
            <p:ph sz="quarter" idx="13"/>
          </p:nvPr>
        </p:nvSpPr>
        <p:spPr>
          <a:xfrm>
            <a:off x="4572000" y="1219200"/>
            <a:ext cx="4407408" cy="50546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7" name="Date Placeholder 1">
            <a:extLst>
              <a:ext uri="{FF2B5EF4-FFF2-40B4-BE49-F238E27FC236}">
                <a16:creationId xmlns:a16="http://schemas.microsoft.com/office/drawing/2014/main" id="{94DC99FE-BAF3-9B47-A974-E761F68CC59C}"/>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423779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7160" y="182880"/>
            <a:ext cx="8842248" cy="128016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6" name="Slide Number Placeholder 5"/>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7" name="Footer Placeholder 6"/>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8" name="Content Placeholder 7"/>
          <p:cNvSpPr>
            <a:spLocks noGrp="1"/>
          </p:cNvSpPr>
          <p:nvPr>
            <p:ph sz="quarter" idx="12"/>
          </p:nvPr>
        </p:nvSpPr>
        <p:spPr>
          <a:xfrm>
            <a:off x="137160" y="1691640"/>
            <a:ext cx="4331208" cy="4582160"/>
          </a:xfrm>
          <a:prstGeom prst="rect">
            <a:avLst/>
          </a:prstGeom>
        </p:spPr>
        <p:txBody>
          <a:bodyPr/>
          <a:lstStyle>
            <a:lvl1pPr>
              <a:defRPr sz="2000"/>
            </a:lvl1pPr>
          </a:lstStyle>
          <a:p>
            <a:pPr lvl="0"/>
            <a:r>
              <a:rPr lang="en-US"/>
              <a:t>Click to edit Master text styles</a:t>
            </a:r>
          </a:p>
          <a:p>
            <a:pPr lvl="1"/>
            <a:r>
              <a:rPr lang="en-US"/>
              <a:t>Second level</a:t>
            </a:r>
          </a:p>
          <a:p>
            <a:pPr lvl="2"/>
            <a:r>
              <a:rPr lang="en-US"/>
              <a:t>Third level</a:t>
            </a:r>
          </a:p>
        </p:txBody>
      </p:sp>
      <p:sp>
        <p:nvSpPr>
          <p:cNvPr id="10" name="Content Placeholder 9"/>
          <p:cNvSpPr>
            <a:spLocks noGrp="1"/>
          </p:cNvSpPr>
          <p:nvPr>
            <p:ph sz="quarter" idx="13"/>
          </p:nvPr>
        </p:nvSpPr>
        <p:spPr>
          <a:xfrm>
            <a:off x="4648200" y="1691640"/>
            <a:ext cx="4331208" cy="458216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48B961D3-6572-F44B-BBD5-C4B1D0CD47A8}"/>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3372449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59" y="182880"/>
            <a:ext cx="8842248" cy="763285"/>
          </a:xfrm>
          <a:prstGeom prst="rect">
            <a:avLst/>
          </a:prstGeom>
        </p:spPr>
        <p:txBody>
          <a:bodyPr lIns="91440"/>
          <a:lstStyle/>
          <a:p>
            <a:r>
              <a:rPr lang="en-US"/>
              <a:t>Click to edit Master title style</a:t>
            </a:r>
          </a:p>
        </p:txBody>
      </p:sp>
      <p:sp>
        <p:nvSpPr>
          <p:cNvPr id="3" name="Slide Number Placeholder 2"/>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4" name="Footer Placeholder 3"/>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5" name="Date Placeholder 1">
            <a:extLst>
              <a:ext uri="{FF2B5EF4-FFF2-40B4-BE49-F238E27FC236}">
                <a16:creationId xmlns:a16="http://schemas.microsoft.com/office/drawing/2014/main" id="{4C1541A8-5C7E-6E46-ACBD-CE47CA8F7E15}"/>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2445161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7160" y="182882"/>
            <a:ext cx="8842248" cy="1280351"/>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1B3C36CA-EFDA-4F46-B4DF-F3F8B94C636C}"/>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28733200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2" name="Picture 11" descr="A picture containing woman&#10;&#10;Description automatically generated">
            <a:extLst>
              <a:ext uri="{FF2B5EF4-FFF2-40B4-BE49-F238E27FC236}">
                <a16:creationId xmlns:a16="http://schemas.microsoft.com/office/drawing/2014/main" id="{0A4A30D0-0F66-5E47-A324-3313C852AF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5407"/>
          <a:stretch/>
        </p:blipFill>
        <p:spPr>
          <a:xfrm>
            <a:off x="0" y="0"/>
            <a:ext cx="9144000" cy="3733799"/>
          </a:xfrm>
          <a:prstGeom prst="rect">
            <a:avLst/>
          </a:prstGeom>
        </p:spPr>
      </p:pic>
      <p:sp>
        <p:nvSpPr>
          <p:cNvPr id="2" name="Slide Number Placeholder 1"/>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5" name="Rectangle 2"/>
          <p:cNvSpPr>
            <a:spLocks noGrp="1" noChangeArrowheads="1"/>
          </p:cNvSpPr>
          <p:nvPr>
            <p:ph type="ctrTitle" hasCustomPrompt="1"/>
          </p:nvPr>
        </p:nvSpPr>
        <p:spPr>
          <a:xfrm>
            <a:off x="152400" y="2699903"/>
            <a:ext cx="6781800" cy="763285"/>
          </a:xfrm>
          <a:prstGeom prst="rect">
            <a:avLst/>
          </a:prstGeom>
          <a:noFill/>
        </p:spPr>
        <p:txBody>
          <a:bodyPr l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a:t>Click to edit title style</a:t>
            </a:r>
          </a:p>
        </p:txBody>
      </p:sp>
      <p:sp>
        <p:nvSpPr>
          <p:cNvPr id="8" name="Date Placeholder 1">
            <a:extLst>
              <a:ext uri="{FF2B5EF4-FFF2-40B4-BE49-F238E27FC236}">
                <a16:creationId xmlns:a16="http://schemas.microsoft.com/office/drawing/2014/main" id="{D134570B-76D0-6041-A2C8-63C68E619B47}"/>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27882263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3" name="Footer Placeholder 2"/>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4" name="Date Placeholder 1">
            <a:extLst>
              <a:ext uri="{FF2B5EF4-FFF2-40B4-BE49-F238E27FC236}">
                <a16:creationId xmlns:a16="http://schemas.microsoft.com/office/drawing/2014/main" id="{FA8A571F-8021-AD41-BEF0-8F5D84FBFC7D}"/>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1645142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mage, White">
    <p:spTree>
      <p:nvGrpSpPr>
        <p:cNvPr id="1" name=""/>
        <p:cNvGrpSpPr/>
        <p:nvPr/>
      </p:nvGrpSpPr>
      <p:grpSpPr>
        <a:xfrm>
          <a:off x="0" y="0"/>
          <a:ext cx="0" cy="0"/>
          <a:chOff x="0" y="0"/>
          <a:chExt cx="0" cy="0"/>
        </a:xfrm>
      </p:grpSpPr>
      <p:sp>
        <p:nvSpPr>
          <p:cNvPr id="130050" name="Rectangle 2"/>
          <p:cNvSpPr>
            <a:spLocks noGrp="1" noChangeArrowheads="1"/>
          </p:cNvSpPr>
          <p:nvPr>
            <p:ph type="ctrTitle"/>
          </p:nvPr>
        </p:nvSpPr>
        <p:spPr>
          <a:xfrm>
            <a:off x="290442" y="393056"/>
            <a:ext cx="4662561" cy="763285"/>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536699"/>
            <a:ext cx="4662560" cy="6096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42" y="2349499"/>
            <a:ext cx="3671961" cy="8128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16" name="Rectangle 15">
            <a:extLst>
              <a:ext uri="{FF2B5EF4-FFF2-40B4-BE49-F238E27FC236}">
                <a16:creationId xmlns:a16="http://schemas.microsoft.com/office/drawing/2014/main" id="{982FDBB3-20AD-0642-85B4-30E9C29B1F61}"/>
              </a:ext>
            </a:extLst>
          </p:cNvPr>
          <p:cNvSpPr/>
          <p:nvPr userDrawn="1"/>
        </p:nvSpPr>
        <p:spPr>
          <a:xfrm>
            <a:off x="0" y="6513692"/>
            <a:ext cx="9144000" cy="350405"/>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4" name="Footer Placeholder 13"/>
          <p:cNvSpPr>
            <a:spLocks noGrp="1"/>
          </p:cNvSpPr>
          <p:nvPr userDrawn="1">
            <p:ph type="ftr" sz="quarter" idx="11"/>
          </p:nvPr>
        </p:nvSpPr>
        <p:spPr>
          <a:xfrm>
            <a:off x="8001000" y="6510528"/>
            <a:ext cx="1143000" cy="353568"/>
          </a:xfrm>
          <a:prstGeom prst="rect">
            <a:avLst/>
          </a:prstGeom>
        </p:spPr>
        <p:txBody>
          <a:bodyPr/>
          <a:lstStyle/>
          <a:p>
            <a:r>
              <a:rPr lang="en-US"/>
              <a:t>CONFIDENTIAL</a:t>
            </a:r>
          </a:p>
        </p:txBody>
      </p:sp>
      <p:pic>
        <p:nvPicPr>
          <p:cNvPr id="32" name="Picture 31">
            <a:extLst>
              <a:ext uri="{FF2B5EF4-FFF2-40B4-BE49-F238E27FC236}">
                <a16:creationId xmlns:a16="http://schemas.microsoft.com/office/drawing/2014/main" id="{74DE6614-EFAC-4240-BEB1-45E0850FAD5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11919" y="5275567"/>
            <a:ext cx="1206500" cy="558800"/>
          </a:xfrm>
          <a:prstGeom prst="rect">
            <a:avLst/>
          </a:prstGeom>
        </p:spPr>
      </p:pic>
      <p:sp>
        <p:nvSpPr>
          <p:cNvPr id="12" name="TextBox 11">
            <a:extLst>
              <a:ext uri="{FF2B5EF4-FFF2-40B4-BE49-F238E27FC236}">
                <a16:creationId xmlns:a16="http://schemas.microsoft.com/office/drawing/2014/main" id="{7C68EF52-B769-A649-BA3E-BCF06AC465D0}"/>
              </a:ext>
            </a:extLst>
          </p:cNvPr>
          <p:cNvSpPr txBox="1"/>
          <p:nvPr userDrawn="1"/>
        </p:nvSpPr>
        <p:spPr>
          <a:xfrm>
            <a:off x="1400431" y="6587219"/>
            <a:ext cx="5687776" cy="215444"/>
          </a:xfrm>
          <a:prstGeom prst="rect">
            <a:avLst/>
          </a:prstGeom>
          <a:noFill/>
        </p:spPr>
        <p:txBody>
          <a:bodyPr wrap="none" rtlCol="0">
            <a:spAutoFit/>
          </a:bodyPr>
          <a:lstStyle/>
          <a:p>
            <a:pPr marL="0" marR="0" indent="0" algn="l" defTabSz="1219170" rtl="0" eaLnBrk="0" fontAlgn="base" latinLnBrk="0" hangingPunct="0">
              <a:lnSpc>
                <a:spcPct val="100000"/>
              </a:lnSpc>
              <a:spcBef>
                <a:spcPct val="0"/>
              </a:spcBef>
              <a:spcAft>
                <a:spcPct val="0"/>
              </a:spcAft>
              <a:buClrTx/>
              <a:buSzTx/>
              <a:buFontTx/>
              <a:buNone/>
              <a:tabLst/>
              <a:defRPr/>
            </a:pPr>
            <a:r>
              <a:rPr lang="en-US" sz="800" b="0" i="0" kern="1200" baseline="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
        <p:nvSpPr>
          <p:cNvPr id="17" name="Text Box 14">
            <a:extLst>
              <a:ext uri="{FF2B5EF4-FFF2-40B4-BE49-F238E27FC236}">
                <a16:creationId xmlns:a16="http://schemas.microsoft.com/office/drawing/2014/main" id="{3C9F1318-6B2A-574F-8BCD-1B6C15B602EA}"/>
              </a:ext>
            </a:extLst>
          </p:cNvPr>
          <p:cNvSpPr txBox="1">
            <a:spLocks noChangeArrowheads="1"/>
          </p:cNvSpPr>
          <p:nvPr userDrawn="1"/>
        </p:nvSpPr>
        <p:spPr bwMode="auto">
          <a:xfrm>
            <a:off x="118293" y="6510528"/>
            <a:ext cx="1163845" cy="307777"/>
          </a:xfrm>
          <a:prstGeom prst="rect">
            <a:avLst/>
          </a:prstGeom>
          <a:noFill/>
          <a:ln w="9525" algn="ctr">
            <a:noFill/>
            <a:miter lim="800000"/>
            <a:headEnd/>
            <a:tailEnd/>
          </a:ln>
          <a:effectLst/>
        </p:spPr>
        <p:txBody>
          <a:bodyPr wrap="none">
            <a:spAutoFit/>
          </a:bodyPr>
          <a:lstStyle/>
          <a:p>
            <a:pPr>
              <a:defRPr/>
            </a:pPr>
            <a:r>
              <a:rPr lang="en-US" sz="1400" b="1">
                <a:solidFill>
                  <a:schemeClr val="bg2">
                    <a:lumMod val="60000"/>
                    <a:lumOff val="40000"/>
                  </a:schemeClr>
                </a:solidFill>
                <a:latin typeface="+mj-lt"/>
              </a:rPr>
              <a:t>www.rti.org</a:t>
            </a:r>
          </a:p>
        </p:txBody>
      </p:sp>
      <p:pic>
        <p:nvPicPr>
          <p:cNvPr id="18" name="Picture 17" descr="A close up of a necklace&#10;&#10;Description automatically generated">
            <a:extLst>
              <a:ext uri="{FF2B5EF4-FFF2-40B4-BE49-F238E27FC236}">
                <a16:creationId xmlns:a16="http://schemas.microsoft.com/office/drawing/2014/main" id="{3B7433BA-EE6D-5E44-B352-CB0D4A4FA8DE}"/>
              </a:ext>
            </a:extLst>
          </p:cNvPr>
          <p:cNvPicPr>
            <a:picLocks noChangeAspect="1"/>
          </p:cNvPicPr>
          <p:nvPr userDrawn="1"/>
        </p:nvPicPr>
        <p:blipFill rotWithShape="1">
          <a:blip r:embed="rId3" cstate="print">
            <a:alphaModFix/>
            <a:extLst>
              <a:ext uri="{28A0092B-C50C-407E-A947-70E740481C1C}">
                <a14:useLocalDpi xmlns:a14="http://schemas.microsoft.com/office/drawing/2010/main"/>
              </a:ext>
            </a:extLst>
          </a:blip>
          <a:srcRect r="23167"/>
          <a:stretch/>
        </p:blipFill>
        <p:spPr>
          <a:xfrm>
            <a:off x="2017541" y="20150"/>
            <a:ext cx="7126460" cy="64698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2" name="Title 1"/>
          <p:cNvSpPr>
            <a:spLocks noGrp="1"/>
          </p:cNvSpPr>
          <p:nvPr>
            <p:ph type="title"/>
          </p:nvPr>
        </p:nvSpPr>
        <p:spPr>
          <a:xfrm>
            <a:off x="137160" y="182880"/>
            <a:ext cx="8842248"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1219201"/>
            <a:ext cx="8842248" cy="4729163"/>
          </a:xfrm>
          <a:prstGeom prst="rect">
            <a:avLst/>
          </a:prstGeom>
        </p:spPr>
        <p:txBody>
          <a:bodyPr/>
          <a:lstStyle>
            <a:lvl1pPr marL="300559" indent="-300559">
              <a:buFont typeface="Courier New" panose="02070309020205020404" pitchFamily="49" charset="0"/>
              <a:buChar char="o"/>
              <a:defRPr/>
            </a:lvl1pPr>
            <a:lvl2pPr marL="609585" indent="-309026">
              <a:buFont typeface="Arial" panose="020B0604020202020204" pitchFamily="34" charset="0"/>
              <a:buChar char="•"/>
              <a:defRPr/>
            </a:lvl2pPr>
            <a:lvl3pPr marL="905911" indent="-296326">
              <a:buFont typeface="System Font Regular"/>
              <a:buChar char="-"/>
              <a:defRPr/>
            </a:lvl3p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6" name="Date Placeholder 1">
            <a:extLst>
              <a:ext uri="{FF2B5EF4-FFF2-40B4-BE49-F238E27FC236}">
                <a16:creationId xmlns:a16="http://schemas.microsoft.com/office/drawing/2014/main" id="{BBCEA345-BB26-0B46-AD00-867C69FE448E}"/>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Image Right">
    <p:spTree>
      <p:nvGrpSpPr>
        <p:cNvPr id="1" name=""/>
        <p:cNvGrpSpPr/>
        <p:nvPr/>
      </p:nvGrpSpPr>
      <p:grpSpPr>
        <a:xfrm>
          <a:off x="0" y="0"/>
          <a:ext cx="0" cy="0"/>
          <a:chOff x="0" y="0"/>
          <a:chExt cx="0" cy="0"/>
        </a:xfrm>
      </p:grpSpPr>
      <p:pic>
        <p:nvPicPr>
          <p:cNvPr id="11" name="Picture 10" descr="A close up of a necklace&#10;&#10;Description automatically generated">
            <a:extLst>
              <a:ext uri="{FF2B5EF4-FFF2-40B4-BE49-F238E27FC236}">
                <a16:creationId xmlns:a16="http://schemas.microsoft.com/office/drawing/2014/main" id="{04F70DC9-7BBA-8045-B629-85546A2D1F65}"/>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r="23167"/>
          <a:stretch/>
        </p:blipFill>
        <p:spPr>
          <a:xfrm>
            <a:off x="2017541" y="2824"/>
            <a:ext cx="7126460" cy="6469888"/>
          </a:xfrm>
          <a:prstGeom prst="rect">
            <a:avLst/>
          </a:prstGeom>
        </p:spPr>
      </p:pic>
      <p:sp>
        <p:nvSpPr>
          <p:cNvPr id="2" name="Title 1"/>
          <p:cNvSpPr>
            <a:spLocks noGrp="1"/>
          </p:cNvSpPr>
          <p:nvPr>
            <p:ph type="title"/>
          </p:nvPr>
        </p:nvSpPr>
        <p:spPr>
          <a:xfrm>
            <a:off x="137160" y="182880"/>
            <a:ext cx="4587240"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1219200"/>
            <a:ext cx="4587240" cy="5175504"/>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9" name="Date Placeholder 1">
            <a:extLst>
              <a:ext uri="{FF2B5EF4-FFF2-40B4-BE49-F238E27FC236}">
                <a16:creationId xmlns:a16="http://schemas.microsoft.com/office/drawing/2014/main" id="{A4C0BCCB-1C9C-B24C-B0E3-05CDDC7B92A1}"/>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1981245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Image Left">
    <p:spTree>
      <p:nvGrpSpPr>
        <p:cNvPr id="1" name=""/>
        <p:cNvGrpSpPr/>
        <p:nvPr/>
      </p:nvGrpSpPr>
      <p:grpSpPr>
        <a:xfrm>
          <a:off x="0" y="0"/>
          <a:ext cx="0" cy="0"/>
          <a:chOff x="0" y="0"/>
          <a:chExt cx="0" cy="0"/>
        </a:xfrm>
      </p:grpSpPr>
      <p:pic>
        <p:nvPicPr>
          <p:cNvPr id="10" name="Picture 9" descr="A close up of a necklace&#10;&#10;Description automatically generated">
            <a:extLst>
              <a:ext uri="{FF2B5EF4-FFF2-40B4-BE49-F238E27FC236}">
                <a16:creationId xmlns:a16="http://schemas.microsoft.com/office/drawing/2014/main" id="{8A772A64-9A3E-A647-8BD3-6D1579C194A8}"/>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r="23113"/>
          <a:stretch/>
        </p:blipFill>
        <p:spPr>
          <a:xfrm flipH="1">
            <a:off x="-1" y="2824"/>
            <a:ext cx="7131431" cy="6469888"/>
          </a:xfrm>
          <a:prstGeom prst="rect">
            <a:avLst/>
          </a:prstGeom>
        </p:spPr>
      </p:pic>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2" name="Title 1"/>
          <p:cNvSpPr>
            <a:spLocks noGrp="1"/>
          </p:cNvSpPr>
          <p:nvPr>
            <p:ph type="title"/>
          </p:nvPr>
        </p:nvSpPr>
        <p:spPr>
          <a:xfrm>
            <a:off x="3886200" y="182880"/>
            <a:ext cx="5105400"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3886200" y="1219200"/>
            <a:ext cx="5105400" cy="5175504"/>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A6E97108-5B3A-1549-8EE2-D48DEAC59D65}"/>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3437498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182880"/>
            <a:ext cx="8842248" cy="129540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3" name="Content Placeholder 2"/>
          <p:cNvSpPr>
            <a:spLocks noGrp="1"/>
          </p:cNvSpPr>
          <p:nvPr>
            <p:ph idx="1"/>
          </p:nvPr>
        </p:nvSpPr>
        <p:spPr>
          <a:xfrm>
            <a:off x="137160" y="1701800"/>
            <a:ext cx="8842248" cy="45720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5" name="Footer Placeholder 4"/>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6" name="Date Placeholder 1">
            <a:extLst>
              <a:ext uri="{FF2B5EF4-FFF2-40B4-BE49-F238E27FC236}">
                <a16:creationId xmlns:a16="http://schemas.microsoft.com/office/drawing/2014/main" id="{98B3AD92-FD44-3C4D-855B-57B30FF2DC83}"/>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 y="182880"/>
            <a:ext cx="8842248" cy="763285"/>
          </a:xfrm>
          <a:prstGeom prst="rect">
            <a:avLst/>
          </a:prstGeom>
        </p:spPr>
        <p:txBody>
          <a:bodyPr lIns="91440" tIns="91440" rIns="182880" bIns="91440"/>
          <a:lstStyle>
            <a:lvl1pPr marL="0">
              <a:defRPr/>
            </a:lvl1pPr>
          </a:lstStyle>
          <a:p>
            <a:r>
              <a:rPr lang="en-US"/>
              <a:t>Click to edit Master title style</a:t>
            </a:r>
          </a:p>
        </p:txBody>
      </p:sp>
      <p:sp>
        <p:nvSpPr>
          <p:cNvPr id="5" name="Slide Number Placeholder 4"/>
          <p:cNvSpPr>
            <a:spLocks noGrp="1"/>
          </p:cNvSpPr>
          <p:nvPr>
            <p:ph type="sldNum" sz="quarter" idx="10"/>
          </p:nvPr>
        </p:nvSpPr>
        <p:spPr>
          <a:xfrm>
            <a:off x="0" y="6522720"/>
            <a:ext cx="347472" cy="292608"/>
          </a:xfrm>
          <a:prstGeom prst="rect">
            <a:avLst/>
          </a:prstGeom>
          <a:noFill/>
        </p:spPr>
        <p:txBody>
          <a:bodyPr/>
          <a:lstStyle/>
          <a:p>
            <a:fld id="{D4325D4D-289E-48C1-B277-2BEB492A7D19}" type="slidenum">
              <a:rPr lang="en-US" smtClean="0"/>
              <a:pPr/>
              <a:t>‹#›</a:t>
            </a:fld>
            <a:endParaRPr lang="en-US"/>
          </a:p>
        </p:txBody>
      </p:sp>
      <p:sp>
        <p:nvSpPr>
          <p:cNvPr id="6" name="Footer Placeholder 5"/>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11" name="Content Placeholder 10"/>
          <p:cNvSpPr>
            <a:spLocks noGrp="1"/>
          </p:cNvSpPr>
          <p:nvPr>
            <p:ph sz="quarter" idx="12"/>
          </p:nvPr>
        </p:nvSpPr>
        <p:spPr>
          <a:xfrm>
            <a:off x="137162" y="1219200"/>
            <a:ext cx="4206241" cy="50546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3" name="Content Placeholder 12"/>
          <p:cNvSpPr>
            <a:spLocks noGrp="1"/>
          </p:cNvSpPr>
          <p:nvPr>
            <p:ph sz="quarter" idx="13"/>
          </p:nvPr>
        </p:nvSpPr>
        <p:spPr>
          <a:xfrm>
            <a:off x="4572000" y="1219200"/>
            <a:ext cx="4407408" cy="50546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7" name="Date Placeholder 1">
            <a:extLst>
              <a:ext uri="{FF2B5EF4-FFF2-40B4-BE49-F238E27FC236}">
                <a16:creationId xmlns:a16="http://schemas.microsoft.com/office/drawing/2014/main" id="{94DC99FE-BAF3-9B47-A974-E761F68CC59C}"/>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7160" y="182880"/>
            <a:ext cx="8842248" cy="128016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6" name="Slide Number Placeholder 5"/>
          <p:cNvSpPr>
            <a:spLocks noGrp="1"/>
          </p:cNvSpPr>
          <p:nvPr>
            <p:ph type="sldNum" sz="quarter" idx="10"/>
          </p:nvPr>
        </p:nvSpPr>
        <p:spPr>
          <a:xfrm>
            <a:off x="0" y="6522720"/>
            <a:ext cx="347472" cy="292608"/>
          </a:xfrm>
          <a:prstGeom prst="rect">
            <a:avLst/>
          </a:prstGeom>
        </p:spPr>
        <p:txBody>
          <a:bodyPr/>
          <a:lstStyle/>
          <a:p>
            <a:fld id="{D4325D4D-289E-48C1-B277-2BEB492A7D19}" type="slidenum">
              <a:rPr lang="en-US" smtClean="0"/>
              <a:pPr/>
              <a:t>‹#›</a:t>
            </a:fld>
            <a:endParaRPr lang="en-US"/>
          </a:p>
        </p:txBody>
      </p:sp>
      <p:sp>
        <p:nvSpPr>
          <p:cNvPr id="7" name="Footer Placeholder 6"/>
          <p:cNvSpPr>
            <a:spLocks noGrp="1"/>
          </p:cNvSpPr>
          <p:nvPr>
            <p:ph type="ftr" sz="quarter" idx="11"/>
          </p:nvPr>
        </p:nvSpPr>
        <p:spPr>
          <a:xfrm>
            <a:off x="8001000" y="6510528"/>
            <a:ext cx="1143000" cy="353568"/>
          </a:xfrm>
          <a:prstGeom prst="rect">
            <a:avLst/>
          </a:prstGeom>
        </p:spPr>
        <p:txBody>
          <a:bodyPr/>
          <a:lstStyle/>
          <a:p>
            <a:r>
              <a:rPr lang="en-US"/>
              <a:t>CONFIDENTIAL</a:t>
            </a:r>
          </a:p>
        </p:txBody>
      </p:sp>
      <p:sp>
        <p:nvSpPr>
          <p:cNvPr id="8" name="Content Placeholder 7"/>
          <p:cNvSpPr>
            <a:spLocks noGrp="1"/>
          </p:cNvSpPr>
          <p:nvPr>
            <p:ph sz="quarter" idx="12"/>
          </p:nvPr>
        </p:nvSpPr>
        <p:spPr>
          <a:xfrm>
            <a:off x="137160" y="1691640"/>
            <a:ext cx="4331208" cy="4582160"/>
          </a:xfrm>
          <a:prstGeom prst="rect">
            <a:avLst/>
          </a:prstGeom>
        </p:spPr>
        <p:txBody>
          <a:bodyPr/>
          <a:lstStyle>
            <a:lvl1pPr>
              <a:defRPr sz="2000"/>
            </a:lvl1pPr>
          </a:lstStyle>
          <a:p>
            <a:pPr lvl="0"/>
            <a:r>
              <a:rPr lang="en-US"/>
              <a:t>Click to edit Master text styles</a:t>
            </a:r>
          </a:p>
          <a:p>
            <a:pPr lvl="1"/>
            <a:r>
              <a:rPr lang="en-US"/>
              <a:t>Second level</a:t>
            </a:r>
          </a:p>
          <a:p>
            <a:pPr lvl="2"/>
            <a:r>
              <a:rPr lang="en-US"/>
              <a:t>Third level</a:t>
            </a:r>
          </a:p>
        </p:txBody>
      </p:sp>
      <p:sp>
        <p:nvSpPr>
          <p:cNvPr id="10" name="Content Placeholder 9"/>
          <p:cNvSpPr>
            <a:spLocks noGrp="1"/>
          </p:cNvSpPr>
          <p:nvPr>
            <p:ph sz="quarter" idx="13"/>
          </p:nvPr>
        </p:nvSpPr>
        <p:spPr>
          <a:xfrm>
            <a:off x="4648200" y="1691640"/>
            <a:ext cx="4331208" cy="458216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48B961D3-6572-F44B-BBD5-C4B1D0CD47A8}"/>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6.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6A0FAE8-EC5B-E544-8559-C68F353E8179}"/>
              </a:ext>
            </a:extLst>
          </p:cNvPr>
          <p:cNvSpPr/>
          <p:nvPr userDrawn="1"/>
        </p:nvSpPr>
        <p:spPr>
          <a:xfrm>
            <a:off x="0" y="6510528"/>
            <a:ext cx="9144000" cy="353568"/>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26" name="Rectangle 2"/>
          <p:cNvSpPr>
            <a:spLocks noGrp="1" noChangeArrowheads="1"/>
          </p:cNvSpPr>
          <p:nvPr>
            <p:ph type="title"/>
          </p:nvPr>
        </p:nvSpPr>
        <p:spPr bwMode="auto">
          <a:xfrm>
            <a:off x="137160" y="182880"/>
            <a:ext cx="8842248" cy="763285"/>
          </a:xfrm>
          <a:prstGeom prst="rect">
            <a:avLst/>
          </a:prstGeom>
          <a:noFill/>
          <a:ln w="9525" algn="ctr">
            <a:noFill/>
            <a:miter lim="800000"/>
            <a:headEnd/>
            <a:tailEnd/>
          </a:ln>
        </p:spPr>
        <p:txBody>
          <a:bodyPr vert="horz" wrap="square" lIns="182880" tIns="91440" rIns="182880" bIns="91440" numCol="1" anchor="ctr" anchorCtr="0" compatLnSpc="1">
            <a:prstTxWarp prst="textNoShape">
              <a:avLst/>
            </a:prstTxWarp>
            <a:noAutofit/>
          </a:bodyPr>
          <a:lstStyle/>
          <a:p>
            <a:pPr lvl="0"/>
            <a:r>
              <a:rPr lang="en-US"/>
              <a:t>Click to edit Master title style</a:t>
            </a:r>
          </a:p>
        </p:txBody>
      </p:sp>
      <p:sp>
        <p:nvSpPr>
          <p:cNvPr id="1027" name="Rectangle 3"/>
          <p:cNvSpPr>
            <a:spLocks noGrp="1" noChangeArrowheads="1"/>
          </p:cNvSpPr>
          <p:nvPr>
            <p:ph type="body" idx="1"/>
          </p:nvPr>
        </p:nvSpPr>
        <p:spPr bwMode="auto">
          <a:xfrm>
            <a:off x="137160" y="1217592"/>
            <a:ext cx="8842248" cy="5157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 name="Footer Placeholder 9"/>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a:t>CONFIDENTIAL</a:t>
            </a:r>
          </a:p>
        </p:txBody>
      </p:sp>
      <p:sp>
        <p:nvSpPr>
          <p:cNvPr id="11" name="Slide Number Placeholder 10"/>
          <p:cNvSpPr>
            <a:spLocks noGrp="1"/>
          </p:cNvSpPr>
          <p:nvPr>
            <p:ph type="sldNum" sz="quarter" idx="4"/>
          </p:nvPr>
        </p:nvSpPr>
        <p:spPr>
          <a:xfrm>
            <a:off x="0" y="6522720"/>
            <a:ext cx="347472" cy="292608"/>
          </a:xfrm>
          <a:prstGeom prst="rect">
            <a:avLst/>
          </a:prstGeom>
          <a:noFill/>
        </p:spPr>
        <p:txBody>
          <a:bodyPr vert="horz" lIns="91440" tIns="45720" rIns="91440" bIns="45720" rtlCol="0" anchor="ctr"/>
          <a:lstStyle>
            <a:lvl1pPr algn="ctr">
              <a:defRPr sz="1067">
                <a:solidFill>
                  <a:schemeClr val="bg1"/>
                </a:solidFill>
              </a:defRPr>
            </a:lvl1pPr>
          </a:lstStyle>
          <a:p>
            <a:fld id="{D4325D4D-289E-48C1-B277-2BEB492A7D19}" type="slidenum">
              <a:rPr lang="en-US" smtClean="0"/>
              <a:pPr/>
              <a:t>‹#›</a:t>
            </a:fld>
            <a:endParaRPr lang="en-US"/>
          </a:p>
        </p:txBody>
      </p:sp>
      <p:sp>
        <p:nvSpPr>
          <p:cNvPr id="2" name="Date Placeholder 1">
            <a:extLst>
              <a:ext uri="{FF2B5EF4-FFF2-40B4-BE49-F238E27FC236}">
                <a16:creationId xmlns:a16="http://schemas.microsoft.com/office/drawing/2014/main" id="{9155EEC9-DDCC-B144-8594-B99EED8536A1}"/>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cSld>
  <p:clrMap bg1="lt1" tx1="dk1" bg2="lt2" tx2="dk2" accent1="accent1" accent2="accent2" accent3="accent3" accent4="accent4" accent5="accent5" accent6="accent6" hlink="hlink" folHlink="folHlink"/>
  <p:sldLayoutIdLst>
    <p:sldLayoutId id="2147484005" r:id="rId1"/>
    <p:sldLayoutId id="2147484003" r:id="rId2"/>
    <p:sldLayoutId id="2147483992" r:id="rId3"/>
    <p:sldLayoutId id="2147483994" r:id="rId4"/>
    <p:sldLayoutId id="2147484006" r:id="rId5"/>
    <p:sldLayoutId id="2147484007" r:id="rId6"/>
    <p:sldLayoutId id="2147483995" r:id="rId7"/>
    <p:sldLayoutId id="2147483996" r:id="rId8"/>
    <p:sldLayoutId id="2147483997" r:id="rId9"/>
    <p:sldLayoutId id="2147483998" r:id="rId10"/>
    <p:sldLayoutId id="2147483999" r:id="rId11"/>
    <p:sldLayoutId id="2147484002" r:id="rId12"/>
    <p:sldLayoutId id="2147484000" r:id="rId13"/>
    <p:sldLayoutId id="2147484008" r:id="rId14"/>
  </p:sldLayoutIdLst>
  <p:hf sldNum="0" hdr="0" dt="0"/>
  <p:txStyles>
    <p:titleStyle>
      <a:lvl1pPr marL="0" algn="l" rtl="0" eaLnBrk="1" fontAlgn="base" hangingPunct="1">
        <a:lnSpc>
          <a:spcPct val="90000"/>
        </a:lnSpc>
        <a:spcBef>
          <a:spcPct val="0"/>
        </a:spcBef>
        <a:spcAft>
          <a:spcPct val="0"/>
        </a:spcAft>
        <a:defRPr sz="2800" b="0" i="0">
          <a:solidFill>
            <a:schemeClr val="accent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4267">
          <a:solidFill>
            <a:schemeClr val="bg1"/>
          </a:solidFill>
          <a:latin typeface="Arial Narrow" pitchFamily="1" charset="0"/>
          <a:cs typeface="Arial" charset="0"/>
        </a:defRPr>
      </a:lvl2pPr>
      <a:lvl3pPr algn="l" rtl="0" eaLnBrk="1" fontAlgn="base" hangingPunct="1">
        <a:spcBef>
          <a:spcPct val="0"/>
        </a:spcBef>
        <a:spcAft>
          <a:spcPct val="0"/>
        </a:spcAft>
        <a:defRPr sz="4267">
          <a:solidFill>
            <a:schemeClr val="bg1"/>
          </a:solidFill>
          <a:latin typeface="Arial Narrow" pitchFamily="1" charset="0"/>
          <a:cs typeface="Arial" charset="0"/>
        </a:defRPr>
      </a:lvl3pPr>
      <a:lvl4pPr algn="l" rtl="0" eaLnBrk="1" fontAlgn="base" hangingPunct="1">
        <a:spcBef>
          <a:spcPct val="0"/>
        </a:spcBef>
        <a:spcAft>
          <a:spcPct val="0"/>
        </a:spcAft>
        <a:defRPr sz="4267">
          <a:solidFill>
            <a:schemeClr val="bg1"/>
          </a:solidFill>
          <a:latin typeface="Arial Narrow" pitchFamily="1" charset="0"/>
          <a:cs typeface="Arial" charset="0"/>
        </a:defRPr>
      </a:lvl4pPr>
      <a:lvl5pPr algn="l" rtl="0" eaLnBrk="1" fontAlgn="base" hangingPunct="1">
        <a:spcBef>
          <a:spcPct val="0"/>
        </a:spcBef>
        <a:spcAft>
          <a:spcPct val="0"/>
        </a:spcAft>
        <a:defRPr sz="4267">
          <a:solidFill>
            <a:schemeClr val="bg1"/>
          </a:solidFill>
          <a:latin typeface="Arial Narrow" pitchFamily="1" charset="0"/>
          <a:cs typeface="Arial" charset="0"/>
        </a:defRPr>
      </a:lvl5pPr>
      <a:lvl6pPr marL="609585" algn="l" rtl="0" eaLnBrk="1" fontAlgn="base" hangingPunct="1">
        <a:spcBef>
          <a:spcPct val="0"/>
        </a:spcBef>
        <a:spcAft>
          <a:spcPct val="0"/>
        </a:spcAft>
        <a:defRPr sz="4267">
          <a:solidFill>
            <a:schemeClr val="bg1"/>
          </a:solidFill>
          <a:latin typeface="Arial Narrow" pitchFamily="1" charset="0"/>
          <a:cs typeface="Arial" charset="0"/>
        </a:defRPr>
      </a:lvl6pPr>
      <a:lvl7pPr marL="1219170" algn="l" rtl="0" eaLnBrk="1" fontAlgn="base" hangingPunct="1">
        <a:spcBef>
          <a:spcPct val="0"/>
        </a:spcBef>
        <a:spcAft>
          <a:spcPct val="0"/>
        </a:spcAft>
        <a:defRPr sz="4267">
          <a:solidFill>
            <a:schemeClr val="bg1"/>
          </a:solidFill>
          <a:latin typeface="Arial Narrow" pitchFamily="1" charset="0"/>
          <a:cs typeface="Arial" charset="0"/>
        </a:defRPr>
      </a:lvl7pPr>
      <a:lvl8pPr marL="1828754" algn="l" rtl="0" eaLnBrk="1" fontAlgn="base" hangingPunct="1">
        <a:spcBef>
          <a:spcPct val="0"/>
        </a:spcBef>
        <a:spcAft>
          <a:spcPct val="0"/>
        </a:spcAft>
        <a:defRPr sz="4267">
          <a:solidFill>
            <a:schemeClr val="bg1"/>
          </a:solidFill>
          <a:latin typeface="Arial Narrow" pitchFamily="1" charset="0"/>
          <a:cs typeface="Arial" charset="0"/>
        </a:defRPr>
      </a:lvl8pPr>
      <a:lvl9pPr marL="2438339" algn="l" rtl="0" eaLnBrk="1" fontAlgn="base" hangingPunct="1">
        <a:spcBef>
          <a:spcPct val="0"/>
        </a:spcBef>
        <a:spcAft>
          <a:spcPct val="0"/>
        </a:spcAft>
        <a:defRPr sz="4267">
          <a:solidFill>
            <a:schemeClr val="bg1"/>
          </a:solidFill>
          <a:latin typeface="Arial Narrow" pitchFamily="1" charset="0"/>
          <a:cs typeface="Arial" charset="0"/>
        </a:defRPr>
      </a:lvl9pPr>
    </p:titleStyle>
    <p:bodyStyle>
      <a:lvl1pPr marL="300559" indent="-300559" algn="l" rtl="0" eaLnBrk="1" fontAlgn="base" hangingPunct="1">
        <a:spcBef>
          <a:spcPct val="20000"/>
        </a:spcBef>
        <a:spcAft>
          <a:spcPct val="0"/>
        </a:spcAft>
        <a:buClrTx/>
        <a:buSzPct val="80000"/>
        <a:buFont typeface="Courier New" panose="02070309020205020404" pitchFamily="49" charset="0"/>
        <a:buChar char="o"/>
        <a:defRPr sz="2000">
          <a:solidFill>
            <a:schemeClr val="bg2">
              <a:lumMod val="50000"/>
            </a:schemeClr>
          </a:solidFill>
          <a:latin typeface="+mn-lt"/>
          <a:ea typeface="+mn-ea"/>
          <a:cs typeface="+mn-cs"/>
        </a:defRPr>
      </a:lvl1pPr>
      <a:lvl2pPr marL="609585" indent="-309026"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905911" indent="-296326"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2133547" indent="-304792" algn="l" rtl="0" eaLnBrk="1" fontAlgn="base" hangingPunct="1">
        <a:spcBef>
          <a:spcPct val="20000"/>
        </a:spcBef>
        <a:spcAft>
          <a:spcPct val="0"/>
        </a:spcAft>
        <a:buClr>
          <a:srgbClr val="003F82"/>
        </a:buClr>
        <a:buSzPct val="80000"/>
        <a:buFont typeface="Wingdings" pitchFamily="2" charset="2"/>
        <a:buChar char="§"/>
        <a:defRPr sz="1867">
          <a:solidFill>
            <a:schemeClr val="tx1"/>
          </a:solidFill>
          <a:latin typeface="+mn-lt"/>
          <a:cs typeface="+mn-cs"/>
        </a:defRPr>
      </a:lvl4pPr>
      <a:lvl5pPr marL="2743131" indent="-304792" algn="l" rtl="0" eaLnBrk="1" fontAlgn="base" hangingPunct="1">
        <a:spcBef>
          <a:spcPct val="20000"/>
        </a:spcBef>
        <a:spcAft>
          <a:spcPct val="0"/>
        </a:spcAft>
        <a:buClr>
          <a:srgbClr val="003F82"/>
        </a:buClr>
        <a:buSzPct val="80000"/>
        <a:buFont typeface="Wingdings" pitchFamily="2" charset="2"/>
        <a:buChar char="§"/>
        <a:defRPr sz="1600">
          <a:solidFill>
            <a:schemeClr val="tx1"/>
          </a:solidFill>
          <a:latin typeface="+mn-lt"/>
          <a:cs typeface="+mn-cs"/>
        </a:defRPr>
      </a:lvl5pPr>
      <a:lvl6pPr marL="335271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6pPr>
      <a:lvl7pPr marL="3962301"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7pPr>
      <a:lvl8pPr marL="457188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8pPr>
      <a:lvl9pPr marL="5181470"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D0769B-938A-C542-923A-DB040D48BFA7}"/>
              </a:ext>
            </a:extLst>
          </p:cNvPr>
          <p:cNvSpPr/>
          <p:nvPr userDrawn="1"/>
        </p:nvSpPr>
        <p:spPr bwMode="auto">
          <a:xfrm>
            <a:off x="0" y="1081885"/>
            <a:ext cx="9144000" cy="5593235"/>
          </a:xfrm>
          <a:prstGeom prst="rect">
            <a:avLst/>
          </a:prstGeom>
          <a:gradFill>
            <a:gsLst>
              <a:gs pos="0">
                <a:schemeClr val="accent1">
                  <a:lumMod val="50000"/>
                  <a:alpha val="0"/>
                </a:schemeClr>
              </a:gs>
              <a:gs pos="100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9" name="Picture 8">
            <a:extLst>
              <a:ext uri="{FF2B5EF4-FFF2-40B4-BE49-F238E27FC236}">
                <a16:creationId xmlns:a16="http://schemas.microsoft.com/office/drawing/2014/main" id="{E4483FE0-0472-C648-976E-F4AEDEA52B18}"/>
              </a:ext>
            </a:extLst>
          </p:cNvPr>
          <p:cNvPicPr>
            <a:picLocks noChangeAspect="1"/>
          </p:cNvPicPr>
          <p:nvPr userDrawn="1"/>
        </p:nvPicPr>
        <p:blipFill rotWithShape="1">
          <a:blip r:embed="rId15" cstate="print">
            <a:extLst>
              <a:ext uri="{28A0092B-C50C-407E-A947-70E740481C1C}">
                <a14:useLocalDpi xmlns:a14="http://schemas.microsoft.com/office/drawing/2010/main"/>
              </a:ext>
            </a:extLst>
          </a:blip>
          <a:srcRect r="24812"/>
          <a:stretch/>
        </p:blipFill>
        <p:spPr>
          <a:xfrm>
            <a:off x="0" y="-3161"/>
            <a:ext cx="9144000" cy="6840855"/>
          </a:xfrm>
          <a:prstGeom prst="rect">
            <a:avLst/>
          </a:prstGeom>
        </p:spPr>
      </p:pic>
      <p:sp>
        <p:nvSpPr>
          <p:cNvPr id="14" name="Rectangle 13">
            <a:extLst>
              <a:ext uri="{FF2B5EF4-FFF2-40B4-BE49-F238E27FC236}">
                <a16:creationId xmlns:a16="http://schemas.microsoft.com/office/drawing/2014/main" id="{B6A0FAE8-EC5B-E544-8559-C68F353E8179}"/>
              </a:ext>
            </a:extLst>
          </p:cNvPr>
          <p:cNvSpPr/>
          <p:nvPr userDrawn="1"/>
        </p:nvSpPr>
        <p:spPr>
          <a:xfrm>
            <a:off x="0" y="6510528"/>
            <a:ext cx="9144000" cy="353568"/>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26" name="Rectangle 2"/>
          <p:cNvSpPr>
            <a:spLocks noGrp="1" noChangeArrowheads="1"/>
          </p:cNvSpPr>
          <p:nvPr>
            <p:ph type="title"/>
          </p:nvPr>
        </p:nvSpPr>
        <p:spPr bwMode="auto">
          <a:xfrm>
            <a:off x="137160" y="182880"/>
            <a:ext cx="8842248" cy="763285"/>
          </a:xfrm>
          <a:prstGeom prst="rect">
            <a:avLst/>
          </a:prstGeom>
          <a:noFill/>
          <a:ln w="9525" algn="ctr">
            <a:noFill/>
            <a:miter lim="800000"/>
            <a:headEnd/>
            <a:tailEnd/>
          </a:ln>
        </p:spPr>
        <p:txBody>
          <a:bodyPr vert="horz" wrap="square" lIns="182880" tIns="91440" rIns="182880" bIns="91440" numCol="1" anchor="ctr" anchorCtr="0" compatLnSpc="1">
            <a:prstTxWarp prst="textNoShape">
              <a:avLst/>
            </a:prstTxWarp>
            <a:noAutofit/>
          </a:bodyPr>
          <a:lstStyle/>
          <a:p>
            <a:pPr lvl="0"/>
            <a:r>
              <a:rPr lang="en-US"/>
              <a:t>Click to edit Master title style</a:t>
            </a:r>
          </a:p>
        </p:txBody>
      </p:sp>
      <p:sp>
        <p:nvSpPr>
          <p:cNvPr id="1027" name="Rectangle 3"/>
          <p:cNvSpPr>
            <a:spLocks noGrp="1" noChangeArrowheads="1"/>
          </p:cNvSpPr>
          <p:nvPr>
            <p:ph type="body" idx="1"/>
          </p:nvPr>
        </p:nvSpPr>
        <p:spPr bwMode="auto">
          <a:xfrm>
            <a:off x="137160" y="1217592"/>
            <a:ext cx="8842248" cy="5157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 name="Footer Placeholder 9"/>
          <p:cNvSpPr>
            <a:spLocks noGrp="1"/>
          </p:cNvSpPr>
          <p:nvPr>
            <p:ph type="ftr" sz="quarter" idx="3"/>
          </p:nvPr>
        </p:nvSpPr>
        <p:spPr>
          <a:xfrm>
            <a:off x="8001000" y="6510528"/>
            <a:ext cx="1143000" cy="353568"/>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a:t>CONFIDENTIAL</a:t>
            </a:r>
          </a:p>
        </p:txBody>
      </p:sp>
      <p:sp>
        <p:nvSpPr>
          <p:cNvPr id="11" name="Slide Number Placeholder 10"/>
          <p:cNvSpPr>
            <a:spLocks noGrp="1"/>
          </p:cNvSpPr>
          <p:nvPr>
            <p:ph type="sldNum" sz="quarter" idx="4"/>
          </p:nvPr>
        </p:nvSpPr>
        <p:spPr>
          <a:xfrm>
            <a:off x="0" y="6522720"/>
            <a:ext cx="347472" cy="292608"/>
          </a:xfrm>
          <a:prstGeom prst="rect">
            <a:avLst/>
          </a:prstGeom>
          <a:noFill/>
        </p:spPr>
        <p:txBody>
          <a:bodyPr vert="horz" lIns="91440" tIns="45720" rIns="91440" bIns="45720" rtlCol="0" anchor="ctr"/>
          <a:lstStyle>
            <a:lvl1pPr algn="ctr">
              <a:defRPr sz="1067">
                <a:solidFill>
                  <a:schemeClr val="bg1"/>
                </a:solidFill>
              </a:defRPr>
            </a:lvl1pPr>
          </a:lstStyle>
          <a:p>
            <a:fld id="{D4325D4D-289E-48C1-B277-2BEB492A7D19}" type="slidenum">
              <a:rPr lang="en-US" smtClean="0"/>
              <a:pPr/>
              <a:t>‹#›</a:t>
            </a:fld>
            <a:endParaRPr lang="en-US"/>
          </a:p>
        </p:txBody>
      </p:sp>
      <p:sp>
        <p:nvSpPr>
          <p:cNvPr id="2" name="Date Placeholder 1">
            <a:extLst>
              <a:ext uri="{FF2B5EF4-FFF2-40B4-BE49-F238E27FC236}">
                <a16:creationId xmlns:a16="http://schemas.microsoft.com/office/drawing/2014/main" id="{9155EEC9-DDCC-B144-8594-B99EED8536A1}"/>
              </a:ext>
            </a:extLst>
          </p:cNvPr>
          <p:cNvSpPr>
            <a:spLocks noGrp="1"/>
          </p:cNvSpPr>
          <p:nvPr>
            <p:ph type="dt" sz="half" idx="2"/>
          </p:nvPr>
        </p:nvSpPr>
        <p:spPr>
          <a:xfrm>
            <a:off x="406400" y="6522720"/>
            <a:ext cx="1143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endParaRPr lang="en-US"/>
          </a:p>
        </p:txBody>
      </p:sp>
    </p:spTree>
    <p:extLst>
      <p:ext uri="{BB962C8B-B14F-4D97-AF65-F5344CB8AC3E}">
        <p14:creationId xmlns:p14="http://schemas.microsoft.com/office/powerpoint/2010/main" val="3409837276"/>
      </p:ext>
    </p:extLst>
  </p:cSld>
  <p:clrMap bg1="lt1" tx1="dk1" bg2="lt2" tx2="dk2" accent1="accent1" accent2="accent2" accent3="accent3" accent4="accent4" accent5="accent5" accent6="accent6" hlink="hlink" folHlink="folHlink"/>
  <p:sldLayoutIdLst>
    <p:sldLayoutId id="2147484015" r:id="rId1"/>
    <p:sldLayoutId id="2147484028" r:id="rId2"/>
    <p:sldLayoutId id="2147484029"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Lst>
  <p:hf sldNum="0" hdr="0" dt="0"/>
  <p:txStyles>
    <p:titleStyle>
      <a:lvl1pPr marL="0" algn="l" rtl="0" eaLnBrk="1" fontAlgn="base" hangingPunct="1">
        <a:lnSpc>
          <a:spcPct val="90000"/>
        </a:lnSpc>
        <a:spcBef>
          <a:spcPct val="0"/>
        </a:spcBef>
        <a:spcAft>
          <a:spcPct val="0"/>
        </a:spcAft>
        <a:defRPr sz="2800" b="0" i="0">
          <a:solidFill>
            <a:schemeClr val="bg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4267">
          <a:solidFill>
            <a:schemeClr val="bg1"/>
          </a:solidFill>
          <a:latin typeface="Arial Narrow" pitchFamily="1" charset="0"/>
          <a:cs typeface="Arial" charset="0"/>
        </a:defRPr>
      </a:lvl2pPr>
      <a:lvl3pPr algn="l" rtl="0" eaLnBrk="1" fontAlgn="base" hangingPunct="1">
        <a:spcBef>
          <a:spcPct val="0"/>
        </a:spcBef>
        <a:spcAft>
          <a:spcPct val="0"/>
        </a:spcAft>
        <a:defRPr sz="4267">
          <a:solidFill>
            <a:schemeClr val="bg1"/>
          </a:solidFill>
          <a:latin typeface="Arial Narrow" pitchFamily="1" charset="0"/>
          <a:cs typeface="Arial" charset="0"/>
        </a:defRPr>
      </a:lvl3pPr>
      <a:lvl4pPr algn="l" rtl="0" eaLnBrk="1" fontAlgn="base" hangingPunct="1">
        <a:spcBef>
          <a:spcPct val="0"/>
        </a:spcBef>
        <a:spcAft>
          <a:spcPct val="0"/>
        </a:spcAft>
        <a:defRPr sz="4267">
          <a:solidFill>
            <a:schemeClr val="bg1"/>
          </a:solidFill>
          <a:latin typeface="Arial Narrow" pitchFamily="1" charset="0"/>
          <a:cs typeface="Arial" charset="0"/>
        </a:defRPr>
      </a:lvl4pPr>
      <a:lvl5pPr algn="l" rtl="0" eaLnBrk="1" fontAlgn="base" hangingPunct="1">
        <a:spcBef>
          <a:spcPct val="0"/>
        </a:spcBef>
        <a:spcAft>
          <a:spcPct val="0"/>
        </a:spcAft>
        <a:defRPr sz="4267">
          <a:solidFill>
            <a:schemeClr val="bg1"/>
          </a:solidFill>
          <a:latin typeface="Arial Narrow" pitchFamily="1" charset="0"/>
          <a:cs typeface="Arial" charset="0"/>
        </a:defRPr>
      </a:lvl5pPr>
      <a:lvl6pPr marL="609585" algn="l" rtl="0" eaLnBrk="1" fontAlgn="base" hangingPunct="1">
        <a:spcBef>
          <a:spcPct val="0"/>
        </a:spcBef>
        <a:spcAft>
          <a:spcPct val="0"/>
        </a:spcAft>
        <a:defRPr sz="4267">
          <a:solidFill>
            <a:schemeClr val="bg1"/>
          </a:solidFill>
          <a:latin typeface="Arial Narrow" pitchFamily="1" charset="0"/>
          <a:cs typeface="Arial" charset="0"/>
        </a:defRPr>
      </a:lvl6pPr>
      <a:lvl7pPr marL="1219170" algn="l" rtl="0" eaLnBrk="1" fontAlgn="base" hangingPunct="1">
        <a:spcBef>
          <a:spcPct val="0"/>
        </a:spcBef>
        <a:spcAft>
          <a:spcPct val="0"/>
        </a:spcAft>
        <a:defRPr sz="4267">
          <a:solidFill>
            <a:schemeClr val="bg1"/>
          </a:solidFill>
          <a:latin typeface="Arial Narrow" pitchFamily="1" charset="0"/>
          <a:cs typeface="Arial" charset="0"/>
        </a:defRPr>
      </a:lvl7pPr>
      <a:lvl8pPr marL="1828754" algn="l" rtl="0" eaLnBrk="1" fontAlgn="base" hangingPunct="1">
        <a:spcBef>
          <a:spcPct val="0"/>
        </a:spcBef>
        <a:spcAft>
          <a:spcPct val="0"/>
        </a:spcAft>
        <a:defRPr sz="4267">
          <a:solidFill>
            <a:schemeClr val="bg1"/>
          </a:solidFill>
          <a:latin typeface="Arial Narrow" pitchFamily="1" charset="0"/>
          <a:cs typeface="Arial" charset="0"/>
        </a:defRPr>
      </a:lvl8pPr>
      <a:lvl9pPr marL="2438339" algn="l" rtl="0" eaLnBrk="1" fontAlgn="base" hangingPunct="1">
        <a:spcBef>
          <a:spcPct val="0"/>
        </a:spcBef>
        <a:spcAft>
          <a:spcPct val="0"/>
        </a:spcAft>
        <a:defRPr sz="4267">
          <a:solidFill>
            <a:schemeClr val="bg1"/>
          </a:solidFill>
          <a:latin typeface="Arial Narrow" pitchFamily="1" charset="0"/>
          <a:cs typeface="Arial" charset="0"/>
        </a:defRPr>
      </a:lvl9pPr>
    </p:titleStyle>
    <p:bodyStyle>
      <a:lvl1pPr marL="300559" indent="-300559" algn="l" rtl="0" eaLnBrk="1" fontAlgn="base" hangingPunct="1">
        <a:spcBef>
          <a:spcPct val="20000"/>
        </a:spcBef>
        <a:spcAft>
          <a:spcPct val="0"/>
        </a:spcAft>
        <a:buClrTx/>
        <a:buSzPct val="80000"/>
        <a:buFont typeface="Courier New" panose="02070309020205020404" pitchFamily="49" charset="0"/>
        <a:buChar char="o"/>
        <a:defRPr sz="2000">
          <a:solidFill>
            <a:schemeClr val="bg1"/>
          </a:solidFill>
          <a:latin typeface="+mn-lt"/>
          <a:ea typeface="+mn-ea"/>
          <a:cs typeface="+mn-cs"/>
        </a:defRPr>
      </a:lvl1pPr>
      <a:lvl2pPr marL="609585" indent="-309026" algn="l" rtl="0" eaLnBrk="1" fontAlgn="base" hangingPunct="1">
        <a:spcBef>
          <a:spcPct val="20000"/>
        </a:spcBef>
        <a:spcAft>
          <a:spcPct val="0"/>
        </a:spcAft>
        <a:buClrTx/>
        <a:buSzPct val="80000"/>
        <a:buFont typeface="Arial" panose="020B0604020202020204" pitchFamily="34" charset="0"/>
        <a:buChar char="•"/>
        <a:tabLst/>
        <a:defRPr sz="1800">
          <a:solidFill>
            <a:schemeClr val="bg1"/>
          </a:solidFill>
          <a:latin typeface="+mn-lt"/>
          <a:cs typeface="+mn-cs"/>
        </a:defRPr>
      </a:lvl2pPr>
      <a:lvl3pPr marL="905911" indent="-296326" algn="l" rtl="0" eaLnBrk="1" fontAlgn="base" hangingPunct="1">
        <a:spcBef>
          <a:spcPct val="20000"/>
        </a:spcBef>
        <a:spcAft>
          <a:spcPct val="0"/>
        </a:spcAft>
        <a:buClrTx/>
        <a:buSzPct val="80000"/>
        <a:buFont typeface="System Font Regular"/>
        <a:buChar char="-"/>
        <a:defRPr sz="1600">
          <a:solidFill>
            <a:schemeClr val="bg1"/>
          </a:solidFill>
          <a:latin typeface="+mn-lt"/>
          <a:cs typeface="+mn-cs"/>
        </a:defRPr>
      </a:lvl3pPr>
      <a:lvl4pPr marL="2133547" indent="-304792" algn="l" rtl="0" eaLnBrk="1" fontAlgn="base" hangingPunct="1">
        <a:spcBef>
          <a:spcPct val="20000"/>
        </a:spcBef>
        <a:spcAft>
          <a:spcPct val="0"/>
        </a:spcAft>
        <a:buClr>
          <a:srgbClr val="003F82"/>
        </a:buClr>
        <a:buSzPct val="80000"/>
        <a:buFont typeface="Wingdings" pitchFamily="2" charset="2"/>
        <a:buChar char="§"/>
        <a:defRPr sz="1867">
          <a:solidFill>
            <a:schemeClr val="tx1"/>
          </a:solidFill>
          <a:latin typeface="+mn-lt"/>
          <a:cs typeface="+mn-cs"/>
        </a:defRPr>
      </a:lvl4pPr>
      <a:lvl5pPr marL="2743131" indent="-304792" algn="l" rtl="0" eaLnBrk="1" fontAlgn="base" hangingPunct="1">
        <a:spcBef>
          <a:spcPct val="20000"/>
        </a:spcBef>
        <a:spcAft>
          <a:spcPct val="0"/>
        </a:spcAft>
        <a:buClr>
          <a:srgbClr val="003F82"/>
        </a:buClr>
        <a:buSzPct val="80000"/>
        <a:buFont typeface="Wingdings" pitchFamily="2" charset="2"/>
        <a:buChar char="§"/>
        <a:defRPr sz="1600">
          <a:solidFill>
            <a:schemeClr val="tx1"/>
          </a:solidFill>
          <a:latin typeface="+mn-lt"/>
          <a:cs typeface="+mn-cs"/>
        </a:defRPr>
      </a:lvl5pPr>
      <a:lvl6pPr marL="335271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6pPr>
      <a:lvl7pPr marL="3962301"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7pPr>
      <a:lvl8pPr marL="457188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8pPr>
      <a:lvl9pPr marL="5181470"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6.xml"/><Relationship Id="rId7" Type="http://schemas.openxmlformats.org/officeDocument/2006/relationships/diagramColors" Target="../diagrams/colors2.xml"/><Relationship Id="rId2" Type="http://schemas.openxmlformats.org/officeDocument/2006/relationships/slideLayout" Target="../slideLayouts/slideLayout8.xml"/><Relationship Id="rId1" Type="http://schemas.openxmlformats.org/officeDocument/2006/relationships/themeOverride" Target="../theme/themeOverride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7D069DC-AB1F-28F5-DC7E-D2F3F3A2CB86}"/>
              </a:ext>
            </a:extLst>
          </p:cNvPr>
          <p:cNvSpPr>
            <a:spLocks noGrp="1"/>
          </p:cNvSpPr>
          <p:nvPr>
            <p:ph type="ftr" sz="quarter" idx="3"/>
          </p:nvPr>
        </p:nvSpPr>
        <p:spPr/>
        <p:txBody>
          <a:bodyPr/>
          <a:lstStyle/>
          <a:p>
            <a:r>
              <a:rPr lang="en-US"/>
              <a:t>CONFIDENTIAL</a:t>
            </a:r>
          </a:p>
        </p:txBody>
      </p:sp>
      <p:sp>
        <p:nvSpPr>
          <p:cNvPr id="3" name="Title 2">
            <a:extLst>
              <a:ext uri="{FF2B5EF4-FFF2-40B4-BE49-F238E27FC236}">
                <a16:creationId xmlns:a16="http://schemas.microsoft.com/office/drawing/2014/main" id="{38EE00F9-E80B-1DEC-94D9-BFA1D60A33EB}"/>
              </a:ext>
            </a:extLst>
          </p:cNvPr>
          <p:cNvSpPr>
            <a:spLocks noGrp="1"/>
          </p:cNvSpPr>
          <p:nvPr>
            <p:ph type="ctrTitle"/>
          </p:nvPr>
        </p:nvSpPr>
        <p:spPr/>
        <p:txBody>
          <a:bodyPr/>
          <a:lstStyle/>
          <a:p>
            <a:r>
              <a:rPr lang="en-US" dirty="0"/>
              <a:t>Using Remote CAPI in Controlled Residential Settings</a:t>
            </a:r>
          </a:p>
        </p:txBody>
      </p:sp>
      <p:sp>
        <p:nvSpPr>
          <p:cNvPr id="4" name="Subtitle 3">
            <a:extLst>
              <a:ext uri="{FF2B5EF4-FFF2-40B4-BE49-F238E27FC236}">
                <a16:creationId xmlns:a16="http://schemas.microsoft.com/office/drawing/2014/main" id="{09D5291C-2621-024E-C1A9-F010113495DC}"/>
              </a:ext>
            </a:extLst>
          </p:cNvPr>
          <p:cNvSpPr>
            <a:spLocks noGrp="1"/>
          </p:cNvSpPr>
          <p:nvPr>
            <p:ph type="subTitle" idx="1"/>
          </p:nvPr>
        </p:nvSpPr>
        <p:spPr>
          <a:xfrm>
            <a:off x="290442" y="1156340"/>
            <a:ext cx="4662560" cy="763285"/>
          </a:xfrm>
        </p:spPr>
        <p:txBody>
          <a:bodyPr/>
          <a:lstStyle/>
          <a:p>
            <a:r>
              <a:rPr lang="en-US"/>
              <a:t>The Implementation of the Survey of Prison Inmates R&amp;D Field and Cognitive Test</a:t>
            </a:r>
          </a:p>
        </p:txBody>
      </p:sp>
      <p:sp>
        <p:nvSpPr>
          <p:cNvPr id="5" name="Text Placeholder 4">
            <a:extLst>
              <a:ext uri="{FF2B5EF4-FFF2-40B4-BE49-F238E27FC236}">
                <a16:creationId xmlns:a16="http://schemas.microsoft.com/office/drawing/2014/main" id="{222E08C5-EAE5-0A8E-1FD0-CD5092C51A6F}"/>
              </a:ext>
            </a:extLst>
          </p:cNvPr>
          <p:cNvSpPr>
            <a:spLocks noGrp="1"/>
          </p:cNvSpPr>
          <p:nvPr>
            <p:ph type="body" sz="quarter" idx="15"/>
          </p:nvPr>
        </p:nvSpPr>
        <p:spPr>
          <a:xfrm>
            <a:off x="290442" y="2349499"/>
            <a:ext cx="3671961" cy="1275828"/>
          </a:xfrm>
        </p:spPr>
        <p:txBody>
          <a:bodyPr/>
          <a:lstStyle/>
          <a:p>
            <a:r>
              <a:rPr lang="en-US">
                <a:solidFill>
                  <a:schemeClr val="tx1">
                    <a:lumMod val="95000"/>
                    <a:lumOff val="5000"/>
                  </a:schemeClr>
                </a:solidFill>
              </a:rPr>
              <a:t>Scarlett Pucci, RTI International </a:t>
            </a:r>
          </a:p>
          <a:p>
            <a:r>
              <a:rPr lang="en-US" i="1">
                <a:solidFill>
                  <a:schemeClr val="tx1">
                    <a:lumMod val="95000"/>
                    <a:lumOff val="5000"/>
                  </a:schemeClr>
                </a:solidFill>
              </a:rPr>
              <a:t>Ashley Murray, RTI International </a:t>
            </a:r>
            <a:endParaRPr lang="en-US">
              <a:solidFill>
                <a:schemeClr val="tx1">
                  <a:lumMod val="95000"/>
                  <a:lumOff val="5000"/>
                </a:schemeClr>
              </a:solidFill>
            </a:endParaRPr>
          </a:p>
          <a:p>
            <a:r>
              <a:rPr lang="en-US" i="1">
                <a:solidFill>
                  <a:schemeClr val="tx1">
                    <a:lumMod val="95000"/>
                    <a:lumOff val="5000"/>
                  </a:schemeClr>
                </a:solidFill>
              </a:rPr>
              <a:t>Eliza Snee, RTI International </a:t>
            </a:r>
            <a:endParaRPr lang="en-US">
              <a:solidFill>
                <a:schemeClr val="tx1">
                  <a:lumMod val="95000"/>
                  <a:lumOff val="5000"/>
                </a:schemeClr>
              </a:solidFill>
            </a:endParaRPr>
          </a:p>
          <a:p>
            <a:r>
              <a:rPr lang="en-US" i="1">
                <a:solidFill>
                  <a:schemeClr val="tx1">
                    <a:lumMod val="95000"/>
                    <a:lumOff val="5000"/>
                  </a:schemeClr>
                </a:solidFill>
              </a:rPr>
              <a:t>Tim Smith, RTI International</a:t>
            </a:r>
            <a:endParaRPr lang="en-US">
              <a:solidFill>
                <a:schemeClr val="tx1">
                  <a:lumMod val="95000"/>
                  <a:lumOff val="5000"/>
                </a:schemeClr>
              </a:solidFill>
              <a:latin typeface="Arial Narrow"/>
            </a:endParaRPr>
          </a:p>
        </p:txBody>
      </p:sp>
    </p:spTree>
    <p:extLst>
      <p:ext uri="{BB962C8B-B14F-4D97-AF65-F5344CB8AC3E}">
        <p14:creationId xmlns:p14="http://schemas.microsoft.com/office/powerpoint/2010/main" val="2472100265"/>
      </p:ext>
    </p:extLst>
  </p:cSld>
  <p:clrMapOvr>
    <a:masterClrMapping/>
  </p:clrMapOvr>
  <mc:AlternateContent xmlns:mc="http://schemas.openxmlformats.org/markup-compatibility/2006">
    <mc:Choice xmlns:p14="http://schemas.microsoft.com/office/powerpoint/2010/main" Requires="p14">
      <p:transition spd="slow" p14:dur="2000" advTm="32675"/>
    </mc:Choice>
    <mc:Fallback>
      <p:transition spd="slow" advTm="3267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29FCE1-D198-DD6D-495B-563E34BE659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DF0047F-9AA7-44C7-733A-A5670E6CD576}"/>
              </a:ext>
            </a:extLst>
          </p:cNvPr>
          <p:cNvSpPr>
            <a:spLocks noGrp="1"/>
          </p:cNvSpPr>
          <p:nvPr>
            <p:ph type="title"/>
          </p:nvPr>
        </p:nvSpPr>
        <p:spPr/>
        <p:txBody>
          <a:bodyPr wrap="square" anchor="ctr">
            <a:normAutofit/>
          </a:bodyPr>
          <a:lstStyle/>
          <a:p>
            <a:r>
              <a:rPr lang="en-US"/>
              <a:t>Field Test Methodology</a:t>
            </a:r>
          </a:p>
        </p:txBody>
      </p:sp>
      <p:sp>
        <p:nvSpPr>
          <p:cNvPr id="2" name="Footer Placeholder 1">
            <a:extLst>
              <a:ext uri="{FF2B5EF4-FFF2-40B4-BE49-F238E27FC236}">
                <a16:creationId xmlns:a16="http://schemas.microsoft.com/office/drawing/2014/main" id="{B55AAD35-D9CB-526F-D79D-44473CB87DD2}"/>
              </a:ext>
            </a:extLst>
          </p:cNvPr>
          <p:cNvSpPr>
            <a:spLocks noGrp="1"/>
          </p:cNvSpPr>
          <p:nvPr>
            <p:ph type="ftr" sz="quarter" idx="11"/>
          </p:nvPr>
        </p:nvSpPr>
        <p:spPr/>
        <p:txBody>
          <a:bodyPr anchor="ctr">
            <a:normAutofit/>
          </a:bodyPr>
          <a:lstStyle/>
          <a:p>
            <a:pPr>
              <a:spcAft>
                <a:spcPts val="600"/>
              </a:spcAft>
            </a:pPr>
            <a:r>
              <a:rPr lang="en-US"/>
              <a:t>CONFIDENTIAL</a:t>
            </a:r>
          </a:p>
        </p:txBody>
      </p:sp>
      <p:graphicFrame>
        <p:nvGraphicFramePr>
          <p:cNvPr id="11" name="Content Placeholder 3">
            <a:extLst>
              <a:ext uri="{FF2B5EF4-FFF2-40B4-BE49-F238E27FC236}">
                <a16:creationId xmlns:a16="http://schemas.microsoft.com/office/drawing/2014/main" id="{24A8E816-C5E8-D8DC-24F8-1CD39D716A58}"/>
              </a:ext>
            </a:extLst>
          </p:cNvPr>
          <p:cNvGraphicFramePr>
            <a:graphicFrameLocks noGrp="1"/>
          </p:cNvGraphicFramePr>
          <p:nvPr>
            <p:ph sz="quarter" idx="12"/>
            <p:extLst>
              <p:ext uri="{D42A27DB-BD31-4B8C-83A1-F6EECF244321}">
                <p14:modId xmlns:p14="http://schemas.microsoft.com/office/powerpoint/2010/main" val="694291668"/>
              </p:ext>
            </p:extLst>
          </p:nvPr>
        </p:nvGraphicFramePr>
        <p:xfrm>
          <a:off x="137160" y="1584960"/>
          <a:ext cx="8842248" cy="46888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056432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56906"/>
    </mc:Choice>
    <mc:Fallback>
      <p:transition spd="slow" advTm="5690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2AEE1-0850-83A7-3C3E-733915C6958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1D20E91-2085-EA06-21B8-A9727252CD52}"/>
              </a:ext>
            </a:extLst>
          </p:cNvPr>
          <p:cNvSpPr>
            <a:spLocks noGrp="1"/>
          </p:cNvSpPr>
          <p:nvPr>
            <p:ph type="title"/>
          </p:nvPr>
        </p:nvSpPr>
        <p:spPr>
          <a:xfrm>
            <a:off x="137160" y="182880"/>
            <a:ext cx="8842248" cy="763285"/>
          </a:xfrm>
        </p:spPr>
        <p:txBody>
          <a:bodyPr wrap="square" anchor="ctr">
            <a:normAutofit/>
          </a:bodyPr>
          <a:lstStyle/>
          <a:p>
            <a:r>
              <a:rPr lang="en-US"/>
              <a:t>Field Test Logistics</a:t>
            </a:r>
          </a:p>
        </p:txBody>
      </p:sp>
      <p:sp>
        <p:nvSpPr>
          <p:cNvPr id="2" name="Footer Placeholder 1">
            <a:extLst>
              <a:ext uri="{FF2B5EF4-FFF2-40B4-BE49-F238E27FC236}">
                <a16:creationId xmlns:a16="http://schemas.microsoft.com/office/drawing/2014/main" id="{B42E66F2-EFAC-87A6-1547-E48FB548778C}"/>
              </a:ext>
            </a:extLst>
          </p:cNvPr>
          <p:cNvSpPr>
            <a:spLocks noGrp="1"/>
          </p:cNvSpPr>
          <p:nvPr>
            <p:ph type="ftr" sz="quarter" idx="11"/>
          </p:nvPr>
        </p:nvSpPr>
        <p:spPr>
          <a:xfrm>
            <a:off x="8001000" y="6510528"/>
            <a:ext cx="1143000" cy="353568"/>
          </a:xfrm>
        </p:spPr>
        <p:txBody>
          <a:bodyPr anchor="ctr">
            <a:normAutofit/>
          </a:bodyPr>
          <a:lstStyle/>
          <a:p>
            <a:pPr>
              <a:spcAft>
                <a:spcPts val="600"/>
              </a:spcAft>
            </a:pPr>
            <a:r>
              <a:rPr lang="en-US"/>
              <a:t>CONFIDENTIAL</a:t>
            </a:r>
          </a:p>
        </p:txBody>
      </p:sp>
      <p:graphicFrame>
        <p:nvGraphicFramePr>
          <p:cNvPr id="11" name="Content Placeholder 3">
            <a:extLst>
              <a:ext uri="{FF2B5EF4-FFF2-40B4-BE49-F238E27FC236}">
                <a16:creationId xmlns:a16="http://schemas.microsoft.com/office/drawing/2014/main" id="{51AC9298-851D-EAC2-7DD8-78179B1680D6}"/>
              </a:ext>
            </a:extLst>
          </p:cNvPr>
          <p:cNvGraphicFramePr>
            <a:graphicFrameLocks noGrp="1"/>
          </p:cNvGraphicFramePr>
          <p:nvPr>
            <p:ph sz="quarter" idx="13"/>
            <p:extLst>
              <p:ext uri="{D42A27DB-BD31-4B8C-83A1-F6EECF244321}">
                <p14:modId xmlns:p14="http://schemas.microsoft.com/office/powerpoint/2010/main" val="61910206"/>
              </p:ext>
            </p:extLst>
          </p:nvPr>
        </p:nvGraphicFramePr>
        <p:xfrm>
          <a:off x="137160" y="1121229"/>
          <a:ext cx="8842248" cy="5152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0714239"/>
      </p:ext>
    </p:extLst>
  </p:cSld>
  <p:clrMapOvr>
    <a:masterClrMapping/>
  </p:clrMapOvr>
  <mc:AlternateContent xmlns:mc="http://schemas.openxmlformats.org/markup-compatibility/2006">
    <mc:Choice xmlns:p14="http://schemas.microsoft.com/office/powerpoint/2010/main" Requires="p14">
      <p:transition spd="slow" p14:dur="2000" advTm="128286"/>
    </mc:Choice>
    <mc:Fallback>
      <p:transition spd="slow" advTm="12828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9B50086-03B0-164E-AE4B-08414D2A3726}"/>
              </a:ext>
            </a:extLst>
          </p:cNvPr>
          <p:cNvSpPr>
            <a:spLocks noGrp="1"/>
          </p:cNvSpPr>
          <p:nvPr>
            <p:ph type="ftr" sz="quarter" idx="11"/>
          </p:nvPr>
        </p:nvSpPr>
        <p:spPr/>
        <p:txBody>
          <a:bodyPr/>
          <a:lstStyle/>
          <a:p>
            <a:r>
              <a:rPr lang="en-US"/>
              <a:t>CONFIDENTIAL</a:t>
            </a:r>
          </a:p>
        </p:txBody>
      </p:sp>
      <p:sp>
        <p:nvSpPr>
          <p:cNvPr id="3" name="Title 2">
            <a:extLst>
              <a:ext uri="{FF2B5EF4-FFF2-40B4-BE49-F238E27FC236}">
                <a16:creationId xmlns:a16="http://schemas.microsoft.com/office/drawing/2014/main" id="{F6E7E085-0459-5B9F-6C2B-F648B2583FBF}"/>
              </a:ext>
            </a:extLst>
          </p:cNvPr>
          <p:cNvSpPr>
            <a:spLocks noGrp="1"/>
          </p:cNvSpPr>
          <p:nvPr>
            <p:ph type="title"/>
          </p:nvPr>
        </p:nvSpPr>
        <p:spPr/>
        <p:txBody>
          <a:bodyPr/>
          <a:lstStyle/>
          <a:p>
            <a:r>
              <a:rPr lang="en-US" dirty="0"/>
              <a:t>Field Test Technology</a:t>
            </a:r>
          </a:p>
        </p:txBody>
      </p:sp>
      <p:sp>
        <p:nvSpPr>
          <p:cNvPr id="4" name="Content Placeholder 3">
            <a:extLst>
              <a:ext uri="{FF2B5EF4-FFF2-40B4-BE49-F238E27FC236}">
                <a16:creationId xmlns:a16="http://schemas.microsoft.com/office/drawing/2014/main" id="{A7097315-A942-37A1-52BD-B103B243D86F}"/>
              </a:ext>
            </a:extLst>
          </p:cNvPr>
          <p:cNvSpPr>
            <a:spLocks noGrp="1"/>
          </p:cNvSpPr>
          <p:nvPr>
            <p:ph idx="1"/>
          </p:nvPr>
        </p:nvSpPr>
        <p:spPr>
          <a:xfrm>
            <a:off x="137160" y="1101971"/>
            <a:ext cx="8842248" cy="4729163"/>
          </a:xfrm>
        </p:spPr>
        <p:txBody>
          <a:bodyPr/>
          <a:lstStyle/>
          <a:p>
            <a:pPr>
              <a:buFont typeface="Arial" panose="020B0604020202020204" pitchFamily="34" charset="0"/>
              <a:buChar char="•"/>
            </a:pPr>
            <a:r>
              <a:rPr lang="en-US" dirty="0">
                <a:solidFill>
                  <a:schemeClr val="tx1"/>
                </a:solidFill>
              </a:rPr>
              <a:t>When possible, we utilized existing facility technology accessible to incarcerated populations.</a:t>
            </a:r>
          </a:p>
          <a:p>
            <a:pPr>
              <a:buFont typeface="Arial" panose="020B0604020202020204" pitchFamily="34" charset="0"/>
              <a:buChar char="•"/>
            </a:pPr>
            <a:r>
              <a:rPr lang="en-US" dirty="0">
                <a:solidFill>
                  <a:schemeClr val="tx1"/>
                </a:solidFill>
              </a:rPr>
              <a:t>Technology set up included one of the following:</a:t>
            </a:r>
          </a:p>
          <a:p>
            <a:pPr marL="757759" lvl="1" indent="-457200">
              <a:buFont typeface="+mj-lt"/>
              <a:buAutoNum type="arabicPeriod"/>
            </a:pPr>
            <a:r>
              <a:rPr lang="en-US" sz="2000" dirty="0">
                <a:solidFill>
                  <a:schemeClr val="tx1"/>
                </a:solidFill>
              </a:rPr>
              <a:t>RTI laptops/RTI connectivity (hot spot).</a:t>
            </a:r>
          </a:p>
          <a:p>
            <a:pPr marL="757759" lvl="1" indent="-457200">
              <a:buFont typeface="+mj-lt"/>
              <a:buAutoNum type="arabicPeriod"/>
            </a:pPr>
            <a:r>
              <a:rPr lang="en-US" sz="2000" dirty="0">
                <a:solidFill>
                  <a:schemeClr val="tx1"/>
                </a:solidFill>
              </a:rPr>
              <a:t>RTI laptops/facility </a:t>
            </a:r>
            <a:r>
              <a:rPr lang="en-US" sz="2000" dirty="0" err="1">
                <a:solidFill>
                  <a:schemeClr val="tx1"/>
                </a:solidFill>
              </a:rPr>
              <a:t>WiFi</a:t>
            </a:r>
            <a:r>
              <a:rPr lang="en-US" sz="2000" dirty="0">
                <a:solidFill>
                  <a:schemeClr val="tx1"/>
                </a:solidFill>
              </a:rPr>
              <a:t>.</a:t>
            </a:r>
          </a:p>
          <a:p>
            <a:pPr marL="757759" lvl="1" indent="-457200">
              <a:buFont typeface="+mj-lt"/>
              <a:buAutoNum type="arabicPeriod"/>
            </a:pPr>
            <a:r>
              <a:rPr lang="en-US" sz="2000" dirty="0">
                <a:solidFill>
                  <a:schemeClr val="tx1"/>
                </a:solidFill>
              </a:rPr>
              <a:t>DOC/Facility technology/facility connectivity.</a:t>
            </a:r>
          </a:p>
        </p:txBody>
      </p:sp>
    </p:spTree>
    <p:extLst>
      <p:ext uri="{BB962C8B-B14F-4D97-AF65-F5344CB8AC3E}">
        <p14:creationId xmlns:p14="http://schemas.microsoft.com/office/powerpoint/2010/main" val="1819508521"/>
      </p:ext>
    </p:extLst>
  </p:cSld>
  <p:clrMapOvr>
    <a:masterClrMapping/>
  </p:clrMapOvr>
  <mc:AlternateContent xmlns:mc="http://schemas.openxmlformats.org/markup-compatibility/2006">
    <mc:Choice xmlns:p14="http://schemas.microsoft.com/office/powerpoint/2010/main" Requires="p14">
      <p:transition spd="slow" p14:dur="2000" advTm="89462"/>
    </mc:Choice>
    <mc:Fallback>
      <p:transition spd="slow" advTm="8946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21681-C3C9-1587-7BC7-CBF2D59441CC}"/>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03D9FA66-C1AE-20AF-0B1F-7FC7C9CE771D}"/>
              </a:ext>
            </a:extLst>
          </p:cNvPr>
          <p:cNvSpPr>
            <a:spLocks noGrp="1"/>
          </p:cNvSpPr>
          <p:nvPr>
            <p:ph type="ftr" sz="quarter" idx="11"/>
          </p:nvPr>
        </p:nvSpPr>
        <p:spPr/>
        <p:txBody>
          <a:bodyPr/>
          <a:lstStyle/>
          <a:p>
            <a:r>
              <a:rPr lang="en-US"/>
              <a:t>CONFIDENTIAL</a:t>
            </a:r>
          </a:p>
        </p:txBody>
      </p:sp>
      <p:sp>
        <p:nvSpPr>
          <p:cNvPr id="3" name="Title 2">
            <a:extLst>
              <a:ext uri="{FF2B5EF4-FFF2-40B4-BE49-F238E27FC236}">
                <a16:creationId xmlns:a16="http://schemas.microsoft.com/office/drawing/2014/main" id="{D0DB8BCA-0979-ECAC-F482-8BF6AFCC1A37}"/>
              </a:ext>
            </a:extLst>
          </p:cNvPr>
          <p:cNvSpPr>
            <a:spLocks noGrp="1"/>
          </p:cNvSpPr>
          <p:nvPr>
            <p:ph type="ctrTitle"/>
          </p:nvPr>
        </p:nvSpPr>
        <p:spPr/>
        <p:txBody>
          <a:bodyPr/>
          <a:lstStyle/>
          <a:p>
            <a:r>
              <a:rPr lang="en-US"/>
              <a:t>Cognitive Test</a:t>
            </a:r>
          </a:p>
        </p:txBody>
      </p:sp>
    </p:spTree>
    <p:extLst>
      <p:ext uri="{BB962C8B-B14F-4D97-AF65-F5344CB8AC3E}">
        <p14:creationId xmlns:p14="http://schemas.microsoft.com/office/powerpoint/2010/main" val="4008300942"/>
      </p:ext>
    </p:extLst>
  </p:cSld>
  <p:clrMapOvr>
    <a:masterClrMapping/>
  </p:clrMapOvr>
  <mc:AlternateContent xmlns:mc="http://schemas.openxmlformats.org/markup-compatibility/2006">
    <mc:Choice xmlns:p14="http://schemas.microsoft.com/office/powerpoint/2010/main" Requires="p14">
      <p:transition spd="slow" p14:dur="2000" advTm="4921"/>
    </mc:Choice>
    <mc:Fallback>
      <p:transition spd="slow" advTm="492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66596-14D5-3047-A779-2FFD9D615E5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B2BAD52-2758-5EAE-5410-934673029789}"/>
              </a:ext>
            </a:extLst>
          </p:cNvPr>
          <p:cNvSpPr>
            <a:spLocks noGrp="1"/>
          </p:cNvSpPr>
          <p:nvPr>
            <p:ph type="title"/>
          </p:nvPr>
        </p:nvSpPr>
        <p:spPr>
          <a:xfrm>
            <a:off x="137160" y="182880"/>
            <a:ext cx="8842248" cy="763285"/>
          </a:xfrm>
        </p:spPr>
        <p:txBody>
          <a:bodyPr wrap="square" anchor="ctr">
            <a:normAutofit/>
          </a:bodyPr>
          <a:lstStyle/>
          <a:p>
            <a:r>
              <a:rPr lang="en-US" dirty="0"/>
              <a:t>Cognitive Test Methodology</a:t>
            </a:r>
          </a:p>
        </p:txBody>
      </p:sp>
      <p:sp>
        <p:nvSpPr>
          <p:cNvPr id="2" name="Footer Placeholder 1">
            <a:extLst>
              <a:ext uri="{FF2B5EF4-FFF2-40B4-BE49-F238E27FC236}">
                <a16:creationId xmlns:a16="http://schemas.microsoft.com/office/drawing/2014/main" id="{17BEF90A-8EEB-3B10-8ED7-2A0CD9A737EE}"/>
              </a:ext>
            </a:extLst>
          </p:cNvPr>
          <p:cNvSpPr>
            <a:spLocks noGrp="1"/>
          </p:cNvSpPr>
          <p:nvPr>
            <p:ph type="ftr" sz="quarter" idx="11"/>
          </p:nvPr>
        </p:nvSpPr>
        <p:spPr>
          <a:xfrm>
            <a:off x="8001000" y="6510528"/>
            <a:ext cx="1143000" cy="353568"/>
          </a:xfrm>
        </p:spPr>
        <p:txBody>
          <a:bodyPr anchor="ctr">
            <a:normAutofit/>
          </a:bodyPr>
          <a:lstStyle/>
          <a:p>
            <a:pPr>
              <a:spcAft>
                <a:spcPts val="600"/>
              </a:spcAft>
            </a:pPr>
            <a:r>
              <a:rPr lang="en-US"/>
              <a:t>CONFIDENTIAL</a:t>
            </a:r>
          </a:p>
        </p:txBody>
      </p:sp>
      <p:graphicFrame>
        <p:nvGraphicFramePr>
          <p:cNvPr id="11" name="Content Placeholder 3">
            <a:extLst>
              <a:ext uri="{FF2B5EF4-FFF2-40B4-BE49-F238E27FC236}">
                <a16:creationId xmlns:a16="http://schemas.microsoft.com/office/drawing/2014/main" id="{AA7E2106-8C20-09CF-FD22-C8234DFE65DC}"/>
              </a:ext>
            </a:extLst>
          </p:cNvPr>
          <p:cNvGraphicFramePr>
            <a:graphicFrameLocks noGrp="1"/>
          </p:cNvGraphicFramePr>
          <p:nvPr>
            <p:ph sz="quarter" idx="13"/>
            <p:extLst>
              <p:ext uri="{D42A27DB-BD31-4B8C-83A1-F6EECF244321}">
                <p14:modId xmlns:p14="http://schemas.microsoft.com/office/powerpoint/2010/main" val="4003970792"/>
              </p:ext>
            </p:extLst>
          </p:nvPr>
        </p:nvGraphicFramePr>
        <p:xfrm>
          <a:off x="137160" y="1121229"/>
          <a:ext cx="8842248" cy="5152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7680252"/>
      </p:ext>
    </p:extLst>
  </p:cSld>
  <p:clrMapOvr>
    <a:masterClrMapping/>
  </p:clrMapOvr>
  <mc:AlternateContent xmlns:mc="http://schemas.openxmlformats.org/markup-compatibility/2006">
    <mc:Choice xmlns:p14="http://schemas.microsoft.com/office/powerpoint/2010/main" Requires="p14">
      <p:transition spd="slow" p14:dur="2000" advTm="48504"/>
    </mc:Choice>
    <mc:Fallback>
      <p:transition spd="slow" advTm="4850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4BEB2-6D21-4A02-AD68-C6563DD9864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77D793E-D2BE-27EC-8EA1-D88FC84EBA25}"/>
              </a:ext>
            </a:extLst>
          </p:cNvPr>
          <p:cNvSpPr>
            <a:spLocks noGrp="1"/>
          </p:cNvSpPr>
          <p:nvPr>
            <p:ph type="title"/>
          </p:nvPr>
        </p:nvSpPr>
        <p:spPr>
          <a:xfrm>
            <a:off x="137160" y="182880"/>
            <a:ext cx="8842248" cy="763285"/>
          </a:xfrm>
        </p:spPr>
        <p:txBody>
          <a:bodyPr wrap="square" anchor="ctr">
            <a:normAutofit/>
          </a:bodyPr>
          <a:lstStyle/>
          <a:p>
            <a:r>
              <a:rPr lang="en-US" dirty="0"/>
              <a:t>Cognitive Test Logistics</a:t>
            </a:r>
          </a:p>
        </p:txBody>
      </p:sp>
      <p:sp>
        <p:nvSpPr>
          <p:cNvPr id="2" name="Footer Placeholder 1">
            <a:extLst>
              <a:ext uri="{FF2B5EF4-FFF2-40B4-BE49-F238E27FC236}">
                <a16:creationId xmlns:a16="http://schemas.microsoft.com/office/drawing/2014/main" id="{8B56F003-911B-10A2-47DE-5940F3539DD1}"/>
              </a:ext>
            </a:extLst>
          </p:cNvPr>
          <p:cNvSpPr>
            <a:spLocks noGrp="1"/>
          </p:cNvSpPr>
          <p:nvPr>
            <p:ph type="ftr" sz="quarter" idx="11"/>
          </p:nvPr>
        </p:nvSpPr>
        <p:spPr>
          <a:xfrm>
            <a:off x="8001000" y="6510528"/>
            <a:ext cx="1143000" cy="353568"/>
          </a:xfrm>
        </p:spPr>
        <p:txBody>
          <a:bodyPr anchor="ctr">
            <a:normAutofit/>
          </a:bodyPr>
          <a:lstStyle/>
          <a:p>
            <a:pPr>
              <a:spcAft>
                <a:spcPts val="600"/>
              </a:spcAft>
            </a:pPr>
            <a:r>
              <a:rPr lang="en-US"/>
              <a:t>CONFIDENTIAL</a:t>
            </a:r>
          </a:p>
        </p:txBody>
      </p:sp>
      <p:graphicFrame>
        <p:nvGraphicFramePr>
          <p:cNvPr id="11" name="Content Placeholder 3">
            <a:extLst>
              <a:ext uri="{FF2B5EF4-FFF2-40B4-BE49-F238E27FC236}">
                <a16:creationId xmlns:a16="http://schemas.microsoft.com/office/drawing/2014/main" id="{EA622EC4-ED50-309D-48F0-2161A0EAC9C5}"/>
              </a:ext>
            </a:extLst>
          </p:cNvPr>
          <p:cNvGraphicFramePr>
            <a:graphicFrameLocks noGrp="1"/>
          </p:cNvGraphicFramePr>
          <p:nvPr>
            <p:ph sz="quarter" idx="13"/>
            <p:extLst>
              <p:ext uri="{D42A27DB-BD31-4B8C-83A1-F6EECF244321}">
                <p14:modId xmlns:p14="http://schemas.microsoft.com/office/powerpoint/2010/main" val="2695401535"/>
              </p:ext>
            </p:extLst>
          </p:nvPr>
        </p:nvGraphicFramePr>
        <p:xfrm>
          <a:off x="137160" y="1121229"/>
          <a:ext cx="8842248" cy="5152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0163506"/>
      </p:ext>
    </p:extLst>
  </p:cSld>
  <p:clrMapOvr>
    <a:masterClrMapping/>
  </p:clrMapOvr>
  <mc:AlternateContent xmlns:mc="http://schemas.openxmlformats.org/markup-compatibility/2006">
    <mc:Choice xmlns:p14="http://schemas.microsoft.com/office/powerpoint/2010/main" Requires="p14">
      <p:transition spd="slow" p14:dur="2000" advTm="16609"/>
    </mc:Choice>
    <mc:Fallback>
      <p:transition spd="slow" advTm="1660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C277D-CE2B-723F-E774-93338328CE90}"/>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946F3BD8-C883-B676-42F4-0EDC6CE8FA16}"/>
              </a:ext>
            </a:extLst>
          </p:cNvPr>
          <p:cNvSpPr>
            <a:spLocks noGrp="1"/>
          </p:cNvSpPr>
          <p:nvPr>
            <p:ph type="ftr" sz="quarter" idx="11"/>
          </p:nvPr>
        </p:nvSpPr>
        <p:spPr/>
        <p:txBody>
          <a:bodyPr/>
          <a:lstStyle/>
          <a:p>
            <a:r>
              <a:rPr lang="en-US"/>
              <a:t>CONFIDENTIAL</a:t>
            </a:r>
          </a:p>
        </p:txBody>
      </p:sp>
      <p:sp>
        <p:nvSpPr>
          <p:cNvPr id="3" name="Title 2">
            <a:extLst>
              <a:ext uri="{FF2B5EF4-FFF2-40B4-BE49-F238E27FC236}">
                <a16:creationId xmlns:a16="http://schemas.microsoft.com/office/drawing/2014/main" id="{D30BDA71-57ED-01F9-0A3A-EC8E4ECC959D}"/>
              </a:ext>
            </a:extLst>
          </p:cNvPr>
          <p:cNvSpPr>
            <a:spLocks noGrp="1"/>
          </p:cNvSpPr>
          <p:nvPr>
            <p:ph type="title"/>
          </p:nvPr>
        </p:nvSpPr>
        <p:spPr/>
        <p:txBody>
          <a:bodyPr/>
          <a:lstStyle/>
          <a:p>
            <a:r>
              <a:rPr lang="en-US"/>
              <a:t>Cognitive Test Technology</a:t>
            </a:r>
          </a:p>
        </p:txBody>
      </p:sp>
      <p:sp>
        <p:nvSpPr>
          <p:cNvPr id="4" name="Content Placeholder 3">
            <a:extLst>
              <a:ext uri="{FF2B5EF4-FFF2-40B4-BE49-F238E27FC236}">
                <a16:creationId xmlns:a16="http://schemas.microsoft.com/office/drawing/2014/main" id="{CB4FE8B0-3EA4-36A4-D17B-CA2953FCC634}"/>
              </a:ext>
            </a:extLst>
          </p:cNvPr>
          <p:cNvSpPr>
            <a:spLocks noGrp="1"/>
          </p:cNvSpPr>
          <p:nvPr>
            <p:ph idx="1"/>
          </p:nvPr>
        </p:nvSpPr>
        <p:spPr>
          <a:xfrm>
            <a:off x="137160" y="1101971"/>
            <a:ext cx="8842248" cy="4729163"/>
          </a:xfrm>
        </p:spPr>
        <p:txBody>
          <a:bodyPr/>
          <a:lstStyle/>
          <a:p>
            <a:pPr>
              <a:buFont typeface="Arial" panose="020B0604020202020204" pitchFamily="34" charset="0"/>
              <a:buChar char="•"/>
            </a:pPr>
            <a:r>
              <a:rPr lang="en-US" dirty="0">
                <a:solidFill>
                  <a:schemeClr val="tx1"/>
                </a:solidFill>
              </a:rPr>
              <a:t>Remote facilities used DOC and/or facility-provided devices and connectivity.</a:t>
            </a:r>
          </a:p>
          <a:p>
            <a:pPr>
              <a:buFont typeface="Arial" panose="020B0604020202020204" pitchFamily="34" charset="0"/>
              <a:buChar char="•"/>
            </a:pPr>
            <a:r>
              <a:rPr lang="en-US" dirty="0">
                <a:solidFill>
                  <a:schemeClr val="tx1"/>
                </a:solidFill>
              </a:rPr>
              <a:t>In-person facilities used RTI-provided technology and connectivity.</a:t>
            </a:r>
          </a:p>
          <a:p>
            <a:pPr>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409312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C52CB-2A30-0222-0252-19FA8A77CCD9}"/>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9436CD92-C454-EB9D-F758-0B0D76896491}"/>
              </a:ext>
            </a:extLst>
          </p:cNvPr>
          <p:cNvSpPr>
            <a:spLocks noGrp="1"/>
          </p:cNvSpPr>
          <p:nvPr>
            <p:ph type="ftr" sz="quarter" idx="11"/>
          </p:nvPr>
        </p:nvSpPr>
        <p:spPr/>
        <p:txBody>
          <a:bodyPr/>
          <a:lstStyle/>
          <a:p>
            <a:r>
              <a:rPr lang="en-US"/>
              <a:t>CONFIDENTIAL</a:t>
            </a:r>
          </a:p>
        </p:txBody>
      </p:sp>
      <p:sp>
        <p:nvSpPr>
          <p:cNvPr id="3" name="Title 2">
            <a:extLst>
              <a:ext uri="{FF2B5EF4-FFF2-40B4-BE49-F238E27FC236}">
                <a16:creationId xmlns:a16="http://schemas.microsoft.com/office/drawing/2014/main" id="{C2950D64-36BE-FF8B-BDE4-131EE291B329}"/>
              </a:ext>
            </a:extLst>
          </p:cNvPr>
          <p:cNvSpPr>
            <a:spLocks noGrp="1"/>
          </p:cNvSpPr>
          <p:nvPr>
            <p:ph type="ctrTitle"/>
          </p:nvPr>
        </p:nvSpPr>
        <p:spPr/>
        <p:txBody>
          <a:bodyPr/>
          <a:lstStyle/>
          <a:p>
            <a:r>
              <a:rPr lang="en-US"/>
              <a:t>Findings</a:t>
            </a:r>
          </a:p>
        </p:txBody>
      </p:sp>
    </p:spTree>
    <p:extLst>
      <p:ext uri="{BB962C8B-B14F-4D97-AF65-F5344CB8AC3E}">
        <p14:creationId xmlns:p14="http://schemas.microsoft.com/office/powerpoint/2010/main" val="3650509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906DE3-64B6-0845-886F-02863C7E0BB3}"/>
              </a:ext>
            </a:extLst>
          </p:cNvPr>
          <p:cNvSpPr>
            <a:spLocks noGrp="1"/>
          </p:cNvSpPr>
          <p:nvPr>
            <p:ph type="title"/>
          </p:nvPr>
        </p:nvSpPr>
        <p:spPr>
          <a:xfrm>
            <a:off x="137160" y="182880"/>
            <a:ext cx="8842248" cy="763285"/>
          </a:xfrm>
        </p:spPr>
        <p:txBody>
          <a:bodyPr wrap="square" anchor="ctr">
            <a:normAutofit/>
          </a:bodyPr>
          <a:lstStyle/>
          <a:p>
            <a:r>
              <a:rPr lang="en-US" dirty="0"/>
              <a:t>Remote Interviewing Experience</a:t>
            </a:r>
          </a:p>
        </p:txBody>
      </p:sp>
      <p:sp>
        <p:nvSpPr>
          <p:cNvPr id="2" name="Footer Placeholder 1">
            <a:extLst>
              <a:ext uri="{FF2B5EF4-FFF2-40B4-BE49-F238E27FC236}">
                <a16:creationId xmlns:a16="http://schemas.microsoft.com/office/drawing/2014/main" id="{B5A2B7B6-CE4C-CA2A-B5EF-222479F089B8}"/>
              </a:ext>
            </a:extLst>
          </p:cNvPr>
          <p:cNvSpPr>
            <a:spLocks noGrp="1"/>
          </p:cNvSpPr>
          <p:nvPr>
            <p:ph type="ftr" sz="quarter" idx="11"/>
          </p:nvPr>
        </p:nvSpPr>
        <p:spPr>
          <a:xfrm>
            <a:off x="8001000" y="6510528"/>
            <a:ext cx="1143000" cy="353568"/>
          </a:xfrm>
        </p:spPr>
        <p:txBody>
          <a:bodyPr anchor="ctr">
            <a:normAutofit/>
          </a:bodyPr>
          <a:lstStyle/>
          <a:p>
            <a:pPr>
              <a:spcAft>
                <a:spcPts val="600"/>
              </a:spcAft>
            </a:pPr>
            <a:r>
              <a:rPr lang="en-US"/>
              <a:t>CONFIDENTIAL</a:t>
            </a:r>
          </a:p>
        </p:txBody>
      </p:sp>
      <p:sp>
        <p:nvSpPr>
          <p:cNvPr id="10" name="Content Placeholder 6">
            <a:extLst>
              <a:ext uri="{FF2B5EF4-FFF2-40B4-BE49-F238E27FC236}">
                <a16:creationId xmlns:a16="http://schemas.microsoft.com/office/drawing/2014/main" id="{4A1A2C51-066D-0413-782E-1C0605643816}"/>
              </a:ext>
            </a:extLst>
          </p:cNvPr>
          <p:cNvSpPr txBox="1">
            <a:spLocks/>
          </p:cNvSpPr>
          <p:nvPr/>
        </p:nvSpPr>
        <p:spPr>
          <a:xfrm>
            <a:off x="137160" y="1101971"/>
            <a:ext cx="8842248" cy="4729163"/>
          </a:xfrm>
          <a:prstGeom prst="rect">
            <a:avLst/>
          </a:prstGeom>
        </p:spPr>
        <p:txBody>
          <a:bodyPr/>
          <a:lstStyle>
            <a:lvl1pPr marL="300559" indent="-300559" algn="l" rtl="0" eaLnBrk="1" fontAlgn="base" hangingPunct="1">
              <a:spcBef>
                <a:spcPct val="20000"/>
              </a:spcBef>
              <a:spcAft>
                <a:spcPct val="0"/>
              </a:spcAft>
              <a:buClrTx/>
              <a:buSzPct val="80000"/>
              <a:buFont typeface="Courier New" panose="02070309020205020404" pitchFamily="49" charset="0"/>
              <a:buChar char="o"/>
              <a:defRPr sz="2000">
                <a:solidFill>
                  <a:schemeClr val="bg2">
                    <a:lumMod val="50000"/>
                  </a:schemeClr>
                </a:solidFill>
                <a:latin typeface="+mn-lt"/>
                <a:ea typeface="+mn-ea"/>
                <a:cs typeface="+mn-cs"/>
              </a:defRPr>
            </a:lvl1pPr>
            <a:lvl2pPr marL="609585" indent="-309026"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905911" indent="-296326"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2133547" indent="-304792" algn="l" rtl="0" eaLnBrk="1" fontAlgn="base" hangingPunct="1">
              <a:spcBef>
                <a:spcPct val="20000"/>
              </a:spcBef>
              <a:spcAft>
                <a:spcPct val="0"/>
              </a:spcAft>
              <a:buClr>
                <a:srgbClr val="003F82"/>
              </a:buClr>
              <a:buSzPct val="80000"/>
              <a:buFont typeface="Wingdings" pitchFamily="2" charset="2"/>
              <a:buChar char="§"/>
              <a:defRPr sz="1867">
                <a:solidFill>
                  <a:schemeClr val="tx1"/>
                </a:solidFill>
                <a:latin typeface="+mn-lt"/>
                <a:cs typeface="+mn-cs"/>
              </a:defRPr>
            </a:lvl4pPr>
            <a:lvl5pPr marL="2743131" indent="-304792" algn="l" rtl="0" eaLnBrk="1" fontAlgn="base" hangingPunct="1">
              <a:spcBef>
                <a:spcPct val="20000"/>
              </a:spcBef>
              <a:spcAft>
                <a:spcPct val="0"/>
              </a:spcAft>
              <a:buClr>
                <a:srgbClr val="003F82"/>
              </a:buClr>
              <a:buSzPct val="80000"/>
              <a:buFont typeface="Wingdings" pitchFamily="2" charset="2"/>
              <a:buChar char="§"/>
              <a:defRPr sz="1600">
                <a:solidFill>
                  <a:schemeClr val="tx1"/>
                </a:solidFill>
                <a:latin typeface="+mn-lt"/>
                <a:cs typeface="+mn-cs"/>
              </a:defRPr>
            </a:lvl5pPr>
            <a:lvl6pPr marL="335271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6pPr>
            <a:lvl7pPr marL="3962301"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7pPr>
            <a:lvl8pPr marL="457188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8pPr>
            <a:lvl9pPr marL="5181470"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9pPr>
          </a:lstStyle>
          <a:p>
            <a:pPr>
              <a:buFont typeface="Arial" panose="020B0604020202020204" pitchFamily="34" charset="0"/>
              <a:buChar char="•"/>
            </a:pPr>
            <a:r>
              <a:rPr lang="en-US" kern="0" dirty="0">
                <a:solidFill>
                  <a:schemeClr val="tx1"/>
                </a:solidFill>
              </a:rPr>
              <a:t>Remote interviewing was successful across both tasks.</a:t>
            </a:r>
          </a:p>
          <a:p>
            <a:pPr>
              <a:buFont typeface="Arial" panose="020B0604020202020204" pitchFamily="34" charset="0"/>
              <a:buChar char="•"/>
            </a:pPr>
            <a:r>
              <a:rPr lang="en-US" kern="0" dirty="0">
                <a:solidFill>
                  <a:schemeClr val="tx1"/>
                </a:solidFill>
              </a:rPr>
              <a:t>For the field test, in most facilities:</a:t>
            </a:r>
          </a:p>
          <a:p>
            <a:pPr lvl="1">
              <a:buFont typeface="Courier New" panose="02070309020205020404" pitchFamily="49" charset="0"/>
              <a:buChar char="o"/>
            </a:pPr>
            <a:r>
              <a:rPr lang="en-US" sz="2000" kern="0" dirty="0">
                <a:solidFill>
                  <a:schemeClr val="tx1"/>
                </a:solidFill>
              </a:rPr>
              <a:t>RTI provided computers.</a:t>
            </a:r>
          </a:p>
          <a:p>
            <a:pPr lvl="1">
              <a:buFont typeface="Courier New" panose="02070309020205020404" pitchFamily="49" charset="0"/>
              <a:buChar char="o"/>
            </a:pPr>
            <a:r>
              <a:rPr lang="en-US" sz="2000" kern="0" dirty="0">
                <a:solidFill>
                  <a:schemeClr val="tx1"/>
                </a:solidFill>
              </a:rPr>
              <a:t>Facilities provided connectivity.</a:t>
            </a:r>
          </a:p>
        </p:txBody>
      </p:sp>
      <p:pic>
        <p:nvPicPr>
          <p:cNvPr id="6" name="Picture 5">
            <a:extLst>
              <a:ext uri="{FF2B5EF4-FFF2-40B4-BE49-F238E27FC236}">
                <a16:creationId xmlns:a16="http://schemas.microsoft.com/office/drawing/2014/main" id="{390E5472-AF2D-AF33-745A-71B005C31FFA}"/>
              </a:ext>
            </a:extLst>
          </p:cNvPr>
          <p:cNvPicPr>
            <a:picLocks noChangeAspect="1"/>
          </p:cNvPicPr>
          <p:nvPr/>
        </p:nvPicPr>
        <p:blipFill>
          <a:blip r:embed="rId3"/>
          <a:stretch>
            <a:fillRect/>
          </a:stretch>
        </p:blipFill>
        <p:spPr>
          <a:xfrm>
            <a:off x="2226711" y="2857499"/>
            <a:ext cx="4969997" cy="3313331"/>
          </a:xfrm>
          <a:prstGeom prst="rect">
            <a:avLst/>
          </a:prstGeom>
          <a:ln>
            <a:solidFill>
              <a:schemeClr val="accent1"/>
            </a:solidFill>
          </a:ln>
        </p:spPr>
      </p:pic>
    </p:spTree>
    <p:extLst>
      <p:ext uri="{BB962C8B-B14F-4D97-AF65-F5344CB8AC3E}">
        <p14:creationId xmlns:p14="http://schemas.microsoft.com/office/powerpoint/2010/main" val="434512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9C6DF-94C5-3078-20B9-B16B02F1E6BB}"/>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8DE4E8DB-B622-FD32-033E-A3DE6508EACD}"/>
              </a:ext>
            </a:extLst>
          </p:cNvPr>
          <p:cNvSpPr>
            <a:spLocks noGrp="1"/>
          </p:cNvSpPr>
          <p:nvPr>
            <p:ph type="ftr" sz="quarter" idx="11"/>
          </p:nvPr>
        </p:nvSpPr>
        <p:spPr/>
        <p:txBody>
          <a:bodyPr/>
          <a:lstStyle/>
          <a:p>
            <a:r>
              <a:rPr lang="en-US"/>
              <a:t>CONFIDENTIAL</a:t>
            </a:r>
          </a:p>
        </p:txBody>
      </p:sp>
      <p:sp>
        <p:nvSpPr>
          <p:cNvPr id="6" name="Title 5">
            <a:extLst>
              <a:ext uri="{FF2B5EF4-FFF2-40B4-BE49-F238E27FC236}">
                <a16:creationId xmlns:a16="http://schemas.microsoft.com/office/drawing/2014/main" id="{445742AA-C0BD-363B-7906-5C5E20B2031F}"/>
              </a:ext>
            </a:extLst>
          </p:cNvPr>
          <p:cNvSpPr>
            <a:spLocks noGrp="1"/>
          </p:cNvSpPr>
          <p:nvPr>
            <p:ph type="title"/>
          </p:nvPr>
        </p:nvSpPr>
        <p:spPr/>
        <p:txBody>
          <a:bodyPr/>
          <a:lstStyle/>
          <a:p>
            <a:r>
              <a:rPr lang="en-US"/>
              <a:t>Field Test Feedback</a:t>
            </a:r>
            <a:endParaRPr lang="en-US">
              <a:solidFill>
                <a:schemeClr val="accent6"/>
              </a:solidFill>
            </a:endParaRPr>
          </a:p>
        </p:txBody>
      </p:sp>
      <p:sp>
        <p:nvSpPr>
          <p:cNvPr id="7" name="Content Placeholder 6">
            <a:extLst>
              <a:ext uri="{FF2B5EF4-FFF2-40B4-BE49-F238E27FC236}">
                <a16:creationId xmlns:a16="http://schemas.microsoft.com/office/drawing/2014/main" id="{16F2FF7E-0D35-CA7D-DD06-E5B3976E3513}"/>
              </a:ext>
            </a:extLst>
          </p:cNvPr>
          <p:cNvSpPr>
            <a:spLocks noGrp="1"/>
          </p:cNvSpPr>
          <p:nvPr>
            <p:ph idx="1"/>
          </p:nvPr>
        </p:nvSpPr>
        <p:spPr>
          <a:xfrm>
            <a:off x="137160" y="1101971"/>
            <a:ext cx="9006840" cy="1020743"/>
          </a:xfrm>
        </p:spPr>
        <p:txBody>
          <a:bodyPr/>
          <a:lstStyle/>
          <a:p>
            <a:pPr>
              <a:buFont typeface="Arial" panose="020B0604020202020204" pitchFamily="34" charset="0"/>
              <a:buChar char="•"/>
            </a:pPr>
            <a:r>
              <a:rPr lang="en-US" dirty="0">
                <a:solidFill>
                  <a:schemeClr val="tx1"/>
                </a:solidFill>
              </a:rPr>
              <a:t>RTI gathered feedback from involved facility staff.</a:t>
            </a:r>
          </a:p>
          <a:p>
            <a:pPr>
              <a:buFont typeface="Arial" panose="020B0604020202020204" pitchFamily="34" charset="0"/>
              <a:buChar char="•"/>
            </a:pPr>
            <a:r>
              <a:rPr lang="en-US" dirty="0">
                <a:solidFill>
                  <a:schemeClr val="tx1"/>
                </a:solidFill>
              </a:rPr>
              <a:t>Of facilities that provided feedback, most did not report a mode preference.</a:t>
            </a:r>
          </a:p>
        </p:txBody>
      </p:sp>
      <p:sp>
        <p:nvSpPr>
          <p:cNvPr id="3" name="Speech Bubble: Rectangle 2">
            <a:extLst>
              <a:ext uri="{FF2B5EF4-FFF2-40B4-BE49-F238E27FC236}">
                <a16:creationId xmlns:a16="http://schemas.microsoft.com/office/drawing/2014/main" id="{7861FDEB-C28B-B332-13BF-F6BA9BEEDAD5}"/>
              </a:ext>
            </a:extLst>
          </p:cNvPr>
          <p:cNvSpPr/>
          <p:nvPr/>
        </p:nvSpPr>
        <p:spPr bwMode="auto">
          <a:xfrm>
            <a:off x="349714" y="3693160"/>
            <a:ext cx="3431909" cy="1737360"/>
          </a:xfrm>
          <a:prstGeom prst="wedgeRectCallout">
            <a:avLst>
              <a:gd name="adj1" fmla="val -34361"/>
              <a:gd name="adj2" fmla="val 72686"/>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en-US" dirty="0">
                <a:solidFill>
                  <a:schemeClr val="tx1"/>
                </a:solidFill>
              </a:rPr>
              <a:t>“</a:t>
            </a:r>
            <a:r>
              <a:rPr lang="en-US" b="1" dirty="0">
                <a:solidFill>
                  <a:schemeClr val="accent1"/>
                </a:solidFill>
              </a:rPr>
              <a:t>Virtual interviews </a:t>
            </a:r>
            <a:r>
              <a:rPr lang="en-US" dirty="0">
                <a:solidFill>
                  <a:schemeClr val="tx1"/>
                </a:solidFill>
              </a:rPr>
              <a:t>were a lot easier by allowing the inmates to go in, get on the computer, and get out without trying to have conversation with the next person.”</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ヒラギノ角ゴ Pro W3" pitchFamily="1" charset="-128"/>
            </a:endParaRPr>
          </a:p>
        </p:txBody>
      </p:sp>
      <p:sp>
        <p:nvSpPr>
          <p:cNvPr id="4" name="Speech Bubble: Rectangle 3">
            <a:extLst>
              <a:ext uri="{FF2B5EF4-FFF2-40B4-BE49-F238E27FC236}">
                <a16:creationId xmlns:a16="http://schemas.microsoft.com/office/drawing/2014/main" id="{D5E18D2A-6621-B4B2-C948-3417A8F72088}"/>
              </a:ext>
            </a:extLst>
          </p:cNvPr>
          <p:cNvSpPr/>
          <p:nvPr/>
        </p:nvSpPr>
        <p:spPr bwMode="auto">
          <a:xfrm>
            <a:off x="3929011" y="2254794"/>
            <a:ext cx="4865275" cy="1831558"/>
          </a:xfrm>
          <a:prstGeom prst="wedgeRectCallout">
            <a:avLst>
              <a:gd name="adj1" fmla="val 1710"/>
              <a:gd name="adj2" fmla="val 7267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en-US" dirty="0">
                <a:solidFill>
                  <a:schemeClr val="tx1"/>
                </a:solidFill>
              </a:rPr>
              <a:t>“[Staff] preferred </a:t>
            </a:r>
            <a:r>
              <a:rPr lang="en-US" b="1" dirty="0">
                <a:solidFill>
                  <a:schemeClr val="accent1"/>
                </a:solidFill>
              </a:rPr>
              <a:t>in-person</a:t>
            </a:r>
            <a:r>
              <a:rPr lang="en-US" dirty="0">
                <a:solidFill>
                  <a:schemeClr val="tx1"/>
                </a:solidFill>
              </a:rPr>
              <a:t> because of potential issues for Wi-Fi/data.</a:t>
            </a:r>
          </a:p>
          <a:p>
            <a:r>
              <a:rPr lang="en-US" dirty="0">
                <a:solidFill>
                  <a:schemeClr val="tx1"/>
                </a:solidFill>
              </a:rPr>
              <a:t>[Participants] preferred </a:t>
            </a:r>
            <a:r>
              <a:rPr lang="en-US" b="1" dirty="0">
                <a:solidFill>
                  <a:schemeClr val="accent1"/>
                </a:solidFill>
              </a:rPr>
              <a:t>in-person</a:t>
            </a:r>
            <a:r>
              <a:rPr lang="en-US" dirty="0">
                <a:solidFill>
                  <a:schemeClr val="tx1"/>
                </a:solidFill>
              </a:rPr>
              <a:t> because many do not have experience with technology and there is not a human connection with a virtual. Social interaction reasons.”</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ヒラギノ角ゴ Pro W3" pitchFamily="1" charset="-128"/>
            </a:endParaRPr>
          </a:p>
        </p:txBody>
      </p:sp>
      <p:sp>
        <p:nvSpPr>
          <p:cNvPr id="5" name="Speech Bubble: Rectangle 4">
            <a:extLst>
              <a:ext uri="{FF2B5EF4-FFF2-40B4-BE49-F238E27FC236}">
                <a16:creationId xmlns:a16="http://schemas.microsoft.com/office/drawing/2014/main" id="{AF26B1FC-B579-F169-FED1-BEAC9C21234E}"/>
              </a:ext>
            </a:extLst>
          </p:cNvPr>
          <p:cNvSpPr/>
          <p:nvPr/>
        </p:nvSpPr>
        <p:spPr bwMode="auto">
          <a:xfrm>
            <a:off x="3996575" y="4752778"/>
            <a:ext cx="4865276" cy="677742"/>
          </a:xfrm>
          <a:prstGeom prst="wedgeRectCallout">
            <a:avLst>
              <a:gd name="adj1" fmla="val 38652"/>
              <a:gd name="adj2" fmla="val 111686"/>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en-US" dirty="0">
                <a:solidFill>
                  <a:schemeClr val="tx1"/>
                </a:solidFill>
              </a:rPr>
              <a:t>“</a:t>
            </a:r>
            <a:r>
              <a:rPr lang="en-US" b="1" dirty="0">
                <a:solidFill>
                  <a:schemeClr val="accent1"/>
                </a:solidFill>
              </a:rPr>
              <a:t>Both modes </a:t>
            </a:r>
            <a:r>
              <a:rPr lang="en-US" dirty="0">
                <a:solidFill>
                  <a:schemeClr val="tx1"/>
                </a:solidFill>
              </a:rPr>
              <a:t>appeared to meet the needs of various offenders’ preferences.”</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ヒラギノ角ゴ Pro W3" pitchFamily="1" charset="-128"/>
            </a:endParaRPr>
          </a:p>
        </p:txBody>
      </p:sp>
      <p:sp>
        <p:nvSpPr>
          <p:cNvPr id="10" name="Speech Bubble: Rectangle 9">
            <a:extLst>
              <a:ext uri="{FF2B5EF4-FFF2-40B4-BE49-F238E27FC236}">
                <a16:creationId xmlns:a16="http://schemas.microsoft.com/office/drawing/2014/main" id="{D9F2881E-D0A8-B6F5-043C-15E0D07344CB}"/>
              </a:ext>
            </a:extLst>
          </p:cNvPr>
          <p:cNvSpPr/>
          <p:nvPr/>
        </p:nvSpPr>
        <p:spPr bwMode="auto">
          <a:xfrm>
            <a:off x="317131" y="2254794"/>
            <a:ext cx="3431909" cy="677742"/>
          </a:xfrm>
          <a:prstGeom prst="wedgeRectCallout">
            <a:avLst>
              <a:gd name="adj1" fmla="val 36164"/>
              <a:gd name="adj2" fmla="val 110155"/>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en-US" dirty="0"/>
              <a:t>“</a:t>
            </a:r>
            <a:r>
              <a:rPr lang="en-US" b="1" dirty="0">
                <a:solidFill>
                  <a:schemeClr val="accent1"/>
                </a:solidFill>
              </a:rPr>
              <a:t>Both modes </a:t>
            </a:r>
            <a:r>
              <a:rPr lang="en-US" dirty="0"/>
              <a:t>were efficient and worked great.”</a:t>
            </a:r>
          </a:p>
        </p:txBody>
      </p:sp>
    </p:spTree>
    <p:extLst>
      <p:ext uri="{BB962C8B-B14F-4D97-AF65-F5344CB8AC3E}">
        <p14:creationId xmlns:p14="http://schemas.microsoft.com/office/powerpoint/2010/main" val="2450773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3EC8C-CB4D-24DA-B786-6C72C5721AEB}"/>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87770BAC-BEE1-75E5-92CA-8E87C10058DC}"/>
              </a:ext>
            </a:extLst>
          </p:cNvPr>
          <p:cNvSpPr>
            <a:spLocks noGrp="1"/>
          </p:cNvSpPr>
          <p:nvPr>
            <p:ph type="ftr" sz="quarter" idx="11"/>
          </p:nvPr>
        </p:nvSpPr>
        <p:spPr/>
        <p:txBody>
          <a:bodyPr/>
          <a:lstStyle/>
          <a:p>
            <a:r>
              <a:rPr lang="en-US"/>
              <a:t>CONFIDENTIAL</a:t>
            </a:r>
          </a:p>
        </p:txBody>
      </p:sp>
      <p:sp>
        <p:nvSpPr>
          <p:cNvPr id="3" name="Title 2">
            <a:extLst>
              <a:ext uri="{FF2B5EF4-FFF2-40B4-BE49-F238E27FC236}">
                <a16:creationId xmlns:a16="http://schemas.microsoft.com/office/drawing/2014/main" id="{0F12CC54-2BC9-46D1-1FD3-D231E4016804}"/>
              </a:ext>
            </a:extLst>
          </p:cNvPr>
          <p:cNvSpPr>
            <a:spLocks noGrp="1"/>
          </p:cNvSpPr>
          <p:nvPr>
            <p:ph type="title"/>
          </p:nvPr>
        </p:nvSpPr>
        <p:spPr/>
        <p:txBody>
          <a:bodyPr/>
          <a:lstStyle/>
          <a:p>
            <a:r>
              <a:rPr lang="en-US"/>
              <a:t>Overview</a:t>
            </a:r>
          </a:p>
        </p:txBody>
      </p:sp>
      <p:graphicFrame>
        <p:nvGraphicFramePr>
          <p:cNvPr id="9" name="Content Placeholder 6">
            <a:extLst>
              <a:ext uri="{FF2B5EF4-FFF2-40B4-BE49-F238E27FC236}">
                <a16:creationId xmlns:a16="http://schemas.microsoft.com/office/drawing/2014/main" id="{68D01152-F5E1-ABF4-CC81-71F175305FF0}"/>
              </a:ext>
            </a:extLst>
          </p:cNvPr>
          <p:cNvGraphicFramePr>
            <a:graphicFrameLocks noGrp="1"/>
          </p:cNvGraphicFramePr>
          <p:nvPr>
            <p:ph idx="1"/>
            <p:extLst>
              <p:ext uri="{D42A27DB-BD31-4B8C-83A1-F6EECF244321}">
                <p14:modId xmlns:p14="http://schemas.microsoft.com/office/powerpoint/2010/main" val="1908020033"/>
              </p:ext>
            </p:extLst>
          </p:nvPr>
        </p:nvGraphicFramePr>
        <p:xfrm>
          <a:off x="164592" y="946165"/>
          <a:ext cx="8842375" cy="5443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8919273"/>
      </p:ext>
    </p:extLst>
  </p:cSld>
  <p:clrMapOvr>
    <a:masterClrMapping/>
  </p:clrMapOvr>
  <mc:AlternateContent xmlns:mc="http://schemas.openxmlformats.org/markup-compatibility/2006">
    <mc:Choice xmlns:p14="http://schemas.microsoft.com/office/powerpoint/2010/main" Requires="p14">
      <p:transition spd="slow" p14:dur="2000" advTm="22020"/>
    </mc:Choice>
    <mc:Fallback>
      <p:transition spd="slow" advTm="2202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778C9-EC24-DD8D-7AA1-31B5F49F532E}"/>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D6057742-7C4F-AA26-C9F3-D06FD4CBFB55}"/>
              </a:ext>
            </a:extLst>
          </p:cNvPr>
          <p:cNvSpPr>
            <a:spLocks noGrp="1"/>
          </p:cNvSpPr>
          <p:nvPr>
            <p:ph type="ftr" sz="quarter" idx="11"/>
          </p:nvPr>
        </p:nvSpPr>
        <p:spPr/>
        <p:txBody>
          <a:bodyPr/>
          <a:lstStyle/>
          <a:p>
            <a:r>
              <a:rPr lang="en-US"/>
              <a:t>CONFIDENTIAL</a:t>
            </a:r>
          </a:p>
        </p:txBody>
      </p:sp>
      <p:sp>
        <p:nvSpPr>
          <p:cNvPr id="3" name="Title 2">
            <a:extLst>
              <a:ext uri="{FF2B5EF4-FFF2-40B4-BE49-F238E27FC236}">
                <a16:creationId xmlns:a16="http://schemas.microsoft.com/office/drawing/2014/main" id="{717D6FE5-798D-7B0F-8733-45E2841ACEB4}"/>
              </a:ext>
            </a:extLst>
          </p:cNvPr>
          <p:cNvSpPr>
            <a:spLocks noGrp="1"/>
          </p:cNvSpPr>
          <p:nvPr>
            <p:ph type="ctrTitle"/>
          </p:nvPr>
        </p:nvSpPr>
        <p:spPr/>
        <p:txBody>
          <a:bodyPr/>
          <a:lstStyle/>
          <a:p>
            <a:r>
              <a:rPr lang="en-US" dirty="0"/>
              <a:t>Recommendations</a:t>
            </a:r>
          </a:p>
        </p:txBody>
      </p:sp>
    </p:spTree>
    <p:extLst>
      <p:ext uri="{BB962C8B-B14F-4D97-AF65-F5344CB8AC3E}">
        <p14:creationId xmlns:p14="http://schemas.microsoft.com/office/powerpoint/2010/main" val="1869794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77F1C-FABB-D801-C027-8120EA44761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CA5F9C1-9044-8BDD-9E4D-D5FE9EA99BA1}"/>
              </a:ext>
            </a:extLst>
          </p:cNvPr>
          <p:cNvSpPr>
            <a:spLocks noGrp="1"/>
          </p:cNvSpPr>
          <p:nvPr>
            <p:ph type="title"/>
          </p:nvPr>
        </p:nvSpPr>
        <p:spPr>
          <a:xfrm>
            <a:off x="137160" y="182880"/>
            <a:ext cx="8842248" cy="763285"/>
          </a:xfrm>
        </p:spPr>
        <p:txBody>
          <a:bodyPr wrap="square" anchor="ctr">
            <a:normAutofit/>
          </a:bodyPr>
          <a:lstStyle/>
          <a:p>
            <a:r>
              <a:rPr lang="en-US" dirty="0"/>
              <a:t>Technology</a:t>
            </a:r>
          </a:p>
        </p:txBody>
      </p:sp>
      <p:sp>
        <p:nvSpPr>
          <p:cNvPr id="2" name="Footer Placeholder 1">
            <a:extLst>
              <a:ext uri="{FF2B5EF4-FFF2-40B4-BE49-F238E27FC236}">
                <a16:creationId xmlns:a16="http://schemas.microsoft.com/office/drawing/2014/main" id="{FD730402-B25D-8142-C2E5-3CF773E083D9}"/>
              </a:ext>
            </a:extLst>
          </p:cNvPr>
          <p:cNvSpPr>
            <a:spLocks noGrp="1"/>
          </p:cNvSpPr>
          <p:nvPr>
            <p:ph type="ftr" sz="quarter" idx="11"/>
          </p:nvPr>
        </p:nvSpPr>
        <p:spPr>
          <a:xfrm>
            <a:off x="8001000" y="6510528"/>
            <a:ext cx="1143000" cy="353568"/>
          </a:xfrm>
        </p:spPr>
        <p:txBody>
          <a:bodyPr anchor="ctr">
            <a:normAutofit/>
          </a:bodyPr>
          <a:lstStyle/>
          <a:p>
            <a:pPr>
              <a:spcAft>
                <a:spcPts val="600"/>
              </a:spcAft>
            </a:pPr>
            <a:r>
              <a:rPr lang="en-US"/>
              <a:t>CONFIDENTIAL</a:t>
            </a:r>
          </a:p>
        </p:txBody>
      </p:sp>
      <p:sp>
        <p:nvSpPr>
          <p:cNvPr id="4" name="Content Placeholder 3">
            <a:extLst>
              <a:ext uri="{FF2B5EF4-FFF2-40B4-BE49-F238E27FC236}">
                <a16:creationId xmlns:a16="http://schemas.microsoft.com/office/drawing/2014/main" id="{A2062FB1-A02F-BDA4-C78A-4F15BD89AA69}"/>
              </a:ext>
            </a:extLst>
          </p:cNvPr>
          <p:cNvSpPr>
            <a:spLocks noGrp="1"/>
          </p:cNvSpPr>
          <p:nvPr>
            <p:ph sz="quarter" idx="13"/>
          </p:nvPr>
        </p:nvSpPr>
        <p:spPr>
          <a:xfrm>
            <a:off x="247135" y="1219200"/>
            <a:ext cx="8732273" cy="5054600"/>
          </a:xfrm>
        </p:spPr>
        <p:txBody>
          <a:bodyPr/>
          <a:lstStyle/>
          <a:p>
            <a:pPr marL="0" lvl="0" indent="0">
              <a:buNone/>
            </a:pPr>
            <a:r>
              <a:rPr lang="en-US" b="1" dirty="0">
                <a:solidFill>
                  <a:schemeClr val="accent1"/>
                </a:solidFill>
              </a:rPr>
              <a:t>Challenge:</a:t>
            </a:r>
          </a:p>
          <a:p>
            <a:pPr lvl="0">
              <a:buFont typeface="Arial" panose="020B0604020202020204" pitchFamily="34" charset="0"/>
              <a:buChar char="•"/>
            </a:pPr>
            <a:r>
              <a:rPr lang="en-US" dirty="0">
                <a:solidFill>
                  <a:schemeClr val="tx1"/>
                </a:solidFill>
              </a:rPr>
              <a:t>Sporadic technical issues</a:t>
            </a:r>
          </a:p>
          <a:p>
            <a:pPr lvl="0">
              <a:buFont typeface="Arial" panose="020B0604020202020204" pitchFamily="34" charset="0"/>
              <a:buChar char="•"/>
            </a:pPr>
            <a:r>
              <a:rPr lang="en-US" dirty="0">
                <a:solidFill>
                  <a:schemeClr val="tx1"/>
                </a:solidFill>
              </a:rPr>
              <a:t>Technical issues were resolved but impacted timeliness, facility staff burden, and respondent burden.</a:t>
            </a:r>
          </a:p>
          <a:p>
            <a:pPr marL="0" lvl="0" indent="0">
              <a:buNone/>
            </a:pPr>
            <a:r>
              <a:rPr lang="en-US" b="1" dirty="0">
                <a:solidFill>
                  <a:schemeClr val="accent1"/>
                </a:solidFill>
              </a:rPr>
              <a:t>Recommendations:</a:t>
            </a:r>
          </a:p>
          <a:p>
            <a:pPr>
              <a:buFont typeface="Arial" panose="020B0604020202020204" pitchFamily="34" charset="0"/>
              <a:buChar char="•"/>
            </a:pPr>
            <a:r>
              <a:rPr lang="en-US" dirty="0">
                <a:solidFill>
                  <a:schemeClr val="tx1"/>
                </a:solidFill>
              </a:rPr>
              <a:t>Use existing facility technology when possible (but be prepared to provide technology and/or connectivity).</a:t>
            </a:r>
          </a:p>
          <a:p>
            <a:pPr>
              <a:buFont typeface="Arial" panose="020B0604020202020204" pitchFamily="34" charset="0"/>
              <a:buChar char="•"/>
            </a:pPr>
            <a:r>
              <a:rPr lang="en-US" dirty="0">
                <a:solidFill>
                  <a:schemeClr val="tx1"/>
                </a:solidFill>
              </a:rPr>
              <a:t>Test connectivity within the planned interview space.</a:t>
            </a:r>
          </a:p>
          <a:p>
            <a:pPr>
              <a:buFont typeface="Arial" panose="020B0604020202020204" pitchFamily="34" charset="0"/>
              <a:buChar char="•"/>
            </a:pPr>
            <a:r>
              <a:rPr lang="en-US" dirty="0">
                <a:solidFill>
                  <a:schemeClr val="tx1"/>
                </a:solidFill>
              </a:rPr>
              <a:t>Train field staff on technology and trouble shooting.</a:t>
            </a:r>
          </a:p>
          <a:p>
            <a:pPr>
              <a:buFont typeface="Arial" panose="020B0604020202020204" pitchFamily="34" charset="0"/>
              <a:buChar char="•"/>
            </a:pPr>
            <a:r>
              <a:rPr lang="en-US" dirty="0">
                <a:solidFill>
                  <a:schemeClr val="tx1"/>
                </a:solidFill>
              </a:rPr>
              <a:t>Have technical support available, ideally on-site.</a:t>
            </a:r>
          </a:p>
        </p:txBody>
      </p:sp>
    </p:spTree>
    <p:extLst>
      <p:ext uri="{BB962C8B-B14F-4D97-AF65-F5344CB8AC3E}">
        <p14:creationId xmlns:p14="http://schemas.microsoft.com/office/powerpoint/2010/main" val="27092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206AF-0D80-F2F8-1DDB-4EEE86C8957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DF28155-2317-7BFB-725F-B76C70A5D9D5}"/>
              </a:ext>
            </a:extLst>
          </p:cNvPr>
          <p:cNvSpPr>
            <a:spLocks noGrp="1"/>
          </p:cNvSpPr>
          <p:nvPr>
            <p:ph type="title"/>
          </p:nvPr>
        </p:nvSpPr>
        <p:spPr>
          <a:xfrm>
            <a:off x="137160" y="182880"/>
            <a:ext cx="8842248" cy="763285"/>
          </a:xfrm>
        </p:spPr>
        <p:txBody>
          <a:bodyPr wrap="square" anchor="ctr">
            <a:normAutofit/>
          </a:bodyPr>
          <a:lstStyle/>
          <a:p>
            <a:r>
              <a:rPr lang="en-US" dirty="0"/>
              <a:t>Security</a:t>
            </a:r>
          </a:p>
        </p:txBody>
      </p:sp>
      <p:sp>
        <p:nvSpPr>
          <p:cNvPr id="2" name="Footer Placeholder 1">
            <a:extLst>
              <a:ext uri="{FF2B5EF4-FFF2-40B4-BE49-F238E27FC236}">
                <a16:creationId xmlns:a16="http://schemas.microsoft.com/office/drawing/2014/main" id="{5EF4E71A-1F14-D6CF-699A-54C84D98649C}"/>
              </a:ext>
            </a:extLst>
          </p:cNvPr>
          <p:cNvSpPr>
            <a:spLocks noGrp="1"/>
          </p:cNvSpPr>
          <p:nvPr>
            <p:ph type="ftr" sz="quarter" idx="11"/>
          </p:nvPr>
        </p:nvSpPr>
        <p:spPr>
          <a:xfrm>
            <a:off x="8001000" y="6510528"/>
            <a:ext cx="1143000" cy="353568"/>
          </a:xfrm>
        </p:spPr>
        <p:txBody>
          <a:bodyPr anchor="ctr">
            <a:normAutofit/>
          </a:bodyPr>
          <a:lstStyle/>
          <a:p>
            <a:pPr>
              <a:spcAft>
                <a:spcPts val="600"/>
              </a:spcAft>
            </a:pPr>
            <a:r>
              <a:rPr lang="en-US"/>
              <a:t>CONFIDENTIAL</a:t>
            </a:r>
          </a:p>
        </p:txBody>
      </p:sp>
      <p:sp>
        <p:nvSpPr>
          <p:cNvPr id="4" name="Content Placeholder 3">
            <a:extLst>
              <a:ext uri="{FF2B5EF4-FFF2-40B4-BE49-F238E27FC236}">
                <a16:creationId xmlns:a16="http://schemas.microsoft.com/office/drawing/2014/main" id="{8F056D41-976D-989E-ACC4-C981473CFB04}"/>
              </a:ext>
            </a:extLst>
          </p:cNvPr>
          <p:cNvSpPr>
            <a:spLocks noGrp="1"/>
          </p:cNvSpPr>
          <p:nvPr>
            <p:ph sz="quarter" idx="13"/>
          </p:nvPr>
        </p:nvSpPr>
        <p:spPr>
          <a:xfrm>
            <a:off x="247135" y="1219200"/>
            <a:ext cx="8732273" cy="859971"/>
          </a:xfrm>
        </p:spPr>
        <p:txBody>
          <a:bodyPr/>
          <a:lstStyle/>
          <a:p>
            <a:pPr marL="0" lvl="0" indent="0">
              <a:buNone/>
            </a:pPr>
            <a:r>
              <a:rPr lang="en-US" b="1" dirty="0">
                <a:solidFill>
                  <a:schemeClr val="accent1"/>
                </a:solidFill>
              </a:rPr>
              <a:t>Challenge:</a:t>
            </a:r>
          </a:p>
          <a:p>
            <a:pPr lvl="0">
              <a:buFont typeface="Arial" panose="020B0604020202020204" pitchFamily="34" charset="0"/>
              <a:buChar char="•"/>
            </a:pPr>
            <a:r>
              <a:rPr lang="en-US" dirty="0">
                <a:solidFill>
                  <a:schemeClr val="tx1"/>
                </a:solidFill>
              </a:rPr>
              <a:t>Ensuring technological security</a:t>
            </a:r>
          </a:p>
        </p:txBody>
      </p:sp>
      <p:pic>
        <p:nvPicPr>
          <p:cNvPr id="5" name="Picture 4">
            <a:extLst>
              <a:ext uri="{FF2B5EF4-FFF2-40B4-BE49-F238E27FC236}">
                <a16:creationId xmlns:a16="http://schemas.microsoft.com/office/drawing/2014/main" id="{A619E835-3ED9-81FE-CCF1-1E0B35DBDFCF}"/>
              </a:ext>
            </a:extLst>
          </p:cNvPr>
          <p:cNvPicPr>
            <a:picLocks noChangeAspect="1"/>
          </p:cNvPicPr>
          <p:nvPr/>
        </p:nvPicPr>
        <p:blipFill>
          <a:blip r:embed="rId3"/>
          <a:srcRect l="25833" r="24132"/>
          <a:stretch>
            <a:fillRect/>
          </a:stretch>
        </p:blipFill>
        <p:spPr>
          <a:xfrm>
            <a:off x="4996543" y="1219200"/>
            <a:ext cx="3744107" cy="4216565"/>
          </a:xfrm>
          <a:prstGeom prst="rect">
            <a:avLst/>
          </a:prstGeom>
          <a:ln>
            <a:solidFill>
              <a:schemeClr val="accent1"/>
            </a:solidFill>
          </a:ln>
        </p:spPr>
      </p:pic>
      <p:sp>
        <p:nvSpPr>
          <p:cNvPr id="8" name="Content Placeholder 3">
            <a:extLst>
              <a:ext uri="{FF2B5EF4-FFF2-40B4-BE49-F238E27FC236}">
                <a16:creationId xmlns:a16="http://schemas.microsoft.com/office/drawing/2014/main" id="{C6317547-C793-A466-C9F1-DFB06587C6F5}"/>
              </a:ext>
            </a:extLst>
          </p:cNvPr>
          <p:cNvSpPr txBox="1">
            <a:spLocks/>
          </p:cNvSpPr>
          <p:nvPr/>
        </p:nvSpPr>
        <p:spPr bwMode="auto">
          <a:xfrm>
            <a:off x="247136" y="1964871"/>
            <a:ext cx="4575236" cy="41057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00559" indent="-300559" algn="l" rtl="0" eaLnBrk="1" fontAlgn="base" hangingPunct="1">
              <a:spcBef>
                <a:spcPct val="20000"/>
              </a:spcBef>
              <a:spcAft>
                <a:spcPct val="0"/>
              </a:spcAft>
              <a:buClrTx/>
              <a:buSzPct val="80000"/>
              <a:buFont typeface="Courier New" panose="02070309020205020404" pitchFamily="49" charset="0"/>
              <a:buChar char="o"/>
              <a:defRPr sz="2000">
                <a:solidFill>
                  <a:schemeClr val="bg2">
                    <a:lumMod val="50000"/>
                  </a:schemeClr>
                </a:solidFill>
                <a:latin typeface="+mn-lt"/>
                <a:ea typeface="+mn-ea"/>
                <a:cs typeface="+mn-cs"/>
              </a:defRPr>
            </a:lvl1pPr>
            <a:lvl2pPr marL="609585" indent="-309026"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905911" indent="-296326"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2133547" indent="-304792" algn="l" rtl="0" eaLnBrk="1" fontAlgn="base" hangingPunct="1">
              <a:spcBef>
                <a:spcPct val="20000"/>
              </a:spcBef>
              <a:spcAft>
                <a:spcPct val="0"/>
              </a:spcAft>
              <a:buClr>
                <a:srgbClr val="003F82"/>
              </a:buClr>
              <a:buSzPct val="80000"/>
              <a:buFont typeface="Wingdings" pitchFamily="2" charset="2"/>
              <a:buChar char="§"/>
              <a:defRPr sz="1867">
                <a:solidFill>
                  <a:schemeClr val="tx1"/>
                </a:solidFill>
                <a:latin typeface="+mn-lt"/>
                <a:cs typeface="+mn-cs"/>
              </a:defRPr>
            </a:lvl4pPr>
            <a:lvl5pPr marL="2743131" indent="-304792" algn="l" rtl="0" eaLnBrk="1" fontAlgn="base" hangingPunct="1">
              <a:spcBef>
                <a:spcPct val="20000"/>
              </a:spcBef>
              <a:spcAft>
                <a:spcPct val="0"/>
              </a:spcAft>
              <a:buClr>
                <a:srgbClr val="003F82"/>
              </a:buClr>
              <a:buSzPct val="80000"/>
              <a:buFont typeface="Wingdings" pitchFamily="2" charset="2"/>
              <a:buChar char="§"/>
              <a:defRPr sz="1600">
                <a:solidFill>
                  <a:schemeClr val="tx1"/>
                </a:solidFill>
                <a:latin typeface="+mn-lt"/>
                <a:cs typeface="+mn-cs"/>
              </a:defRPr>
            </a:lvl5pPr>
            <a:lvl6pPr marL="335271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6pPr>
            <a:lvl7pPr marL="3962301"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7pPr>
            <a:lvl8pPr marL="457188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8pPr>
            <a:lvl9pPr marL="5181470"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9pPr>
          </a:lstStyle>
          <a:p>
            <a:pPr marL="0" indent="0">
              <a:buFont typeface="Courier New" panose="02070309020205020404" pitchFamily="49" charset="0"/>
              <a:buNone/>
            </a:pPr>
            <a:r>
              <a:rPr lang="en-US" b="1" kern="0" dirty="0">
                <a:solidFill>
                  <a:schemeClr val="accent1"/>
                </a:solidFill>
              </a:rPr>
              <a:t>Recommendations:</a:t>
            </a:r>
          </a:p>
          <a:p>
            <a:pPr>
              <a:buFont typeface="Arial" panose="020B0604020202020204" pitchFamily="34" charset="0"/>
              <a:buChar char="•"/>
            </a:pPr>
            <a:r>
              <a:rPr lang="en-US" kern="0" dirty="0">
                <a:solidFill>
                  <a:schemeClr val="tx1"/>
                </a:solidFill>
              </a:rPr>
              <a:t>Own the teleconferencing links, ensuring privacy and no cost.</a:t>
            </a:r>
          </a:p>
          <a:p>
            <a:pPr>
              <a:buFont typeface="Arial" panose="020B0604020202020204" pitchFamily="34" charset="0"/>
              <a:buChar char="•"/>
            </a:pPr>
            <a:r>
              <a:rPr lang="en-US" kern="0" dirty="0">
                <a:solidFill>
                  <a:schemeClr val="tx1"/>
                </a:solidFill>
              </a:rPr>
              <a:t>For respondents, provide devices with locked capabilities.</a:t>
            </a:r>
          </a:p>
        </p:txBody>
      </p:sp>
    </p:spTree>
    <p:extLst>
      <p:ext uri="{BB962C8B-B14F-4D97-AF65-F5344CB8AC3E}">
        <p14:creationId xmlns:p14="http://schemas.microsoft.com/office/powerpoint/2010/main" val="2825470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C03E3-3F17-D7C7-4B3A-8BA1532CCC0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49E306D-A6BF-2BF6-FCE2-C92F4E0E6BEE}"/>
              </a:ext>
            </a:extLst>
          </p:cNvPr>
          <p:cNvSpPr>
            <a:spLocks noGrp="1"/>
          </p:cNvSpPr>
          <p:nvPr>
            <p:ph type="title"/>
          </p:nvPr>
        </p:nvSpPr>
        <p:spPr>
          <a:xfrm>
            <a:off x="137160" y="182880"/>
            <a:ext cx="8842248" cy="763285"/>
          </a:xfrm>
        </p:spPr>
        <p:txBody>
          <a:bodyPr wrap="square" anchor="ctr">
            <a:normAutofit/>
          </a:bodyPr>
          <a:lstStyle/>
          <a:p>
            <a:r>
              <a:rPr lang="en-US" dirty="0"/>
              <a:t>Connectivity</a:t>
            </a:r>
          </a:p>
        </p:txBody>
      </p:sp>
      <p:sp>
        <p:nvSpPr>
          <p:cNvPr id="2" name="Footer Placeholder 1">
            <a:extLst>
              <a:ext uri="{FF2B5EF4-FFF2-40B4-BE49-F238E27FC236}">
                <a16:creationId xmlns:a16="http://schemas.microsoft.com/office/drawing/2014/main" id="{C1E16A65-A555-9AF1-5FC4-B104CEF592B6}"/>
              </a:ext>
            </a:extLst>
          </p:cNvPr>
          <p:cNvSpPr>
            <a:spLocks noGrp="1"/>
          </p:cNvSpPr>
          <p:nvPr>
            <p:ph type="ftr" sz="quarter" idx="11"/>
          </p:nvPr>
        </p:nvSpPr>
        <p:spPr>
          <a:xfrm>
            <a:off x="8001000" y="6510528"/>
            <a:ext cx="1143000" cy="353568"/>
          </a:xfrm>
        </p:spPr>
        <p:txBody>
          <a:bodyPr anchor="ctr">
            <a:normAutofit/>
          </a:bodyPr>
          <a:lstStyle/>
          <a:p>
            <a:pPr>
              <a:spcAft>
                <a:spcPts val="600"/>
              </a:spcAft>
            </a:pPr>
            <a:r>
              <a:rPr lang="en-US"/>
              <a:t>CONFIDENTIAL</a:t>
            </a:r>
          </a:p>
        </p:txBody>
      </p:sp>
      <p:sp>
        <p:nvSpPr>
          <p:cNvPr id="4" name="Content Placeholder 3">
            <a:extLst>
              <a:ext uri="{FF2B5EF4-FFF2-40B4-BE49-F238E27FC236}">
                <a16:creationId xmlns:a16="http://schemas.microsoft.com/office/drawing/2014/main" id="{E0408AC3-F697-DD42-D0F0-CE5526971DA5}"/>
              </a:ext>
            </a:extLst>
          </p:cNvPr>
          <p:cNvSpPr>
            <a:spLocks noGrp="1"/>
          </p:cNvSpPr>
          <p:nvPr>
            <p:ph sz="quarter" idx="13"/>
          </p:nvPr>
        </p:nvSpPr>
        <p:spPr>
          <a:xfrm>
            <a:off x="247135" y="1219200"/>
            <a:ext cx="8732273" cy="5054600"/>
          </a:xfrm>
        </p:spPr>
        <p:txBody>
          <a:bodyPr/>
          <a:lstStyle/>
          <a:p>
            <a:pPr marL="0" lvl="0" indent="0">
              <a:buNone/>
            </a:pPr>
            <a:r>
              <a:rPr lang="en-US" b="1" dirty="0">
                <a:solidFill>
                  <a:schemeClr val="accent1"/>
                </a:solidFill>
              </a:rPr>
              <a:t>Challenge:</a:t>
            </a:r>
          </a:p>
          <a:p>
            <a:pPr lvl="0">
              <a:buFont typeface="Arial" panose="020B0604020202020204" pitchFamily="34" charset="0"/>
              <a:buChar char="•"/>
            </a:pPr>
            <a:r>
              <a:rPr lang="en-US" dirty="0">
                <a:solidFill>
                  <a:schemeClr val="tx1"/>
                </a:solidFill>
              </a:rPr>
              <a:t>Some facilities were unable to provide </a:t>
            </a:r>
            <a:r>
              <a:rPr lang="en-US" dirty="0" err="1">
                <a:solidFill>
                  <a:schemeClr val="tx1"/>
                </a:solidFill>
              </a:rPr>
              <a:t>WiFi</a:t>
            </a:r>
            <a:r>
              <a:rPr lang="en-US" dirty="0">
                <a:solidFill>
                  <a:schemeClr val="tx1"/>
                </a:solidFill>
              </a:rPr>
              <a:t> connectivity for RTI technology.</a:t>
            </a:r>
          </a:p>
          <a:p>
            <a:pPr marL="0" lvl="0" indent="0">
              <a:buNone/>
            </a:pPr>
            <a:r>
              <a:rPr lang="en-US" b="1" dirty="0">
                <a:solidFill>
                  <a:schemeClr val="accent1"/>
                </a:solidFill>
              </a:rPr>
              <a:t>Recommendations:</a:t>
            </a:r>
          </a:p>
          <a:p>
            <a:pPr>
              <a:buFont typeface="Arial" panose="020B0604020202020204" pitchFamily="34" charset="0"/>
              <a:buChar char="•"/>
            </a:pPr>
            <a:r>
              <a:rPr lang="en-US" dirty="0">
                <a:solidFill>
                  <a:schemeClr val="tx1"/>
                </a:solidFill>
              </a:rPr>
              <a:t>Provide connectivity (e.g., hot spots).</a:t>
            </a:r>
          </a:p>
          <a:p>
            <a:pPr>
              <a:buFont typeface="Arial" panose="020B0604020202020204" pitchFamily="34" charset="0"/>
              <a:buChar char="•"/>
            </a:pPr>
            <a:r>
              <a:rPr lang="en-US" dirty="0">
                <a:solidFill>
                  <a:schemeClr val="tx1"/>
                </a:solidFill>
              </a:rPr>
              <a:t>Conduct interviewer training on connectivity devices.</a:t>
            </a:r>
          </a:p>
          <a:p>
            <a:pPr>
              <a:buFont typeface="Arial" panose="020B0604020202020204" pitchFamily="34" charset="0"/>
              <a:buChar char="•"/>
            </a:pPr>
            <a:r>
              <a:rPr lang="en-US" dirty="0">
                <a:solidFill>
                  <a:schemeClr val="tx1"/>
                </a:solidFill>
              </a:rPr>
              <a:t>Use different interview areas when connectivity is not possible.</a:t>
            </a:r>
          </a:p>
          <a:p>
            <a:pPr>
              <a:buFont typeface="Arial" panose="020B0604020202020204" pitchFamily="34" charset="0"/>
              <a:buChar char="•"/>
            </a:pPr>
            <a:r>
              <a:rPr lang="en-US" dirty="0">
                <a:solidFill>
                  <a:schemeClr val="tx1"/>
                </a:solidFill>
              </a:rPr>
              <a:t>Monitor connectivity for data overages.</a:t>
            </a:r>
          </a:p>
        </p:txBody>
      </p:sp>
    </p:spTree>
    <p:extLst>
      <p:ext uri="{BB962C8B-B14F-4D97-AF65-F5344CB8AC3E}">
        <p14:creationId xmlns:p14="http://schemas.microsoft.com/office/powerpoint/2010/main" val="2991003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B72D9-ACB2-06AA-FD4F-DA812211713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62F0461-81CE-16B3-4BFA-654703656477}"/>
              </a:ext>
            </a:extLst>
          </p:cNvPr>
          <p:cNvSpPr>
            <a:spLocks noGrp="1"/>
          </p:cNvSpPr>
          <p:nvPr>
            <p:ph type="title"/>
          </p:nvPr>
        </p:nvSpPr>
        <p:spPr>
          <a:xfrm>
            <a:off x="137160" y="182880"/>
            <a:ext cx="8842248" cy="763285"/>
          </a:xfrm>
        </p:spPr>
        <p:txBody>
          <a:bodyPr wrap="square" anchor="ctr">
            <a:normAutofit/>
          </a:bodyPr>
          <a:lstStyle/>
          <a:p>
            <a:r>
              <a:rPr lang="en-US" dirty="0"/>
              <a:t>On-Site Support</a:t>
            </a:r>
          </a:p>
        </p:txBody>
      </p:sp>
      <p:sp>
        <p:nvSpPr>
          <p:cNvPr id="2" name="Footer Placeholder 1">
            <a:extLst>
              <a:ext uri="{FF2B5EF4-FFF2-40B4-BE49-F238E27FC236}">
                <a16:creationId xmlns:a16="http://schemas.microsoft.com/office/drawing/2014/main" id="{24A9E64A-C923-5271-8051-01A2B175C056}"/>
              </a:ext>
            </a:extLst>
          </p:cNvPr>
          <p:cNvSpPr>
            <a:spLocks noGrp="1"/>
          </p:cNvSpPr>
          <p:nvPr>
            <p:ph type="ftr" sz="quarter" idx="11"/>
          </p:nvPr>
        </p:nvSpPr>
        <p:spPr>
          <a:xfrm>
            <a:off x="8001000" y="6510528"/>
            <a:ext cx="1143000" cy="353568"/>
          </a:xfrm>
        </p:spPr>
        <p:txBody>
          <a:bodyPr anchor="ctr">
            <a:normAutofit/>
          </a:bodyPr>
          <a:lstStyle/>
          <a:p>
            <a:pPr>
              <a:spcAft>
                <a:spcPts val="600"/>
              </a:spcAft>
            </a:pPr>
            <a:r>
              <a:rPr lang="en-US"/>
              <a:t>CONFIDENTIAL</a:t>
            </a:r>
          </a:p>
        </p:txBody>
      </p:sp>
      <p:sp>
        <p:nvSpPr>
          <p:cNvPr id="4" name="Content Placeholder 3">
            <a:extLst>
              <a:ext uri="{FF2B5EF4-FFF2-40B4-BE49-F238E27FC236}">
                <a16:creationId xmlns:a16="http://schemas.microsoft.com/office/drawing/2014/main" id="{87B57B2C-2916-62C1-D568-58A889CA7880}"/>
              </a:ext>
            </a:extLst>
          </p:cNvPr>
          <p:cNvSpPr>
            <a:spLocks noGrp="1"/>
          </p:cNvSpPr>
          <p:nvPr>
            <p:ph sz="quarter" idx="13"/>
          </p:nvPr>
        </p:nvSpPr>
        <p:spPr>
          <a:xfrm>
            <a:off x="137160" y="1219200"/>
            <a:ext cx="8842248" cy="1164771"/>
          </a:xfrm>
        </p:spPr>
        <p:txBody>
          <a:bodyPr/>
          <a:lstStyle/>
          <a:p>
            <a:pPr marL="0" indent="0">
              <a:buNone/>
            </a:pPr>
            <a:r>
              <a:rPr lang="en-US" b="1" kern="1200" dirty="0">
                <a:solidFill>
                  <a:schemeClr val="accent1"/>
                </a:solidFill>
              </a:rPr>
              <a:t>Challenge:</a:t>
            </a:r>
            <a:endParaRPr lang="en-US" kern="1200" dirty="0">
              <a:solidFill>
                <a:schemeClr val="tx1"/>
              </a:solidFill>
            </a:endParaRPr>
          </a:p>
          <a:p>
            <a:pPr lvl="0">
              <a:buFont typeface="Arial" panose="020B0604020202020204" pitchFamily="34" charset="0"/>
              <a:buChar char="•"/>
            </a:pPr>
            <a:r>
              <a:rPr lang="en-US" kern="1200" dirty="0">
                <a:solidFill>
                  <a:schemeClr val="tx1"/>
                </a:solidFill>
              </a:rPr>
              <a:t>Communicating with facility staff was difficult without the onsite supervisor.</a:t>
            </a:r>
          </a:p>
          <a:p>
            <a:pPr lvl="0">
              <a:buFont typeface="Arial" panose="020B0604020202020204" pitchFamily="34" charset="0"/>
              <a:buChar char="•"/>
            </a:pPr>
            <a:r>
              <a:rPr lang="en-US" kern="1200" dirty="0">
                <a:solidFill>
                  <a:schemeClr val="tx1"/>
                </a:solidFill>
              </a:rPr>
              <a:t>This can increase burden on sample members.</a:t>
            </a:r>
          </a:p>
        </p:txBody>
      </p:sp>
      <p:sp>
        <p:nvSpPr>
          <p:cNvPr id="5" name="Content Placeholder 3">
            <a:extLst>
              <a:ext uri="{FF2B5EF4-FFF2-40B4-BE49-F238E27FC236}">
                <a16:creationId xmlns:a16="http://schemas.microsoft.com/office/drawing/2014/main" id="{3D705E6A-686F-2ED7-B17C-6CE4F67C3713}"/>
              </a:ext>
            </a:extLst>
          </p:cNvPr>
          <p:cNvSpPr txBox="1">
            <a:spLocks/>
          </p:cNvSpPr>
          <p:nvPr/>
        </p:nvSpPr>
        <p:spPr bwMode="auto">
          <a:xfrm>
            <a:off x="137159" y="2383972"/>
            <a:ext cx="8486141" cy="33636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00559" indent="-300559" algn="l" rtl="0" eaLnBrk="1" fontAlgn="base" hangingPunct="1">
              <a:spcBef>
                <a:spcPct val="20000"/>
              </a:spcBef>
              <a:spcAft>
                <a:spcPct val="0"/>
              </a:spcAft>
              <a:buClrTx/>
              <a:buSzPct val="80000"/>
              <a:buFont typeface="Courier New" panose="02070309020205020404" pitchFamily="49" charset="0"/>
              <a:buChar char="o"/>
              <a:defRPr sz="2000">
                <a:solidFill>
                  <a:schemeClr val="bg2">
                    <a:lumMod val="50000"/>
                  </a:schemeClr>
                </a:solidFill>
                <a:latin typeface="+mn-lt"/>
                <a:ea typeface="+mn-ea"/>
                <a:cs typeface="+mn-cs"/>
              </a:defRPr>
            </a:lvl1pPr>
            <a:lvl2pPr marL="609585" indent="-309026"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905911" indent="-296326"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2133547" indent="-304792" algn="l" rtl="0" eaLnBrk="1" fontAlgn="base" hangingPunct="1">
              <a:spcBef>
                <a:spcPct val="20000"/>
              </a:spcBef>
              <a:spcAft>
                <a:spcPct val="0"/>
              </a:spcAft>
              <a:buClr>
                <a:srgbClr val="003F82"/>
              </a:buClr>
              <a:buSzPct val="80000"/>
              <a:buFont typeface="Wingdings" pitchFamily="2" charset="2"/>
              <a:buChar char="§"/>
              <a:defRPr sz="1867">
                <a:solidFill>
                  <a:schemeClr val="tx1"/>
                </a:solidFill>
                <a:latin typeface="+mn-lt"/>
                <a:cs typeface="+mn-cs"/>
              </a:defRPr>
            </a:lvl4pPr>
            <a:lvl5pPr marL="2743131" indent="-304792" algn="l" rtl="0" eaLnBrk="1" fontAlgn="base" hangingPunct="1">
              <a:spcBef>
                <a:spcPct val="20000"/>
              </a:spcBef>
              <a:spcAft>
                <a:spcPct val="0"/>
              </a:spcAft>
              <a:buClr>
                <a:srgbClr val="003F82"/>
              </a:buClr>
              <a:buSzPct val="80000"/>
              <a:buFont typeface="Wingdings" pitchFamily="2" charset="2"/>
              <a:buChar char="§"/>
              <a:defRPr sz="1600">
                <a:solidFill>
                  <a:schemeClr val="tx1"/>
                </a:solidFill>
                <a:latin typeface="+mn-lt"/>
                <a:cs typeface="+mn-cs"/>
              </a:defRPr>
            </a:lvl5pPr>
            <a:lvl6pPr marL="335271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6pPr>
            <a:lvl7pPr marL="3962301"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7pPr>
            <a:lvl8pPr marL="457188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8pPr>
            <a:lvl9pPr marL="5181470"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9pPr>
          </a:lstStyle>
          <a:p>
            <a:pPr marL="0" indent="0">
              <a:buFont typeface="Courier New" panose="02070309020205020404" pitchFamily="49" charset="0"/>
              <a:buNone/>
            </a:pPr>
            <a:r>
              <a:rPr lang="en-US" b="1" kern="1200" dirty="0">
                <a:solidFill>
                  <a:schemeClr val="accent1"/>
                </a:solidFill>
              </a:rPr>
              <a:t>Recommendation:</a:t>
            </a:r>
          </a:p>
          <a:p>
            <a:pPr>
              <a:buFont typeface="Arial" panose="020B0604020202020204" pitchFamily="34" charset="0"/>
              <a:buChar char="•"/>
            </a:pPr>
            <a:r>
              <a:rPr lang="en-US" dirty="0">
                <a:solidFill>
                  <a:schemeClr val="tx1"/>
                </a:solidFill>
              </a:rPr>
              <a:t>Train supervisor on technology, trouble shooting, and connectivity.</a:t>
            </a:r>
          </a:p>
          <a:p>
            <a:pPr>
              <a:buFont typeface="Arial" panose="020B0604020202020204" pitchFamily="34" charset="0"/>
              <a:buChar char="•"/>
            </a:pPr>
            <a:r>
              <a:rPr lang="en-US" dirty="0">
                <a:solidFill>
                  <a:schemeClr val="tx1"/>
                </a:solidFill>
              </a:rPr>
              <a:t>Assign in-person supervisor, but if fully remote:</a:t>
            </a:r>
          </a:p>
          <a:p>
            <a:pPr lvl="1">
              <a:buFont typeface="Courier New" panose="02070309020205020404" pitchFamily="49" charset="0"/>
              <a:buChar char="o"/>
            </a:pPr>
            <a:r>
              <a:rPr lang="en-US" sz="2000" kern="1200" dirty="0">
                <a:solidFill>
                  <a:schemeClr val="tx1"/>
                </a:solidFill>
              </a:rPr>
              <a:t>Offer remote support.</a:t>
            </a:r>
          </a:p>
          <a:p>
            <a:pPr lvl="1">
              <a:buFont typeface="Courier New" panose="02070309020205020404" pitchFamily="49" charset="0"/>
              <a:buChar char="o"/>
            </a:pPr>
            <a:r>
              <a:rPr lang="en-US" sz="2000" dirty="0">
                <a:solidFill>
                  <a:schemeClr val="tx1"/>
                </a:solidFill>
              </a:rPr>
              <a:t>Train facility staff on procedures and privacy requirements.</a:t>
            </a:r>
          </a:p>
          <a:p>
            <a:pPr lvl="1">
              <a:buFont typeface="Courier New" panose="02070309020205020404" pitchFamily="49" charset="0"/>
              <a:buChar char="o"/>
            </a:pPr>
            <a:r>
              <a:rPr lang="en-US" sz="2000" kern="1200" dirty="0">
                <a:solidFill>
                  <a:schemeClr val="tx1"/>
                </a:solidFill>
              </a:rPr>
              <a:t>Confirm with res</a:t>
            </a:r>
            <a:r>
              <a:rPr lang="en-US" sz="2000" dirty="0">
                <a:solidFill>
                  <a:schemeClr val="tx1"/>
                </a:solidFill>
              </a:rPr>
              <a:t>pondent they were in a private location.</a:t>
            </a:r>
            <a:endParaRPr lang="en-US" sz="2000" kern="1200" dirty="0">
              <a:solidFill>
                <a:schemeClr val="tx1"/>
              </a:solidFill>
            </a:endParaRPr>
          </a:p>
          <a:p>
            <a:pPr lvl="1"/>
            <a:endParaRPr lang="en-US" sz="2000" kern="1200" dirty="0">
              <a:solidFill>
                <a:schemeClr val="tx1"/>
              </a:solidFill>
            </a:endParaRPr>
          </a:p>
        </p:txBody>
      </p:sp>
    </p:spTree>
    <p:extLst>
      <p:ext uri="{BB962C8B-B14F-4D97-AF65-F5344CB8AC3E}">
        <p14:creationId xmlns:p14="http://schemas.microsoft.com/office/powerpoint/2010/main" val="555156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B94196-225B-46FB-9BA5-BF1776A8D52E}"/>
              </a:ext>
            </a:extLst>
          </p:cNvPr>
          <p:cNvSpPr>
            <a:spLocks noGrp="1"/>
          </p:cNvSpPr>
          <p:nvPr>
            <p:ph type="ftr" sz="quarter" idx="11"/>
          </p:nvPr>
        </p:nvSpPr>
        <p:spPr/>
        <p:txBody>
          <a:bodyPr/>
          <a:lstStyle/>
          <a:p>
            <a:r>
              <a:rPr lang="en-US"/>
              <a:t>CONFIDENTIAL</a:t>
            </a:r>
          </a:p>
        </p:txBody>
      </p:sp>
      <p:sp>
        <p:nvSpPr>
          <p:cNvPr id="3" name="Title 2">
            <a:extLst>
              <a:ext uri="{FF2B5EF4-FFF2-40B4-BE49-F238E27FC236}">
                <a16:creationId xmlns:a16="http://schemas.microsoft.com/office/drawing/2014/main" id="{B322EC92-6202-5F76-57E5-8E7341FEA2A1}"/>
              </a:ext>
            </a:extLst>
          </p:cNvPr>
          <p:cNvSpPr>
            <a:spLocks noGrp="1"/>
          </p:cNvSpPr>
          <p:nvPr>
            <p:ph type="ctrTitle"/>
          </p:nvPr>
        </p:nvSpPr>
        <p:spPr/>
        <p:txBody>
          <a:bodyPr/>
          <a:lstStyle/>
          <a:p>
            <a:r>
              <a:rPr lang="en-US"/>
              <a:t>Contacts</a:t>
            </a:r>
          </a:p>
        </p:txBody>
      </p:sp>
      <p:sp>
        <p:nvSpPr>
          <p:cNvPr id="4" name="Content Placeholder 6">
            <a:extLst>
              <a:ext uri="{FF2B5EF4-FFF2-40B4-BE49-F238E27FC236}">
                <a16:creationId xmlns:a16="http://schemas.microsoft.com/office/drawing/2014/main" id="{2838AC82-90D3-3292-DCFF-26D69D9D3316}"/>
              </a:ext>
            </a:extLst>
          </p:cNvPr>
          <p:cNvSpPr txBox="1">
            <a:spLocks/>
          </p:cNvSpPr>
          <p:nvPr/>
        </p:nvSpPr>
        <p:spPr>
          <a:xfrm>
            <a:off x="301752" y="3798280"/>
            <a:ext cx="8842248" cy="2322822"/>
          </a:xfrm>
          <a:prstGeom prst="rect">
            <a:avLst/>
          </a:prstGeom>
        </p:spPr>
        <p:txBody>
          <a:bodyPr/>
          <a:lstStyle>
            <a:lvl1pPr marL="300559" indent="-300559" algn="l" rtl="0" eaLnBrk="1" fontAlgn="base" hangingPunct="1">
              <a:spcBef>
                <a:spcPct val="20000"/>
              </a:spcBef>
              <a:spcAft>
                <a:spcPct val="0"/>
              </a:spcAft>
              <a:buClrTx/>
              <a:buSzPct val="80000"/>
              <a:buFont typeface="Courier New" panose="02070309020205020404" pitchFamily="49" charset="0"/>
              <a:buChar char="o"/>
              <a:defRPr sz="2000">
                <a:solidFill>
                  <a:schemeClr val="bg2">
                    <a:lumMod val="50000"/>
                  </a:schemeClr>
                </a:solidFill>
                <a:latin typeface="+mn-lt"/>
                <a:ea typeface="+mn-ea"/>
                <a:cs typeface="+mn-cs"/>
              </a:defRPr>
            </a:lvl1pPr>
            <a:lvl2pPr marL="609585" indent="-309026"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905911" indent="-296326"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2133547" indent="-304792" algn="l" rtl="0" eaLnBrk="1" fontAlgn="base" hangingPunct="1">
              <a:spcBef>
                <a:spcPct val="20000"/>
              </a:spcBef>
              <a:spcAft>
                <a:spcPct val="0"/>
              </a:spcAft>
              <a:buClr>
                <a:srgbClr val="003F82"/>
              </a:buClr>
              <a:buSzPct val="80000"/>
              <a:buFont typeface="Wingdings" pitchFamily="2" charset="2"/>
              <a:buChar char="§"/>
              <a:defRPr sz="1867">
                <a:solidFill>
                  <a:schemeClr val="tx1"/>
                </a:solidFill>
                <a:latin typeface="+mn-lt"/>
                <a:cs typeface="+mn-cs"/>
              </a:defRPr>
            </a:lvl4pPr>
            <a:lvl5pPr marL="2743131" indent="-304792" algn="l" rtl="0" eaLnBrk="1" fontAlgn="base" hangingPunct="1">
              <a:spcBef>
                <a:spcPct val="20000"/>
              </a:spcBef>
              <a:spcAft>
                <a:spcPct val="0"/>
              </a:spcAft>
              <a:buClr>
                <a:srgbClr val="003F82"/>
              </a:buClr>
              <a:buSzPct val="80000"/>
              <a:buFont typeface="Wingdings" pitchFamily="2" charset="2"/>
              <a:buChar char="§"/>
              <a:defRPr sz="1600">
                <a:solidFill>
                  <a:schemeClr val="tx1"/>
                </a:solidFill>
                <a:latin typeface="+mn-lt"/>
                <a:cs typeface="+mn-cs"/>
              </a:defRPr>
            </a:lvl5pPr>
            <a:lvl6pPr marL="335271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6pPr>
            <a:lvl7pPr marL="3962301"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7pPr>
            <a:lvl8pPr marL="4571886"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8pPr>
            <a:lvl9pPr marL="5181470" indent="-304792" algn="l" rtl="0" eaLnBrk="1" fontAlgn="base" hangingPunct="1">
              <a:spcBef>
                <a:spcPct val="20000"/>
              </a:spcBef>
              <a:spcAft>
                <a:spcPct val="0"/>
              </a:spcAft>
              <a:buClr>
                <a:srgbClr val="003F82"/>
              </a:buClr>
              <a:buSzPct val="80000"/>
              <a:buFont typeface="Wingdings" pitchFamily="1" charset="2"/>
              <a:buChar char="§"/>
              <a:defRPr sz="1600">
                <a:solidFill>
                  <a:schemeClr val="tx1"/>
                </a:solidFill>
                <a:latin typeface="+mn-lt"/>
                <a:cs typeface="+mn-cs"/>
              </a:defRPr>
            </a:lvl9pPr>
          </a:lstStyle>
          <a:p>
            <a:pPr marL="0" indent="0">
              <a:buNone/>
            </a:pPr>
            <a:r>
              <a:rPr lang="en-US" b="1" kern="0" dirty="0">
                <a:solidFill>
                  <a:schemeClr val="tx1"/>
                </a:solidFill>
              </a:rPr>
              <a:t>RTI International</a:t>
            </a:r>
          </a:p>
          <a:p>
            <a:pPr marL="300559" lvl="1" indent="0">
              <a:buNone/>
            </a:pPr>
            <a:r>
              <a:rPr lang="en-US" sz="2000" kern="0" dirty="0">
                <a:solidFill>
                  <a:schemeClr val="tx1"/>
                </a:solidFill>
              </a:rPr>
              <a:t>Scarlett Pucci	Project Manager	spucci@rti.org</a:t>
            </a:r>
          </a:p>
          <a:p>
            <a:pPr marL="300559" lvl="1" indent="0">
              <a:buNone/>
            </a:pPr>
            <a:r>
              <a:rPr lang="en-US" sz="2000" kern="0" dirty="0">
                <a:solidFill>
                  <a:schemeClr val="tx1"/>
                </a:solidFill>
              </a:rPr>
              <a:t>Tim Smith		Project Director		tksmith@rti.org</a:t>
            </a:r>
          </a:p>
          <a:p>
            <a:pPr marL="0" indent="0">
              <a:buNone/>
            </a:pPr>
            <a:endParaRPr lang="en-US" sz="1000" b="1" kern="0" dirty="0">
              <a:solidFill>
                <a:schemeClr val="tx1"/>
              </a:solidFill>
            </a:endParaRPr>
          </a:p>
          <a:p>
            <a:pPr marL="0" indent="0">
              <a:buNone/>
            </a:pPr>
            <a:r>
              <a:rPr lang="en-US" b="1" kern="0" dirty="0">
                <a:solidFill>
                  <a:schemeClr val="tx1"/>
                </a:solidFill>
              </a:rPr>
              <a:t>Bureau of Justice Statistics</a:t>
            </a:r>
            <a:endParaRPr lang="en-US" kern="0" dirty="0">
              <a:solidFill>
                <a:schemeClr val="tx1"/>
              </a:solidFill>
            </a:endParaRPr>
          </a:p>
          <a:p>
            <a:pPr marL="300559" lvl="1" indent="0">
              <a:buNone/>
            </a:pPr>
            <a:r>
              <a:rPr lang="en-US" sz="2000" kern="0" dirty="0">
                <a:solidFill>
                  <a:schemeClr val="tx1"/>
                </a:solidFill>
              </a:rPr>
              <a:t>Melissa </a:t>
            </a:r>
            <a:r>
              <a:rPr lang="en-US" sz="2000" kern="0" dirty="0" err="1">
                <a:solidFill>
                  <a:schemeClr val="tx1"/>
                </a:solidFill>
              </a:rPr>
              <a:t>Cidade</a:t>
            </a:r>
            <a:r>
              <a:rPr lang="en-US" sz="2000" kern="0" dirty="0">
                <a:solidFill>
                  <a:schemeClr val="tx1"/>
                </a:solidFill>
              </a:rPr>
              <a:t>	Project Manager	</a:t>
            </a:r>
            <a:r>
              <a:rPr lang="pt-BR" sz="2000" kern="0" dirty="0">
                <a:solidFill>
                  <a:schemeClr val="tx1"/>
                </a:solidFill>
              </a:rPr>
              <a:t>melissa.cidade@usdoj.gov</a:t>
            </a:r>
          </a:p>
          <a:p>
            <a:pPr marL="300559" lvl="1" indent="0">
              <a:buNone/>
            </a:pPr>
            <a:r>
              <a:rPr lang="pt-BR" sz="2000" kern="0" dirty="0">
                <a:solidFill>
                  <a:schemeClr val="tx1"/>
                </a:solidFill>
              </a:rPr>
              <a:t>Rich	Kluckow 	Unit Chief		r</a:t>
            </a:r>
            <a:r>
              <a:rPr lang="en-US" sz="2000" kern="0" dirty="0">
                <a:solidFill>
                  <a:schemeClr val="tx1"/>
                </a:solidFill>
              </a:rPr>
              <a:t>ichard.kluckow@usdoj.gov</a:t>
            </a:r>
          </a:p>
        </p:txBody>
      </p:sp>
    </p:spTree>
    <p:extLst>
      <p:ext uri="{BB962C8B-B14F-4D97-AF65-F5344CB8AC3E}">
        <p14:creationId xmlns:p14="http://schemas.microsoft.com/office/powerpoint/2010/main" val="1748496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F2B36-11E1-0AC4-74C0-92DA86AEB9AB}"/>
              </a:ext>
            </a:extLst>
          </p:cNvPr>
          <p:cNvSpPr>
            <a:spLocks noGrp="1"/>
          </p:cNvSpPr>
          <p:nvPr>
            <p:ph type="ctrTitle"/>
          </p:nvPr>
        </p:nvSpPr>
        <p:spPr>
          <a:xfrm>
            <a:off x="290439" y="4432319"/>
            <a:ext cx="4662561" cy="763285"/>
          </a:xfrm>
        </p:spPr>
        <p:txBody>
          <a:bodyPr/>
          <a:lstStyle/>
          <a:p>
            <a:r>
              <a:rPr lang="en-US" sz="3600"/>
              <a:t>Thank you!</a:t>
            </a:r>
          </a:p>
        </p:txBody>
      </p:sp>
      <p:sp>
        <p:nvSpPr>
          <p:cNvPr id="5" name="Footer Placeholder 4">
            <a:extLst>
              <a:ext uri="{FF2B5EF4-FFF2-40B4-BE49-F238E27FC236}">
                <a16:creationId xmlns:a16="http://schemas.microsoft.com/office/drawing/2014/main" id="{6B41BD33-F9E3-8276-AAF4-0DC0054DB49B}"/>
              </a:ext>
            </a:extLst>
          </p:cNvPr>
          <p:cNvSpPr>
            <a:spLocks noGrp="1"/>
          </p:cNvSpPr>
          <p:nvPr>
            <p:ph type="ftr" sz="quarter" idx="3"/>
          </p:nvPr>
        </p:nvSpPr>
        <p:spPr/>
        <p:txBody>
          <a:bodyPr/>
          <a:lstStyle/>
          <a:p>
            <a:r>
              <a:rPr lang="en-US" dirty="0"/>
              <a:t>CONFIDENTIAL</a:t>
            </a:r>
          </a:p>
        </p:txBody>
      </p:sp>
    </p:spTree>
    <p:extLst>
      <p:ext uri="{BB962C8B-B14F-4D97-AF65-F5344CB8AC3E}">
        <p14:creationId xmlns:p14="http://schemas.microsoft.com/office/powerpoint/2010/main" val="1527081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9857EBE-F53E-C5F7-8E98-EBC9C1862454}"/>
              </a:ext>
            </a:extLst>
          </p:cNvPr>
          <p:cNvSpPr>
            <a:spLocks noGrp="1"/>
          </p:cNvSpPr>
          <p:nvPr>
            <p:ph type="ftr" sz="quarter" idx="11"/>
          </p:nvPr>
        </p:nvSpPr>
        <p:spPr/>
        <p:txBody>
          <a:bodyPr/>
          <a:lstStyle/>
          <a:p>
            <a:r>
              <a:rPr lang="en-US"/>
              <a:t>CONFIDENTIAL</a:t>
            </a:r>
          </a:p>
        </p:txBody>
      </p:sp>
      <p:sp>
        <p:nvSpPr>
          <p:cNvPr id="3" name="Title 2">
            <a:extLst>
              <a:ext uri="{FF2B5EF4-FFF2-40B4-BE49-F238E27FC236}">
                <a16:creationId xmlns:a16="http://schemas.microsoft.com/office/drawing/2014/main" id="{B549454B-80B2-460E-D2E1-6BC13506136F}"/>
              </a:ext>
            </a:extLst>
          </p:cNvPr>
          <p:cNvSpPr>
            <a:spLocks noGrp="1"/>
          </p:cNvSpPr>
          <p:nvPr>
            <p:ph type="ctrTitle"/>
          </p:nvPr>
        </p:nvSpPr>
        <p:spPr/>
        <p:txBody>
          <a:bodyPr/>
          <a:lstStyle/>
          <a:p>
            <a:r>
              <a:rPr lang="en-US"/>
              <a:t>Background</a:t>
            </a:r>
          </a:p>
        </p:txBody>
      </p:sp>
    </p:spTree>
    <p:extLst>
      <p:ext uri="{BB962C8B-B14F-4D97-AF65-F5344CB8AC3E}">
        <p14:creationId xmlns:p14="http://schemas.microsoft.com/office/powerpoint/2010/main" val="3346250809"/>
      </p:ext>
    </p:extLst>
  </p:cSld>
  <p:clrMapOvr>
    <a:masterClrMapping/>
  </p:clrMapOvr>
  <mc:AlternateContent xmlns:mc="http://schemas.openxmlformats.org/markup-compatibility/2006">
    <mc:Choice xmlns:p14="http://schemas.microsoft.com/office/powerpoint/2010/main" Requires="p14">
      <p:transition spd="slow" p14:dur="2000" advTm="1566"/>
    </mc:Choice>
    <mc:Fallback>
      <p:transition spd="slow" advTm="156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ACB4F58-FF74-6E1D-DB65-EE248D99DA49}"/>
              </a:ext>
            </a:extLst>
          </p:cNvPr>
          <p:cNvSpPr>
            <a:spLocks noGrp="1"/>
          </p:cNvSpPr>
          <p:nvPr>
            <p:ph type="ftr" sz="quarter" idx="11"/>
          </p:nvPr>
        </p:nvSpPr>
        <p:spPr/>
        <p:txBody>
          <a:bodyPr/>
          <a:lstStyle/>
          <a:p>
            <a:r>
              <a:rPr lang="en-US"/>
              <a:t>CONFIDENTIAL</a:t>
            </a:r>
          </a:p>
        </p:txBody>
      </p:sp>
      <p:sp>
        <p:nvSpPr>
          <p:cNvPr id="3" name="Title 2">
            <a:extLst>
              <a:ext uri="{FF2B5EF4-FFF2-40B4-BE49-F238E27FC236}">
                <a16:creationId xmlns:a16="http://schemas.microsoft.com/office/drawing/2014/main" id="{797CC004-E520-8F88-DE3A-F163B13B466B}"/>
              </a:ext>
            </a:extLst>
          </p:cNvPr>
          <p:cNvSpPr>
            <a:spLocks noGrp="1"/>
          </p:cNvSpPr>
          <p:nvPr>
            <p:ph type="title"/>
          </p:nvPr>
        </p:nvSpPr>
        <p:spPr/>
        <p:txBody>
          <a:bodyPr/>
          <a:lstStyle/>
          <a:p>
            <a:r>
              <a:rPr lang="en-US"/>
              <a:t>Survey of Prison Inmates (SPI)</a:t>
            </a:r>
            <a:endParaRPr lang="en-US" strike="sngStrike"/>
          </a:p>
        </p:txBody>
      </p:sp>
      <p:sp>
        <p:nvSpPr>
          <p:cNvPr id="7" name="Content Placeholder 6">
            <a:extLst>
              <a:ext uri="{FF2B5EF4-FFF2-40B4-BE49-F238E27FC236}">
                <a16:creationId xmlns:a16="http://schemas.microsoft.com/office/drawing/2014/main" id="{C7CCC1C2-7A1A-A74A-B11D-816540705DDE}"/>
              </a:ext>
            </a:extLst>
          </p:cNvPr>
          <p:cNvSpPr txBox="1">
            <a:spLocks noGrp="1"/>
          </p:cNvSpPr>
          <p:nvPr>
            <p:ph idx="1"/>
          </p:nvPr>
        </p:nvSpPr>
        <p:spPr>
          <a:xfrm>
            <a:off x="136525" y="1101970"/>
            <a:ext cx="4435475" cy="2939266"/>
          </a:xfrm>
          <a:prstGeom prst="rect">
            <a:avLst/>
          </a:prstGeom>
          <a:noFill/>
        </p:spPr>
        <p:txBody>
          <a:bodyPr wrap="square" lIns="91440" tIns="45720" rIns="91440" bIns="45720" rtlCol="0" anchor="t">
            <a:spAutoFit/>
          </a:bodyPr>
          <a:lstStyle/>
          <a:p>
            <a:pPr marL="342900" indent="-342900">
              <a:spcBef>
                <a:spcPts val="600"/>
              </a:spcBef>
              <a:buFont typeface="Arial" panose="020B0604020202020204" pitchFamily="34" charset="0"/>
              <a:buChar char="•"/>
            </a:pPr>
            <a:r>
              <a:rPr lang="en-US" dirty="0">
                <a:solidFill>
                  <a:schemeClr val="tx1"/>
                </a:solidFill>
                <a:latin typeface="Arial"/>
                <a:ea typeface="ヒラギノ角ゴ Pro W3"/>
                <a:cs typeface="Arial"/>
              </a:rPr>
              <a:t>Funded</a:t>
            </a:r>
            <a:r>
              <a:rPr lang="en-US" sz="2000" dirty="0">
                <a:solidFill>
                  <a:schemeClr val="tx1"/>
                </a:solidFill>
                <a:latin typeface="Arial"/>
                <a:ea typeface="ヒラギノ角ゴ Pro W3"/>
                <a:cs typeface="Arial"/>
              </a:rPr>
              <a:t> by </a:t>
            </a:r>
            <a:r>
              <a:rPr lang="en-US" dirty="0">
                <a:solidFill>
                  <a:schemeClr val="tx1"/>
                </a:solidFill>
                <a:latin typeface="Arial"/>
                <a:ea typeface="ヒラギノ角ゴ Pro W3"/>
                <a:cs typeface="Arial"/>
              </a:rPr>
              <a:t>the Bureau of Justice Statistics (BJS),</a:t>
            </a:r>
            <a:r>
              <a:rPr lang="en-US" sz="2000" dirty="0">
                <a:solidFill>
                  <a:schemeClr val="tx1"/>
                </a:solidFill>
                <a:latin typeface="Arial"/>
                <a:ea typeface="ヒラギノ角ゴ Pro W3"/>
                <a:cs typeface="Arial"/>
              </a:rPr>
              <a:t> the SPI is a periodic survey of incarcerated people 18 and older.</a:t>
            </a:r>
          </a:p>
          <a:p>
            <a:pPr marL="285750" indent="-285750">
              <a:spcBef>
                <a:spcPts val="600"/>
              </a:spcBef>
              <a:buFont typeface="Arial" panose="020B0604020202020204" pitchFamily="34" charset="0"/>
              <a:buChar char="•"/>
            </a:pPr>
            <a:r>
              <a:rPr lang="en-US" dirty="0">
                <a:solidFill>
                  <a:schemeClr val="tx1"/>
                </a:solidFill>
              </a:rPr>
              <a:t>The SPI questionnaire uses Computer-Assisted Personal Interviewing (CAPI) and has been administered by professional field interviewers on-site/in-person.</a:t>
            </a:r>
          </a:p>
        </p:txBody>
      </p:sp>
      <p:graphicFrame>
        <p:nvGraphicFramePr>
          <p:cNvPr id="6" name="Table 5">
            <a:extLst>
              <a:ext uri="{FF2B5EF4-FFF2-40B4-BE49-F238E27FC236}">
                <a16:creationId xmlns:a16="http://schemas.microsoft.com/office/drawing/2014/main" id="{EADEBA7D-A758-7D9B-287D-D3C71AFB9AF5}"/>
              </a:ext>
            </a:extLst>
          </p:cNvPr>
          <p:cNvGraphicFramePr>
            <a:graphicFrameLocks noGrp="1"/>
          </p:cNvGraphicFramePr>
          <p:nvPr/>
        </p:nvGraphicFramePr>
        <p:xfrm>
          <a:off x="4681820" y="1101970"/>
          <a:ext cx="3890680" cy="4977302"/>
        </p:xfrm>
        <a:graphic>
          <a:graphicData uri="http://schemas.openxmlformats.org/drawingml/2006/table">
            <a:tbl>
              <a:tblPr firstRow="1">
                <a:tableStyleId>{5C22544A-7EE6-4342-B048-85BDC9FD1C3A}</a:tableStyleId>
              </a:tblPr>
              <a:tblGrid>
                <a:gridCol w="3890680">
                  <a:extLst>
                    <a:ext uri="{9D8B030D-6E8A-4147-A177-3AD203B41FA5}">
                      <a16:colId xmlns:a16="http://schemas.microsoft.com/office/drawing/2014/main" val="503114180"/>
                    </a:ext>
                  </a:extLst>
                </a:gridCol>
              </a:tblGrid>
              <a:tr h="405302">
                <a:tc>
                  <a:txBody>
                    <a:bodyPr/>
                    <a:lstStyle/>
                    <a:p>
                      <a:pPr marL="0" marR="0" algn="ctr">
                        <a:spcBef>
                          <a:spcPts val="600"/>
                        </a:spcBef>
                        <a:spcAft>
                          <a:spcPts val="600"/>
                        </a:spcAft>
                      </a:pPr>
                      <a:r>
                        <a:rPr lang="en-US" sz="2000">
                          <a:effectLst/>
                        </a:rPr>
                        <a:t>SPI 2016 Topic Areas</a:t>
                      </a:r>
                      <a:endParaRPr lang="en-US" sz="2000" b="1">
                        <a:solidFill>
                          <a:srgbClr val="002E5F"/>
                        </a:solidFill>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200139105"/>
                  </a:ext>
                </a:extLst>
              </a:tr>
              <a:tr h="4024655">
                <a:tc>
                  <a:txBody>
                    <a:bodyPr/>
                    <a:lstStyle/>
                    <a:p>
                      <a:pPr marL="342900" marR="0" lvl="0" indent="-342900" algn="l">
                        <a:spcBef>
                          <a:spcPts val="0"/>
                        </a:spcBef>
                        <a:spcAft>
                          <a:spcPts val="0"/>
                        </a:spcAft>
                        <a:buClr>
                          <a:srgbClr val="4F81BD"/>
                        </a:buClr>
                        <a:buFont typeface="Symbol" panose="05050102010706020507" pitchFamily="18" charset="2"/>
                        <a:buChar char=""/>
                      </a:pPr>
                      <a:r>
                        <a:rPr lang="en-US" sz="2000">
                          <a:effectLst/>
                        </a:rPr>
                        <a:t>Sociodemographic characteristics</a:t>
                      </a:r>
                    </a:p>
                    <a:p>
                      <a:pPr marL="342900" marR="0" lvl="0" indent="-342900" algn="l">
                        <a:spcBef>
                          <a:spcPts val="0"/>
                        </a:spcBef>
                        <a:spcAft>
                          <a:spcPts val="0"/>
                        </a:spcAft>
                        <a:buClr>
                          <a:srgbClr val="4F81BD"/>
                        </a:buClr>
                        <a:buFont typeface="Symbol" panose="05050102010706020507" pitchFamily="18" charset="2"/>
                        <a:buChar char=""/>
                      </a:pPr>
                      <a:r>
                        <a:rPr lang="en-US" sz="2000">
                          <a:effectLst/>
                        </a:rPr>
                        <a:t>Current offense and sentence</a:t>
                      </a:r>
                    </a:p>
                    <a:p>
                      <a:pPr marL="342900" marR="0" lvl="0" indent="-342900" algn="l">
                        <a:spcBef>
                          <a:spcPts val="0"/>
                        </a:spcBef>
                        <a:spcAft>
                          <a:spcPts val="0"/>
                        </a:spcAft>
                        <a:buClr>
                          <a:srgbClr val="4F81BD"/>
                        </a:buClr>
                        <a:buFont typeface="Symbol" panose="05050102010706020507" pitchFamily="18" charset="2"/>
                        <a:buChar char=""/>
                      </a:pPr>
                      <a:r>
                        <a:rPr lang="en-US" sz="2000">
                          <a:effectLst/>
                        </a:rPr>
                        <a:t>Incident characteristics</a:t>
                      </a:r>
                    </a:p>
                    <a:p>
                      <a:pPr marL="342900" marR="0" lvl="0" indent="-342900" algn="l">
                        <a:spcBef>
                          <a:spcPts val="0"/>
                        </a:spcBef>
                        <a:spcAft>
                          <a:spcPts val="0"/>
                        </a:spcAft>
                        <a:buClr>
                          <a:srgbClr val="4F81BD"/>
                        </a:buClr>
                        <a:buFont typeface="Symbol" panose="05050102010706020507" pitchFamily="18" charset="2"/>
                        <a:buChar char=""/>
                      </a:pPr>
                      <a:r>
                        <a:rPr lang="en-US" sz="2000">
                          <a:effectLst/>
                        </a:rPr>
                        <a:t>Firearm possession and sources</a:t>
                      </a:r>
                    </a:p>
                    <a:p>
                      <a:pPr marL="342900" marR="0" lvl="0" indent="-342900" algn="l">
                        <a:spcBef>
                          <a:spcPts val="0"/>
                        </a:spcBef>
                        <a:spcAft>
                          <a:spcPts val="0"/>
                        </a:spcAft>
                        <a:buClr>
                          <a:srgbClr val="4F81BD"/>
                        </a:buClr>
                        <a:buFont typeface="Symbol" panose="05050102010706020507" pitchFamily="18" charset="2"/>
                        <a:buChar char=""/>
                      </a:pPr>
                      <a:r>
                        <a:rPr lang="en-US" sz="2000">
                          <a:effectLst/>
                        </a:rPr>
                        <a:t>Criminal history</a:t>
                      </a:r>
                    </a:p>
                    <a:p>
                      <a:pPr marL="342900" marR="0" lvl="0" indent="-342900" algn="l">
                        <a:spcBef>
                          <a:spcPts val="0"/>
                        </a:spcBef>
                        <a:spcAft>
                          <a:spcPts val="0"/>
                        </a:spcAft>
                        <a:buClr>
                          <a:srgbClr val="4F81BD"/>
                        </a:buClr>
                        <a:buFont typeface="Symbol" panose="05050102010706020507" pitchFamily="18" charset="2"/>
                        <a:buChar char=""/>
                      </a:pPr>
                      <a:r>
                        <a:rPr lang="en-US" sz="2000">
                          <a:effectLst/>
                        </a:rPr>
                        <a:t>Family background</a:t>
                      </a:r>
                    </a:p>
                    <a:p>
                      <a:pPr marL="342900" marR="0" lvl="0" indent="-342900" algn="l">
                        <a:spcBef>
                          <a:spcPts val="0"/>
                        </a:spcBef>
                        <a:spcAft>
                          <a:spcPts val="0"/>
                        </a:spcAft>
                        <a:buClr>
                          <a:srgbClr val="4F81BD"/>
                        </a:buClr>
                        <a:buFont typeface="Symbol" panose="05050102010706020507" pitchFamily="18" charset="2"/>
                        <a:buChar char=""/>
                      </a:pPr>
                      <a:r>
                        <a:rPr lang="en-US" sz="2000">
                          <a:effectLst/>
                        </a:rPr>
                        <a:t>Drug and alcohol use and treatment</a:t>
                      </a:r>
                    </a:p>
                    <a:p>
                      <a:pPr marL="342900" marR="0" lvl="0" indent="-342900" algn="l">
                        <a:spcBef>
                          <a:spcPts val="0"/>
                        </a:spcBef>
                        <a:spcAft>
                          <a:spcPts val="0"/>
                        </a:spcAft>
                        <a:buClr>
                          <a:srgbClr val="4F81BD"/>
                        </a:buClr>
                        <a:buFont typeface="Symbol" panose="05050102010706020507" pitchFamily="18" charset="2"/>
                        <a:buChar char=""/>
                      </a:pPr>
                      <a:r>
                        <a:rPr lang="en-US" sz="2000">
                          <a:effectLst/>
                        </a:rPr>
                        <a:t>Mental and physical health and treatment</a:t>
                      </a:r>
                    </a:p>
                    <a:p>
                      <a:pPr marL="342900" marR="0" lvl="0" indent="-342900" algn="l">
                        <a:spcBef>
                          <a:spcPts val="0"/>
                        </a:spcBef>
                        <a:spcAft>
                          <a:spcPts val="0"/>
                        </a:spcAft>
                        <a:buClr>
                          <a:srgbClr val="4F81BD"/>
                        </a:buClr>
                        <a:buFont typeface="Symbol" panose="05050102010706020507" pitchFamily="18" charset="2"/>
                        <a:buChar char=""/>
                      </a:pPr>
                      <a:r>
                        <a:rPr lang="en-US" sz="2000">
                          <a:effectLst/>
                        </a:rPr>
                        <a:t>Participation in facility programs</a:t>
                      </a:r>
                    </a:p>
                    <a:p>
                      <a:pPr marL="342900" marR="0" lvl="0" indent="-342900" algn="l">
                        <a:spcBef>
                          <a:spcPts val="0"/>
                        </a:spcBef>
                        <a:spcAft>
                          <a:spcPts val="0"/>
                        </a:spcAft>
                        <a:buClr>
                          <a:srgbClr val="4F81BD"/>
                        </a:buClr>
                        <a:buFont typeface="Symbol" panose="05050102010706020507" pitchFamily="18" charset="2"/>
                        <a:buChar char=""/>
                      </a:pPr>
                      <a:r>
                        <a:rPr lang="en-US" sz="2000">
                          <a:effectLst/>
                        </a:rPr>
                        <a:t>Rule violations</a:t>
                      </a:r>
                      <a:endParaRPr lang="en-US" sz="2000">
                        <a:effectLst/>
                        <a:latin typeface="Calibri" panose="020F050202020403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76249098"/>
                  </a:ext>
                </a:extLst>
              </a:tr>
            </a:tbl>
          </a:graphicData>
        </a:graphic>
      </p:graphicFrame>
    </p:spTree>
    <p:extLst>
      <p:ext uri="{BB962C8B-B14F-4D97-AF65-F5344CB8AC3E}">
        <p14:creationId xmlns:p14="http://schemas.microsoft.com/office/powerpoint/2010/main" val="857829050"/>
      </p:ext>
    </p:extLst>
  </p:cSld>
  <p:clrMapOvr>
    <a:masterClrMapping/>
  </p:clrMapOvr>
  <mc:AlternateContent xmlns:mc="http://schemas.openxmlformats.org/markup-compatibility/2006">
    <mc:Choice xmlns:p14="http://schemas.microsoft.com/office/powerpoint/2010/main" Requires="p14">
      <p:transition spd="slow" p14:dur="2000" advTm="32977"/>
    </mc:Choice>
    <mc:Fallback>
      <p:transition spd="slow" advTm="3297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AB797F3-647B-9E57-0A68-50DAE5A5B7E0}"/>
              </a:ext>
            </a:extLst>
          </p:cNvPr>
          <p:cNvSpPr>
            <a:spLocks noGrp="1"/>
          </p:cNvSpPr>
          <p:nvPr>
            <p:ph type="ftr" sz="quarter" idx="11"/>
          </p:nvPr>
        </p:nvSpPr>
        <p:spPr/>
        <p:txBody>
          <a:bodyPr/>
          <a:lstStyle/>
          <a:p>
            <a:r>
              <a:rPr lang="en-US"/>
              <a:t>CONFIDENTIAL</a:t>
            </a:r>
          </a:p>
        </p:txBody>
      </p:sp>
      <p:sp>
        <p:nvSpPr>
          <p:cNvPr id="3" name="Title 2">
            <a:extLst>
              <a:ext uri="{FF2B5EF4-FFF2-40B4-BE49-F238E27FC236}">
                <a16:creationId xmlns:a16="http://schemas.microsoft.com/office/drawing/2014/main" id="{8A8DD693-A951-A002-2E5E-7A14168BC129}"/>
              </a:ext>
            </a:extLst>
          </p:cNvPr>
          <p:cNvSpPr>
            <a:spLocks noGrp="1"/>
          </p:cNvSpPr>
          <p:nvPr>
            <p:ph type="title"/>
          </p:nvPr>
        </p:nvSpPr>
        <p:spPr/>
        <p:txBody>
          <a:bodyPr/>
          <a:lstStyle/>
          <a:p>
            <a:r>
              <a:rPr lang="en-US"/>
              <a:t>SPI Research &amp; Development (SPI R&amp;D)</a:t>
            </a:r>
          </a:p>
        </p:txBody>
      </p:sp>
      <p:sp>
        <p:nvSpPr>
          <p:cNvPr id="4" name="Content Placeholder 3">
            <a:extLst>
              <a:ext uri="{FF2B5EF4-FFF2-40B4-BE49-F238E27FC236}">
                <a16:creationId xmlns:a16="http://schemas.microsoft.com/office/drawing/2014/main" id="{C47E9C55-C5E2-A454-68BE-5B87BFDAEF62}"/>
              </a:ext>
            </a:extLst>
          </p:cNvPr>
          <p:cNvSpPr>
            <a:spLocks noGrp="1"/>
          </p:cNvSpPr>
          <p:nvPr>
            <p:ph idx="1"/>
          </p:nvPr>
        </p:nvSpPr>
        <p:spPr>
          <a:xfrm>
            <a:off x="137160" y="1101971"/>
            <a:ext cx="8842248" cy="4729163"/>
          </a:xfrm>
        </p:spPr>
        <p:txBody>
          <a:bodyPr/>
          <a:lstStyle/>
          <a:p>
            <a:pPr marL="300355" indent="-300355">
              <a:buFont typeface="Arial" panose="020B0604020202020204" pitchFamily="34" charset="0"/>
              <a:buChar char="•"/>
            </a:pPr>
            <a:r>
              <a:rPr lang="en-US" dirty="0">
                <a:solidFill>
                  <a:schemeClr val="tx1"/>
                </a:solidFill>
              </a:rPr>
              <a:t>Goals of the SPI Research and Design (SPI R&amp;D) program, funded by BJS, include:</a:t>
            </a:r>
          </a:p>
          <a:p>
            <a:pPr marL="757759" lvl="1" indent="-457200">
              <a:buFont typeface="+mj-lt"/>
              <a:buAutoNum type="arabicPeriod"/>
            </a:pPr>
            <a:r>
              <a:rPr lang="en-US" sz="2000" dirty="0">
                <a:solidFill>
                  <a:schemeClr val="tx1"/>
                </a:solidFill>
              </a:rPr>
              <a:t>Update and test the SPI instrument to ensure accurate collection of national data on those incarcerated in prison.</a:t>
            </a:r>
          </a:p>
          <a:p>
            <a:pPr marL="757759" lvl="1" indent="-457200">
              <a:buFont typeface="+mj-lt"/>
              <a:buAutoNum type="arabicPeriod"/>
            </a:pPr>
            <a:r>
              <a:rPr lang="en-US" sz="2000" b="1" dirty="0">
                <a:solidFill>
                  <a:schemeClr val="tx1"/>
                </a:solidFill>
              </a:rPr>
              <a:t>Evaluate an alternate mode of data collection to maximize data quality while minimizing burden to facilities and respondents.</a:t>
            </a:r>
          </a:p>
          <a:p>
            <a:pPr marL="757759" lvl="1" indent="-457200">
              <a:buFont typeface="+mj-lt"/>
              <a:buAutoNum type="arabicPeriod"/>
            </a:pPr>
            <a:r>
              <a:rPr lang="en-US" sz="2000" dirty="0">
                <a:solidFill>
                  <a:schemeClr val="tx1"/>
                </a:solidFill>
              </a:rPr>
              <a:t>Test consent procedures to enhance the use of administrative records that may expand on statistics that can be produced from the SPI.</a:t>
            </a:r>
          </a:p>
          <a:p>
            <a:pPr marL="757759" lvl="1" indent="-457200">
              <a:buFont typeface="+mj-lt"/>
              <a:buAutoNum type="arabicPeriod"/>
            </a:pPr>
            <a:r>
              <a:rPr lang="en-US" sz="2000" dirty="0">
                <a:solidFill>
                  <a:schemeClr val="tx1"/>
                </a:solidFill>
              </a:rPr>
              <a:t>Develop a plan for the national implementation that BJS can use to conduct the SPI. </a:t>
            </a:r>
          </a:p>
          <a:p>
            <a:pPr marL="300355" indent="-300355">
              <a:buFont typeface="Arial" panose="020B0604020202020204" pitchFamily="34" charset="0"/>
              <a:buChar char="•"/>
            </a:pPr>
            <a:r>
              <a:rPr lang="en-US" dirty="0">
                <a:solidFill>
                  <a:schemeClr val="tx1"/>
                </a:solidFill>
              </a:rPr>
              <a:t>A key focus was whether (and how) remote interviewing could be conducted without sacrificing respondent privacy or data quality (while lowering costs). </a:t>
            </a:r>
            <a:endParaRPr lang="en-US" dirty="0">
              <a:solidFill>
                <a:schemeClr val="tx1"/>
              </a:solidFill>
              <a:cs typeface="Arial"/>
            </a:endParaRPr>
          </a:p>
          <a:p>
            <a:pPr lvl="1">
              <a:buFont typeface="Courier New" panose="02070309020205020404" pitchFamily="49" charset="0"/>
              <a:buChar char="o"/>
            </a:pPr>
            <a:r>
              <a:rPr lang="en-US" sz="2000" dirty="0">
                <a:solidFill>
                  <a:schemeClr val="tx1"/>
                </a:solidFill>
              </a:rPr>
              <a:t>Field Test</a:t>
            </a:r>
          </a:p>
          <a:p>
            <a:pPr lvl="1">
              <a:buFont typeface="Courier New" panose="02070309020205020404" pitchFamily="49" charset="0"/>
              <a:buChar char="o"/>
            </a:pPr>
            <a:r>
              <a:rPr lang="en-US" sz="2000" dirty="0">
                <a:solidFill>
                  <a:schemeClr val="tx1"/>
                </a:solidFill>
              </a:rPr>
              <a:t>Cognitive Test</a:t>
            </a:r>
          </a:p>
        </p:txBody>
      </p:sp>
    </p:spTree>
    <p:extLst>
      <p:ext uri="{BB962C8B-B14F-4D97-AF65-F5344CB8AC3E}">
        <p14:creationId xmlns:p14="http://schemas.microsoft.com/office/powerpoint/2010/main" val="3393684799"/>
      </p:ext>
    </p:extLst>
  </p:cSld>
  <p:clrMapOvr>
    <a:masterClrMapping/>
  </p:clrMapOvr>
  <mc:AlternateContent xmlns:mc="http://schemas.openxmlformats.org/markup-compatibility/2006">
    <mc:Choice xmlns:p14="http://schemas.microsoft.com/office/powerpoint/2010/main" Requires="p14">
      <p:transition spd="slow" p14:dur="2000" advTm="32433"/>
    </mc:Choice>
    <mc:Fallback>
      <p:transition spd="slow" advTm="3243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6A83749-ED65-868E-74F1-D8B674BC7F49}"/>
              </a:ext>
            </a:extLst>
          </p:cNvPr>
          <p:cNvSpPr>
            <a:spLocks noGrp="1"/>
          </p:cNvSpPr>
          <p:nvPr>
            <p:ph type="ftr" sz="quarter" idx="11"/>
          </p:nvPr>
        </p:nvSpPr>
        <p:spPr/>
        <p:txBody>
          <a:bodyPr/>
          <a:lstStyle/>
          <a:p>
            <a:r>
              <a:rPr lang="en-US"/>
              <a:t>CONFIDENTIAL</a:t>
            </a:r>
          </a:p>
        </p:txBody>
      </p:sp>
      <p:sp>
        <p:nvSpPr>
          <p:cNvPr id="3" name="Title 2">
            <a:extLst>
              <a:ext uri="{FF2B5EF4-FFF2-40B4-BE49-F238E27FC236}">
                <a16:creationId xmlns:a16="http://schemas.microsoft.com/office/drawing/2014/main" id="{E6A22B1E-F133-5D9F-AAC2-FCF21A36E300}"/>
              </a:ext>
            </a:extLst>
          </p:cNvPr>
          <p:cNvSpPr>
            <a:spLocks noGrp="1"/>
          </p:cNvSpPr>
          <p:nvPr>
            <p:ph type="ctrTitle"/>
          </p:nvPr>
        </p:nvSpPr>
        <p:spPr/>
        <p:txBody>
          <a:bodyPr/>
          <a:lstStyle/>
          <a:p>
            <a:r>
              <a:rPr lang="en-US" dirty="0"/>
              <a:t>Protocol Development</a:t>
            </a:r>
          </a:p>
        </p:txBody>
      </p:sp>
    </p:spTree>
    <p:extLst>
      <p:ext uri="{BB962C8B-B14F-4D97-AF65-F5344CB8AC3E}">
        <p14:creationId xmlns:p14="http://schemas.microsoft.com/office/powerpoint/2010/main" val="2287030862"/>
      </p:ext>
    </p:extLst>
  </p:cSld>
  <p:clrMapOvr>
    <a:masterClrMapping/>
  </p:clrMapOvr>
  <mc:AlternateContent xmlns:mc="http://schemas.openxmlformats.org/markup-compatibility/2006">
    <mc:Choice xmlns:p14="http://schemas.microsoft.com/office/powerpoint/2010/main" Requires="p14">
      <p:transition spd="slow" p14:dur="2000" advTm="3016"/>
    </mc:Choice>
    <mc:Fallback>
      <p:transition spd="slow" advTm="301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DE9D2-B57A-4FC6-D608-EFFA649EAD4A}"/>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E6953E2D-F514-F80C-7CAB-96E8BDAF713F}"/>
              </a:ext>
            </a:extLst>
          </p:cNvPr>
          <p:cNvSpPr>
            <a:spLocks noGrp="1"/>
          </p:cNvSpPr>
          <p:nvPr>
            <p:ph type="ftr" sz="quarter" idx="11"/>
          </p:nvPr>
        </p:nvSpPr>
        <p:spPr/>
        <p:txBody>
          <a:bodyPr/>
          <a:lstStyle/>
          <a:p>
            <a:r>
              <a:rPr lang="en-US"/>
              <a:t>CONFIDENTIAL</a:t>
            </a:r>
          </a:p>
        </p:txBody>
      </p:sp>
      <p:sp>
        <p:nvSpPr>
          <p:cNvPr id="3" name="Title 2">
            <a:extLst>
              <a:ext uri="{FF2B5EF4-FFF2-40B4-BE49-F238E27FC236}">
                <a16:creationId xmlns:a16="http://schemas.microsoft.com/office/drawing/2014/main" id="{85539C9C-F523-5AC9-1700-C366101A3C61}"/>
              </a:ext>
            </a:extLst>
          </p:cNvPr>
          <p:cNvSpPr>
            <a:spLocks noGrp="1"/>
          </p:cNvSpPr>
          <p:nvPr>
            <p:ph type="title"/>
          </p:nvPr>
        </p:nvSpPr>
        <p:spPr/>
        <p:txBody>
          <a:bodyPr/>
          <a:lstStyle/>
          <a:p>
            <a:r>
              <a:rPr lang="en-US"/>
              <a:t>Remote Interviewing</a:t>
            </a:r>
          </a:p>
        </p:txBody>
      </p:sp>
      <p:sp>
        <p:nvSpPr>
          <p:cNvPr id="4" name="Content Placeholder 3">
            <a:extLst>
              <a:ext uri="{FF2B5EF4-FFF2-40B4-BE49-F238E27FC236}">
                <a16:creationId xmlns:a16="http://schemas.microsoft.com/office/drawing/2014/main" id="{C5370FE5-CEC9-397D-8EE6-CC819C713FA6}"/>
              </a:ext>
            </a:extLst>
          </p:cNvPr>
          <p:cNvSpPr>
            <a:spLocks noGrp="1"/>
          </p:cNvSpPr>
          <p:nvPr>
            <p:ph idx="1"/>
          </p:nvPr>
        </p:nvSpPr>
        <p:spPr>
          <a:xfrm>
            <a:off x="137160" y="1101971"/>
            <a:ext cx="8842248" cy="5081115"/>
          </a:xfrm>
        </p:spPr>
        <p:txBody>
          <a:bodyPr/>
          <a:lstStyle/>
          <a:p>
            <a:pPr>
              <a:buFont typeface="Arial" panose="020B0604020202020204" pitchFamily="34" charset="0"/>
              <a:buChar char="•"/>
            </a:pPr>
            <a:r>
              <a:rPr lang="en-US" dirty="0">
                <a:solidFill>
                  <a:schemeClr val="tx1"/>
                </a:solidFill>
              </a:rPr>
              <a:t>Consists of a professional interviewer interviewing an incarcerated individual remotely at a private location using teleconferencing technology (e.g., Zoom)</a:t>
            </a:r>
          </a:p>
          <a:p>
            <a:pPr>
              <a:buFont typeface="Arial" panose="020B0604020202020204" pitchFamily="34" charset="0"/>
              <a:buChar char="•"/>
            </a:pPr>
            <a:endParaRPr lang="en-US" sz="1200" b="1" dirty="0">
              <a:solidFill>
                <a:schemeClr val="accent1"/>
              </a:solidFill>
            </a:endParaRPr>
          </a:p>
          <a:p>
            <a:pPr marL="0" indent="0">
              <a:buNone/>
            </a:pPr>
            <a:r>
              <a:rPr lang="en-US" b="1" dirty="0">
                <a:solidFill>
                  <a:schemeClr val="accent1"/>
                </a:solidFill>
              </a:rPr>
              <a:t>Potential Facility Benefits</a:t>
            </a:r>
          </a:p>
          <a:p>
            <a:pPr>
              <a:buFont typeface="Arial" panose="020B0604020202020204" pitchFamily="34" charset="0"/>
              <a:buChar char="•"/>
            </a:pPr>
            <a:r>
              <a:rPr lang="en-US" dirty="0">
                <a:solidFill>
                  <a:schemeClr val="tx1"/>
                </a:solidFill>
              </a:rPr>
              <a:t>Reduced burden on facility staff</a:t>
            </a:r>
          </a:p>
          <a:p>
            <a:pPr>
              <a:buFont typeface="Arial" panose="020B0604020202020204" pitchFamily="34" charset="0"/>
              <a:buChar char="•"/>
            </a:pPr>
            <a:r>
              <a:rPr lang="en-US" dirty="0">
                <a:solidFill>
                  <a:schemeClr val="tx1"/>
                </a:solidFill>
              </a:rPr>
              <a:t>Continued maintenance of security</a:t>
            </a:r>
          </a:p>
          <a:p>
            <a:pPr marL="0" indent="0">
              <a:buNone/>
            </a:pPr>
            <a:r>
              <a:rPr lang="en-US" b="1" dirty="0">
                <a:solidFill>
                  <a:schemeClr val="accent1"/>
                </a:solidFill>
              </a:rPr>
              <a:t>Potential Data Collector Benefits</a:t>
            </a:r>
          </a:p>
          <a:p>
            <a:pPr>
              <a:buFont typeface="Arial" panose="020B0604020202020204" pitchFamily="34" charset="0"/>
              <a:buChar char="•"/>
            </a:pPr>
            <a:r>
              <a:rPr lang="en-US" dirty="0">
                <a:solidFill>
                  <a:schemeClr val="tx1"/>
                </a:solidFill>
              </a:rPr>
              <a:t>Reduced travel costs</a:t>
            </a:r>
          </a:p>
          <a:p>
            <a:pPr>
              <a:buFont typeface="Arial" panose="020B0604020202020204" pitchFamily="34" charset="0"/>
              <a:buChar char="•"/>
            </a:pPr>
            <a:r>
              <a:rPr lang="en-US" dirty="0">
                <a:solidFill>
                  <a:schemeClr val="tx1"/>
                </a:solidFill>
              </a:rPr>
              <a:t>Interviewer safety</a:t>
            </a:r>
          </a:p>
          <a:p>
            <a:pPr marL="0" indent="0">
              <a:buNone/>
            </a:pPr>
            <a:r>
              <a:rPr lang="en-US" b="1" dirty="0">
                <a:solidFill>
                  <a:schemeClr val="accent1"/>
                </a:solidFill>
              </a:rPr>
              <a:t>Potential Disadvantages</a:t>
            </a:r>
            <a:endParaRPr lang="en-US" dirty="0">
              <a:solidFill>
                <a:schemeClr val="tx1"/>
              </a:solidFill>
            </a:endParaRPr>
          </a:p>
          <a:p>
            <a:pPr>
              <a:buFont typeface="Arial" panose="020B0604020202020204" pitchFamily="34" charset="0"/>
              <a:buChar char="•"/>
            </a:pPr>
            <a:r>
              <a:rPr lang="en-US" dirty="0">
                <a:solidFill>
                  <a:schemeClr val="tx1"/>
                </a:solidFill>
                <a:ea typeface="Calibri"/>
                <a:cs typeface="Arial"/>
              </a:rPr>
              <a:t>Increased technological disruptions</a:t>
            </a:r>
          </a:p>
          <a:p>
            <a:pPr>
              <a:buFont typeface="Arial" panose="020B0604020202020204" pitchFamily="34" charset="0"/>
              <a:buChar char="•"/>
            </a:pPr>
            <a:r>
              <a:rPr lang="en-US" dirty="0">
                <a:solidFill>
                  <a:schemeClr val="tx1"/>
                </a:solidFill>
                <a:ea typeface="Calibri"/>
                <a:cs typeface="Arial"/>
              </a:rPr>
              <a:t>Reduced rapport</a:t>
            </a:r>
          </a:p>
          <a:p>
            <a:pPr>
              <a:buFont typeface="Arial" panose="020B0604020202020204" pitchFamily="34" charset="0"/>
              <a:buChar char="•"/>
            </a:pPr>
            <a:r>
              <a:rPr lang="en-US" dirty="0">
                <a:solidFill>
                  <a:schemeClr val="tx1"/>
                </a:solidFill>
                <a:ea typeface="Calibri"/>
                <a:cs typeface="Arial"/>
              </a:rPr>
              <a:t>Diminished privacy</a:t>
            </a:r>
            <a:endParaRPr lang="en-US" dirty="0">
              <a:solidFill>
                <a:schemeClr val="tx1"/>
              </a:solidFill>
            </a:endParaRPr>
          </a:p>
          <a:p>
            <a:endParaRPr lang="en-US" dirty="0"/>
          </a:p>
        </p:txBody>
      </p:sp>
      <p:pic>
        <p:nvPicPr>
          <p:cNvPr id="6" name="Picture 5">
            <a:extLst>
              <a:ext uri="{FF2B5EF4-FFF2-40B4-BE49-F238E27FC236}">
                <a16:creationId xmlns:a16="http://schemas.microsoft.com/office/drawing/2014/main" id="{C643B315-12E0-0A64-CE45-DFBCD4569132}"/>
              </a:ext>
            </a:extLst>
          </p:cNvPr>
          <p:cNvPicPr>
            <a:picLocks noChangeAspect="1"/>
          </p:cNvPicPr>
          <p:nvPr/>
        </p:nvPicPr>
        <p:blipFill>
          <a:blip r:embed="rId3"/>
          <a:stretch>
            <a:fillRect/>
          </a:stretch>
        </p:blipFill>
        <p:spPr>
          <a:xfrm>
            <a:off x="5540828" y="2025838"/>
            <a:ext cx="3031671" cy="3730191"/>
          </a:xfrm>
          <a:prstGeom prst="rect">
            <a:avLst/>
          </a:prstGeom>
          <a:ln>
            <a:solidFill>
              <a:schemeClr val="accent1"/>
            </a:solidFill>
          </a:ln>
        </p:spPr>
      </p:pic>
    </p:spTree>
    <p:extLst>
      <p:ext uri="{BB962C8B-B14F-4D97-AF65-F5344CB8AC3E}">
        <p14:creationId xmlns:p14="http://schemas.microsoft.com/office/powerpoint/2010/main" val="3896085563"/>
      </p:ext>
    </p:extLst>
  </p:cSld>
  <p:clrMapOvr>
    <a:masterClrMapping/>
  </p:clrMapOvr>
  <mc:AlternateContent xmlns:mc="http://schemas.openxmlformats.org/markup-compatibility/2006">
    <mc:Choice xmlns:p14="http://schemas.microsoft.com/office/powerpoint/2010/main" Requires="p14">
      <p:transition spd="slow" p14:dur="2000" advTm="106055"/>
    </mc:Choice>
    <mc:Fallback>
      <p:transition spd="slow" advTm="10605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AA0CC-9601-D820-4430-91A49D8DF773}"/>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44CADAF5-C845-5AEE-7971-E35E25C084B2}"/>
              </a:ext>
            </a:extLst>
          </p:cNvPr>
          <p:cNvSpPr>
            <a:spLocks noGrp="1"/>
          </p:cNvSpPr>
          <p:nvPr>
            <p:ph type="ftr" sz="quarter" idx="11"/>
          </p:nvPr>
        </p:nvSpPr>
        <p:spPr/>
        <p:txBody>
          <a:bodyPr/>
          <a:lstStyle/>
          <a:p>
            <a:r>
              <a:rPr lang="en-US" dirty="0"/>
              <a:t>CONFIDENTIAL</a:t>
            </a:r>
          </a:p>
        </p:txBody>
      </p:sp>
      <p:sp>
        <p:nvSpPr>
          <p:cNvPr id="3" name="Title 2">
            <a:extLst>
              <a:ext uri="{FF2B5EF4-FFF2-40B4-BE49-F238E27FC236}">
                <a16:creationId xmlns:a16="http://schemas.microsoft.com/office/drawing/2014/main" id="{C7838099-F42A-BE88-66E9-F384FC882766}"/>
              </a:ext>
            </a:extLst>
          </p:cNvPr>
          <p:cNvSpPr>
            <a:spLocks noGrp="1"/>
          </p:cNvSpPr>
          <p:nvPr>
            <p:ph type="title"/>
          </p:nvPr>
        </p:nvSpPr>
        <p:spPr/>
        <p:txBody>
          <a:bodyPr/>
          <a:lstStyle/>
          <a:p>
            <a:r>
              <a:rPr lang="en-US" dirty="0"/>
              <a:t>Remote Interviewing Protocols</a:t>
            </a:r>
          </a:p>
        </p:txBody>
      </p:sp>
      <p:sp>
        <p:nvSpPr>
          <p:cNvPr id="4" name="Content Placeholder 3">
            <a:extLst>
              <a:ext uri="{FF2B5EF4-FFF2-40B4-BE49-F238E27FC236}">
                <a16:creationId xmlns:a16="http://schemas.microsoft.com/office/drawing/2014/main" id="{8FDE9E09-304D-FAD8-5FC1-90B92797A7D1}"/>
              </a:ext>
            </a:extLst>
          </p:cNvPr>
          <p:cNvSpPr>
            <a:spLocks noGrp="1"/>
          </p:cNvSpPr>
          <p:nvPr>
            <p:ph idx="1"/>
          </p:nvPr>
        </p:nvSpPr>
        <p:spPr>
          <a:xfrm>
            <a:off x="137160" y="1101971"/>
            <a:ext cx="8842248" cy="4729163"/>
          </a:xfrm>
        </p:spPr>
        <p:txBody>
          <a:bodyPr/>
          <a:lstStyle/>
          <a:p>
            <a:pPr marL="300355" indent="-300355">
              <a:buFont typeface="Arial" panose="020B0604020202020204" pitchFamily="34" charset="0"/>
              <a:buChar char="•"/>
            </a:pPr>
            <a:r>
              <a:rPr lang="en-US" dirty="0">
                <a:solidFill>
                  <a:schemeClr val="tx1"/>
                </a:solidFill>
              </a:rPr>
              <a:t>Acquired various technology:</a:t>
            </a:r>
          </a:p>
          <a:p>
            <a:pPr marL="609381" lvl="1" indent="-300355"/>
            <a:r>
              <a:rPr lang="en-US" sz="2000" dirty="0">
                <a:solidFill>
                  <a:schemeClr val="tx1"/>
                </a:solidFill>
              </a:rPr>
              <a:t>Laptops</a:t>
            </a:r>
          </a:p>
          <a:p>
            <a:pPr marL="609381" lvl="1" indent="-300355"/>
            <a:r>
              <a:rPr lang="en-US" sz="2000" dirty="0">
                <a:solidFill>
                  <a:schemeClr val="tx1"/>
                </a:solidFill>
              </a:rPr>
              <a:t>Hot spots</a:t>
            </a:r>
            <a:endParaRPr lang="en-US" dirty="0">
              <a:solidFill>
                <a:schemeClr val="tx1"/>
              </a:solidFill>
            </a:endParaRPr>
          </a:p>
          <a:p>
            <a:pPr marL="300355" indent="-300355">
              <a:buFont typeface="Arial" panose="020B0604020202020204" pitchFamily="34" charset="0"/>
              <a:buChar char="•"/>
            </a:pPr>
            <a:r>
              <a:rPr lang="en-US" dirty="0">
                <a:solidFill>
                  <a:schemeClr val="tx1"/>
                </a:solidFill>
              </a:rPr>
              <a:t>Developed a protocol designed to mitigate potential disadvantages of remote interviewing:</a:t>
            </a:r>
          </a:p>
          <a:p>
            <a:pPr marL="605352" lvl="2" indent="0">
              <a:buNone/>
            </a:pPr>
            <a:r>
              <a:rPr lang="en-US" sz="2000" b="1" dirty="0">
                <a:solidFill>
                  <a:schemeClr val="accent1"/>
                </a:solidFill>
                <a:ea typeface="Calibri"/>
                <a:cs typeface="Arial"/>
              </a:rPr>
              <a:t>Technological Disruptions</a:t>
            </a:r>
            <a:endParaRPr lang="en-US" sz="2000" dirty="0">
              <a:solidFill>
                <a:schemeClr val="tx1"/>
              </a:solidFill>
            </a:endParaRPr>
          </a:p>
          <a:p>
            <a:pPr marL="948252" lvl="2" indent="-342900">
              <a:buFont typeface="Courier New" panose="02070309020205020404" pitchFamily="49" charset="0"/>
              <a:buChar char="o"/>
            </a:pPr>
            <a:r>
              <a:rPr lang="en-US" sz="2000" dirty="0">
                <a:solidFill>
                  <a:schemeClr val="tx1"/>
                </a:solidFill>
              </a:rPr>
              <a:t>Conducted technological training</a:t>
            </a:r>
          </a:p>
          <a:p>
            <a:pPr marL="948252" lvl="2" indent="-342900">
              <a:buFont typeface="Courier New" panose="02070309020205020404" pitchFamily="49" charset="0"/>
              <a:buChar char="o"/>
            </a:pPr>
            <a:r>
              <a:rPr lang="en-US" sz="2000" dirty="0">
                <a:solidFill>
                  <a:schemeClr val="tx1"/>
                </a:solidFill>
              </a:rPr>
              <a:t>Established and tested links with facilities in advance</a:t>
            </a:r>
          </a:p>
          <a:p>
            <a:pPr marL="948252" lvl="2" indent="-342900">
              <a:buFont typeface="Courier New" panose="02070309020205020404" pitchFamily="49" charset="0"/>
              <a:buChar char="o"/>
            </a:pPr>
            <a:r>
              <a:rPr lang="en-US" sz="2000" dirty="0">
                <a:solidFill>
                  <a:schemeClr val="tx1"/>
                </a:solidFill>
              </a:rPr>
              <a:t>Provided remote or on-site support</a:t>
            </a:r>
          </a:p>
          <a:p>
            <a:pPr marL="948252" lvl="2" indent="-342900">
              <a:buFont typeface="Courier New" panose="02070309020205020404" pitchFamily="49" charset="0"/>
              <a:buChar char="o"/>
            </a:pPr>
            <a:r>
              <a:rPr lang="en-US" sz="2000" dirty="0">
                <a:solidFill>
                  <a:schemeClr val="tx1"/>
                </a:solidFill>
              </a:rPr>
              <a:t>Developed a technology shipping/tracking system</a:t>
            </a:r>
          </a:p>
          <a:p>
            <a:pPr marL="948252" lvl="2" indent="-342900">
              <a:buFont typeface="Courier New" panose="02070309020205020404" pitchFamily="49" charset="0"/>
              <a:buChar char="o"/>
            </a:pPr>
            <a:r>
              <a:rPr lang="en-US" sz="2000" dirty="0">
                <a:solidFill>
                  <a:schemeClr val="tx1"/>
                </a:solidFill>
              </a:rPr>
              <a:t>Monitored hot spot overages</a:t>
            </a:r>
          </a:p>
          <a:p>
            <a:pPr marL="605352" lvl="2" indent="0">
              <a:buNone/>
            </a:pPr>
            <a:r>
              <a:rPr lang="en-US" sz="2000" b="1" dirty="0">
                <a:solidFill>
                  <a:schemeClr val="accent1"/>
                </a:solidFill>
                <a:ea typeface="Calibri"/>
                <a:cs typeface="Arial"/>
              </a:rPr>
              <a:t>Diminished Privacy</a:t>
            </a:r>
          </a:p>
          <a:p>
            <a:pPr marL="948252" lvl="2" indent="-342900">
              <a:buFont typeface="Courier New" panose="02070309020205020404" pitchFamily="49" charset="0"/>
              <a:buChar char="o"/>
            </a:pPr>
            <a:r>
              <a:rPr lang="en-US" sz="2000" dirty="0">
                <a:solidFill>
                  <a:schemeClr val="tx1"/>
                </a:solidFill>
              </a:rPr>
              <a:t>Confirmed privacy</a:t>
            </a:r>
          </a:p>
          <a:p>
            <a:pPr lvl="1"/>
            <a:endParaRPr lang="en-US" sz="2000" dirty="0">
              <a:solidFill>
                <a:schemeClr val="tx1"/>
              </a:solidFill>
              <a:ea typeface="Calibri"/>
              <a:cs typeface="Arial"/>
            </a:endParaRPr>
          </a:p>
          <a:p>
            <a:endParaRPr lang="en-US" dirty="0"/>
          </a:p>
        </p:txBody>
      </p:sp>
    </p:spTree>
    <p:extLst>
      <p:ext uri="{BB962C8B-B14F-4D97-AF65-F5344CB8AC3E}">
        <p14:creationId xmlns:p14="http://schemas.microsoft.com/office/powerpoint/2010/main" val="2028216016"/>
      </p:ext>
    </p:extLst>
  </p:cSld>
  <p:clrMapOvr>
    <a:masterClrMapping/>
  </p:clrMapOvr>
  <mc:AlternateContent xmlns:mc="http://schemas.openxmlformats.org/markup-compatibility/2006">
    <mc:Choice xmlns:p14="http://schemas.microsoft.com/office/powerpoint/2010/main" Requires="p14">
      <p:transition spd="slow" p14:dur="2000" advTm="134201"/>
    </mc:Choice>
    <mc:Fallback>
      <p:transition spd="slow" advTm="13420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03D5C-FAC1-B594-BE30-4DA976C78AC2}"/>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B3560FFA-E829-FE2B-4410-BF759F3A07BF}"/>
              </a:ext>
            </a:extLst>
          </p:cNvPr>
          <p:cNvSpPr>
            <a:spLocks noGrp="1"/>
          </p:cNvSpPr>
          <p:nvPr>
            <p:ph type="ftr" sz="quarter" idx="11"/>
          </p:nvPr>
        </p:nvSpPr>
        <p:spPr/>
        <p:txBody>
          <a:bodyPr/>
          <a:lstStyle/>
          <a:p>
            <a:r>
              <a:rPr lang="en-US"/>
              <a:t>CONFIDENTIAL</a:t>
            </a:r>
          </a:p>
        </p:txBody>
      </p:sp>
      <p:sp>
        <p:nvSpPr>
          <p:cNvPr id="3" name="Title 2">
            <a:extLst>
              <a:ext uri="{FF2B5EF4-FFF2-40B4-BE49-F238E27FC236}">
                <a16:creationId xmlns:a16="http://schemas.microsoft.com/office/drawing/2014/main" id="{8DEA08E6-0414-63E1-52E7-01127402F28F}"/>
              </a:ext>
            </a:extLst>
          </p:cNvPr>
          <p:cNvSpPr>
            <a:spLocks noGrp="1"/>
          </p:cNvSpPr>
          <p:nvPr>
            <p:ph type="ctrTitle"/>
          </p:nvPr>
        </p:nvSpPr>
        <p:spPr/>
        <p:txBody>
          <a:bodyPr/>
          <a:lstStyle/>
          <a:p>
            <a:r>
              <a:rPr lang="en-US"/>
              <a:t>Field Test</a:t>
            </a:r>
          </a:p>
        </p:txBody>
      </p:sp>
    </p:spTree>
    <p:extLst>
      <p:ext uri="{BB962C8B-B14F-4D97-AF65-F5344CB8AC3E}">
        <p14:creationId xmlns:p14="http://schemas.microsoft.com/office/powerpoint/2010/main" val="3979230609"/>
      </p:ext>
    </p:extLst>
  </p:cSld>
  <p:clrMapOvr>
    <a:masterClrMapping/>
  </p:clrMapOvr>
  <mc:AlternateContent xmlns:mc="http://schemas.openxmlformats.org/markup-compatibility/2006">
    <mc:Choice xmlns:p14="http://schemas.microsoft.com/office/powerpoint/2010/main" Requires="p14">
      <p:transition spd="slow" p14:dur="2000" advTm="12985"/>
    </mc:Choice>
    <mc:Fallback>
      <p:transition spd="slow" advTm="12985"/>
    </mc:Fallback>
  </mc:AlternateContent>
</p:sld>
</file>

<file path=ppt/theme/theme1.xml><?xml version="1.0" encoding="utf-8"?>
<a:theme xmlns:a="http://schemas.openxmlformats.org/drawingml/2006/main" name="RTI Corporate (White)">
  <a:themeElements>
    <a:clrScheme name="RTI New 6">
      <a:dk1>
        <a:srgbClr val="000000"/>
      </a:dk1>
      <a:lt1>
        <a:srgbClr val="FFFFFF"/>
      </a:lt1>
      <a:dk2>
        <a:srgbClr val="000000"/>
      </a:dk2>
      <a:lt2>
        <a:srgbClr val="808080"/>
      </a:lt2>
      <a:accent1>
        <a:srgbClr val="1E4E96"/>
      </a:accent1>
      <a:accent2>
        <a:srgbClr val="00A3E0"/>
      </a:accent2>
      <a:accent3>
        <a:srgbClr val="68478D"/>
      </a:accent3>
      <a:accent4>
        <a:srgbClr val="83BD00"/>
      </a:accent4>
      <a:accent5>
        <a:srgbClr val="FFC845"/>
      </a:accent5>
      <a:accent6>
        <a:srgbClr val="FF595D"/>
      </a:accent6>
      <a:hlink>
        <a:srgbClr val="0045C7"/>
      </a:hlink>
      <a:folHlink>
        <a:srgbClr val="5D6E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TI_PPT_standard" id="{B05FFE17-0497-EA45-8C7B-D63BF56585E4}" vid="{18705ADE-3E7D-7948-AB0A-AECD72D26F9E}"/>
    </a:ext>
  </a:extLst>
</a:theme>
</file>

<file path=ppt/theme/theme2.xml><?xml version="1.0" encoding="utf-8"?>
<a:theme xmlns:a="http://schemas.openxmlformats.org/drawingml/2006/main" name="RTI Corporate Blue)">
  <a:themeElements>
    <a:clrScheme name="RTI New 6">
      <a:dk1>
        <a:srgbClr val="000000"/>
      </a:dk1>
      <a:lt1>
        <a:srgbClr val="FFFFFF"/>
      </a:lt1>
      <a:dk2>
        <a:srgbClr val="000000"/>
      </a:dk2>
      <a:lt2>
        <a:srgbClr val="808080"/>
      </a:lt2>
      <a:accent1>
        <a:srgbClr val="1E4E96"/>
      </a:accent1>
      <a:accent2>
        <a:srgbClr val="00A3E0"/>
      </a:accent2>
      <a:accent3>
        <a:srgbClr val="68478D"/>
      </a:accent3>
      <a:accent4>
        <a:srgbClr val="83BD00"/>
      </a:accent4>
      <a:accent5>
        <a:srgbClr val="FFC845"/>
      </a:accent5>
      <a:accent6>
        <a:srgbClr val="FF595D"/>
      </a:accent6>
      <a:hlink>
        <a:srgbClr val="0045C7"/>
      </a:hlink>
      <a:folHlink>
        <a:srgbClr val="5D6E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TI_PPT_standard" id="{B05FFE17-0497-EA45-8C7B-D63BF56585E4}" vid="{D42BE6EF-3D4B-4645-8607-6057DB620E4B}"/>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TI New 6">
    <a:dk1>
      <a:srgbClr val="000000"/>
    </a:dk1>
    <a:lt1>
      <a:srgbClr val="FFFFFF"/>
    </a:lt1>
    <a:dk2>
      <a:srgbClr val="000000"/>
    </a:dk2>
    <a:lt2>
      <a:srgbClr val="808080"/>
    </a:lt2>
    <a:accent1>
      <a:srgbClr val="1E4E96"/>
    </a:accent1>
    <a:accent2>
      <a:srgbClr val="00A3E0"/>
    </a:accent2>
    <a:accent3>
      <a:srgbClr val="68478D"/>
    </a:accent3>
    <a:accent4>
      <a:srgbClr val="83BD00"/>
    </a:accent4>
    <a:accent5>
      <a:srgbClr val="FFC845"/>
    </a:accent5>
    <a:accent6>
      <a:srgbClr val="FF595D"/>
    </a:accent6>
    <a:hlink>
      <a:srgbClr val="0045C7"/>
    </a:hlink>
    <a:folHlink>
      <a:srgbClr val="5D6EC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_x0020_Type xmlns="e6db4f07-2e5e-4997-a3e4-76854ad13079">Minutes</Document_x0020_Typ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3DC7AC06673DB47AE3983B332D278A9" ma:contentTypeVersion="3" ma:contentTypeDescription="Create a new document." ma:contentTypeScope="" ma:versionID="24df3de390d737e792c5366cddaf9da8">
  <xsd:schema xmlns:xsd="http://www.w3.org/2001/XMLSchema" xmlns:xs="http://www.w3.org/2001/XMLSchema" xmlns:p="http://schemas.microsoft.com/office/2006/metadata/properties" xmlns:ns2="e6db4f07-2e5e-4997-a3e4-76854ad13079" xmlns:ns3="48fcb02c-68b6-4721-b044-ff19e869f574" targetNamespace="http://schemas.microsoft.com/office/2006/metadata/properties" ma:root="true" ma:fieldsID="277a4db21009f499ff9438ccd9951c18" ns2:_="" ns3:_="">
    <xsd:import namespace="e6db4f07-2e5e-4997-a3e4-76854ad13079"/>
    <xsd:import namespace="48fcb02c-68b6-4721-b044-ff19e869f574"/>
    <xsd:element name="properties">
      <xsd:complexType>
        <xsd:sequence>
          <xsd:element name="documentManagement">
            <xsd:complexType>
              <xsd:all>
                <xsd:element ref="ns2:Document_x0020_Typ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db4f07-2e5e-4997-a3e4-76854ad13079" elementFormDefault="qualified">
    <xsd:import namespace="http://schemas.microsoft.com/office/2006/documentManagement/types"/>
    <xsd:import namespace="http://schemas.microsoft.com/office/infopath/2007/PartnerControls"/>
    <xsd:element name="Document_x0020_Type" ma:index="8" nillable="true" ma:displayName="Document Type" ma:default="Minutes" ma:format="Dropdown" ma:internalName="Document_x0020_Type">
      <xsd:simpleType>
        <xsd:restriction base="dms:Choice">
          <xsd:enumeration value="Agenda"/>
          <xsd:enumeration value="Minutes"/>
          <xsd:enumeration value="Presentation"/>
          <xsd:enumeration value="Reference Guide"/>
          <xsd:enumeration value="Other"/>
        </xsd:restriction>
      </xsd:simpleType>
    </xsd:element>
  </xsd:schema>
  <xsd:schema xmlns:xsd="http://www.w3.org/2001/XMLSchema" xmlns:xs="http://www.w3.org/2001/XMLSchema" xmlns:dms="http://schemas.microsoft.com/office/2006/documentManagement/types" xmlns:pc="http://schemas.microsoft.com/office/infopath/2007/PartnerControls" targetNamespace="48fcb02c-68b6-4721-b044-ff19e869f574"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466EE0-959F-431F-97ED-A925EF99E94F}">
  <ds:schemaRefs>
    <ds:schemaRef ds:uri="http://schemas.microsoft.com/sharepoint/v3/contenttype/forms"/>
  </ds:schemaRefs>
</ds:datastoreItem>
</file>

<file path=customXml/itemProps2.xml><?xml version="1.0" encoding="utf-8"?>
<ds:datastoreItem xmlns:ds="http://schemas.openxmlformats.org/officeDocument/2006/customXml" ds:itemID="{9B9CB693-0DEF-4114-9482-174E83C8CC11}">
  <ds:schemaRefs>
    <ds:schemaRef ds:uri="http://purl.org/dc/elements/1.1/"/>
    <ds:schemaRef ds:uri="dcfcc002-76f4-47f1-bc3f-cb569570b8d9"/>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e8b2b78-7d86-4249-ac37-d0e67cecd58d"/>
    <ds:schemaRef ds:uri="http://www.w3.org/XML/1998/namespace"/>
    <ds:schemaRef ds:uri="http://purl.org/dc/dcmitype/"/>
  </ds:schemaRefs>
</ds:datastoreItem>
</file>

<file path=customXml/itemProps3.xml><?xml version="1.0" encoding="utf-8"?>
<ds:datastoreItem xmlns:ds="http://schemas.openxmlformats.org/officeDocument/2006/customXml" ds:itemID="{695C28D9-43FB-4696-B536-B59C649A3222}"/>
</file>

<file path=docProps/app.xml><?xml version="1.0" encoding="utf-8"?>
<Properties xmlns="http://schemas.openxmlformats.org/officeDocument/2006/extended-properties" xmlns:vt="http://schemas.openxmlformats.org/officeDocument/2006/docPropsVTypes">
  <Template>RTI_PPT_standard (1)</Template>
  <TotalTime>3511</TotalTime>
  <Words>2008</Words>
  <Application>Microsoft Office PowerPoint</Application>
  <PresentationFormat>On-screen Show (4:3)</PresentationFormat>
  <Paragraphs>259</Paragraphs>
  <Slides>26</Slides>
  <Notes>18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Arial</vt:lpstr>
      <vt:lpstr>Arial Narrow</vt:lpstr>
      <vt:lpstr>Calibri</vt:lpstr>
      <vt:lpstr>Courier New</vt:lpstr>
      <vt:lpstr>Symbol</vt:lpstr>
      <vt:lpstr>System Font Regular</vt:lpstr>
      <vt:lpstr>Wingdings</vt:lpstr>
      <vt:lpstr>RTI Corporate (White)</vt:lpstr>
      <vt:lpstr>RTI Corporate Blue)</vt:lpstr>
      <vt:lpstr>Using Remote CAPI in Controlled Residential Settings</vt:lpstr>
      <vt:lpstr>Overview</vt:lpstr>
      <vt:lpstr>Background</vt:lpstr>
      <vt:lpstr>Survey of Prison Inmates (SPI)</vt:lpstr>
      <vt:lpstr>SPI Research &amp; Development (SPI R&amp;D)</vt:lpstr>
      <vt:lpstr>Protocol Development</vt:lpstr>
      <vt:lpstr>Remote Interviewing</vt:lpstr>
      <vt:lpstr>Remote Interviewing Protocols</vt:lpstr>
      <vt:lpstr>Field Test</vt:lpstr>
      <vt:lpstr>Field Test Methodology</vt:lpstr>
      <vt:lpstr>Field Test Logistics</vt:lpstr>
      <vt:lpstr>Field Test Technology</vt:lpstr>
      <vt:lpstr>Cognitive Test</vt:lpstr>
      <vt:lpstr>Cognitive Test Methodology</vt:lpstr>
      <vt:lpstr>Cognitive Test Logistics</vt:lpstr>
      <vt:lpstr>Cognitive Test Technology</vt:lpstr>
      <vt:lpstr>Findings</vt:lpstr>
      <vt:lpstr>Remote Interviewing Experience</vt:lpstr>
      <vt:lpstr>Field Test Feedback</vt:lpstr>
      <vt:lpstr>Recommendations</vt:lpstr>
      <vt:lpstr>Technology</vt:lpstr>
      <vt:lpstr>Security</vt:lpstr>
      <vt:lpstr>Connectivity</vt:lpstr>
      <vt:lpstr>On-Site Support</vt:lpstr>
      <vt:lpstr>Contacts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Scan</dc:title>
  <dc:creator>Jasperson, Nicole</dc:creator>
  <cp:lastModifiedBy>Pucci, Scarlett</cp:lastModifiedBy>
  <cp:revision>1</cp:revision>
  <dcterms:created xsi:type="dcterms:W3CDTF">2024-03-13T18:43:59Z</dcterms:created>
  <dcterms:modified xsi:type="dcterms:W3CDTF">2026-04-21T19:24:49Z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0x01010003DC7AC06673DB47AE3983B332D278A9</vt:lpwstr>
  </property>
</Properties>
</file>