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4056" r:id="rId4"/>
    <p:sldMasterId id="2147484059" r:id="rId5"/>
  </p:sldMasterIdLst>
  <p:notesMasterIdLst>
    <p:notesMasterId r:id="rId27"/>
  </p:notesMasterIdLst>
  <p:handoutMasterIdLst>
    <p:handoutMasterId r:id="rId28"/>
  </p:handoutMasterIdLst>
  <p:sldIdLst>
    <p:sldId id="547" r:id="rId6"/>
    <p:sldId id="548" r:id="rId7"/>
    <p:sldId id="549" r:id="rId8"/>
    <p:sldId id="451" r:id="rId9"/>
    <p:sldId id="550" r:id="rId10"/>
    <p:sldId id="551" r:id="rId11"/>
    <p:sldId id="552" r:id="rId12"/>
    <p:sldId id="553" r:id="rId13"/>
    <p:sldId id="554" r:id="rId14"/>
    <p:sldId id="555" r:id="rId15"/>
    <p:sldId id="556" r:id="rId16"/>
    <p:sldId id="557" r:id="rId17"/>
    <p:sldId id="558" r:id="rId18"/>
    <p:sldId id="535" r:id="rId19"/>
    <p:sldId id="559" r:id="rId20"/>
    <p:sldId id="560" r:id="rId21"/>
    <p:sldId id="561" r:id="rId22"/>
    <p:sldId id="562" r:id="rId23"/>
    <p:sldId id="563" r:id="rId24"/>
    <p:sldId id="564" r:id="rId25"/>
    <p:sldId id="565" r:id="rId2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userDrawn="1">
          <p15:clr>
            <a:srgbClr val="A4A3A4"/>
          </p15:clr>
        </p15:guide>
        <p15:guide id="2" pos="216" userDrawn="1">
          <p15:clr>
            <a:srgbClr val="A4A3A4"/>
          </p15:clr>
        </p15:guide>
        <p15:guide id="3" orient="horz" pos="9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32892E-C4F2-CFC6-A21F-068269A7A966}" name="Gandhi, Allison" initials="AG" userId="S::agandhi@air.org::71febad7-ce2e-4d17-9258-d67dda4a2ea0" providerId="AD"/>
  <p188:author id="{13B0DD3C-B85C-031F-9385-555F78B49FDA}" name="Gilmour, Allison" initials="GA" userId="S::agilmour@air.org::482c4a76-cd88-46a6-be45-54f8e9da9f7f" providerId="AD"/>
  <p188:author id="{C8F4A298-AE3D-F073-EEC2-2FB0E5B06FF9}" name="Kolbe, Tammy" initials="TK" userId="S::tkolbe@air.org::e4769e3d-3c25-4b43-92b2-d565db37cbff" providerId="AD"/>
  <p188:author id="{BF09329E-63C0-5EFF-C7D4-93A024D5EEB8}" name="Jeremy Redford" initials="jbr" userId="Jeremy Redford" providerId="None"/>
  <p188:author id="{9B7543B6-4BD4-2E4E-28CB-AF9D75E1434A}" name="Kelly Linker" initials="KL" userId="S::linker-kelly@norc.org::3a32f4b9-3eeb-4c1c-ad41-74971bbc1a7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138" clrIdx="1">
    <p:extLst>
      <p:ext uri="{19B8F6BF-5375-455C-9EA6-DF929625EA0E}">
        <p15:presenceInfo xmlns:p15="http://schemas.microsoft.com/office/powerpoint/2012/main" userId="Linda K. Reed" providerId="None"/>
      </p:ext>
    </p:extLst>
  </p:cmAuthor>
  <p:cmAuthor id="9" name="Neuben, Stephanie" initials="SN" lastIdx="4" clrIdx="8">
    <p:extLst>
      <p:ext uri="{19B8F6BF-5375-455C-9EA6-DF929625EA0E}">
        <p15:presenceInfo xmlns:p15="http://schemas.microsoft.com/office/powerpoint/2012/main" userId="Neuben, Stephanie"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48" clrIdx="3">
    <p:extLst>
      <p:ext uri="{19B8F6BF-5375-455C-9EA6-DF929625EA0E}">
        <p15:presenceInfo xmlns:p15="http://schemas.microsoft.com/office/powerpoint/2012/main" userId="Note" providerId="None"/>
      </p:ext>
    </p:extLst>
  </p:cmAuthor>
  <p:cmAuthor id="5" name="Jehle, Angela" initials="JA [2]" lastIdx="71"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9E9"/>
    <a:srgbClr val="F5F5F5"/>
    <a:srgbClr val="F9F9F9"/>
    <a:srgbClr val="FCFCFC"/>
    <a:srgbClr val="F6F6F6"/>
    <a:srgbClr val="F8F8F9"/>
    <a:srgbClr val="F2F2F3"/>
    <a:srgbClr val="BFBFBF"/>
    <a:srgbClr val="EBEBEC"/>
    <a:srgbClr val="EBEC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77794B7-0F68-450A-8CF4-2D9CDB5CE098}">
  <a:tblStyle styleId="{577794B7-0F68-450A-8CF4-2D9CDB5CE098}" styleName="_AIR 2021">
    <a:wholeTbl>
      <a:tcTxStyle>
        <a:fontRef idx="minor">
          <a:schemeClr val="tx2"/>
        </a:fontRef>
        <a:schemeClr val="tx2"/>
      </a:tcTxStyle>
      <a:tcStyle>
        <a:tcBdr>
          <a:left>
            <a:ln>
              <a:noFill/>
            </a:ln>
          </a:left>
          <a:right>
            <a:ln>
              <a:noFill/>
            </a:ln>
          </a:right>
          <a:top>
            <a:ln>
              <a:noFill/>
            </a:ln>
          </a:top>
          <a:bottom>
            <a:ln w="9585" cmpd="sng">
              <a:solidFill>
                <a:schemeClr val="accent3"/>
              </a:solidFill>
            </a:ln>
          </a:bottom>
          <a:insideH>
            <a:ln w="9585" cmpd="sng">
              <a:solidFill>
                <a:schemeClr val="accent6"/>
              </a:solidFill>
            </a:ln>
          </a:insideH>
          <a:insideV>
            <a:ln w="9585" cmpd="sng">
              <a:solidFill>
                <a:schemeClr val="accent6"/>
              </a:solidFill>
            </a:ln>
          </a:insideV>
        </a:tcBdr>
        <a:fill>
          <a:noFill/>
        </a:fill>
      </a:tcStyle>
    </a:wholeTbl>
    <a:band1H>
      <a:tcStyle>
        <a:tcBdr/>
      </a:tcStyle>
    </a:band1H>
    <a:band2H>
      <a:tcStyle>
        <a:tcBdr/>
        <a:fill>
          <a:solidFill>
            <a:schemeClr val="bg2">
              <a:alpha val="25000"/>
            </a:schemeClr>
          </a:solidFill>
        </a:fill>
      </a:tcStyle>
    </a:band2H>
    <a:firstRow>
      <a:tcTxStyle b="on">
        <a:fontRef idx="minor">
          <a:prstClr val="white"/>
        </a:fontRef>
        <a:prstClr val="white"/>
      </a:tcTxStyle>
      <a:tcStyle>
        <a:tcBdr>
          <a:bottom>
            <a:ln w="58000" cmpd="sng">
              <a:solidFill>
                <a:schemeClr val="accent2"/>
              </a:solidFill>
            </a:ln>
          </a:bottom>
          <a:insideH>
            <a:ln>
              <a:noFill/>
            </a:ln>
          </a:insideH>
          <a:insideV>
            <a:ln w="9525" cmpd="sng">
              <a:solidFill>
                <a:prstClr val="white"/>
              </a:solid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268"/>
      </p:cViewPr>
      <p:guideLst>
        <p:guide orient="horz" pos="816"/>
        <p:guide pos="216"/>
        <p:guide orient="horz" pos="91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0940A39-6E2A-47F1-B1DE-3C5EF13B16C0}"/>
              </a:ext>
            </a:extLst>
          </p:cNvPr>
          <p:cNvSpPr>
            <a:spLocks noGrp="1"/>
          </p:cNvSpPr>
          <p:nvPr>
            <p:ph type="ftr" sz="quarter" idx="2"/>
          </p:nvPr>
        </p:nvSpPr>
        <p:spPr>
          <a:xfrm>
            <a:off x="4" y="8772593"/>
            <a:ext cx="4151082" cy="248124"/>
          </a:xfrm>
          <a:prstGeom prst="rect">
            <a:avLst/>
          </a:prstGeom>
        </p:spPr>
        <p:txBody>
          <a:bodyPr vert="horz" lIns="93324" tIns="46662" rIns="93324" bIns="46662" rtlCol="0" anchor="b" anchorCtr="0">
            <a:spAutoFit/>
          </a:bodyPr>
          <a:lstStyle>
            <a:lvl1pPr algn="l">
              <a:defRPr sz="1000">
                <a:latin typeface="Calibri"/>
              </a:defRPr>
            </a:lvl1pPr>
          </a:lstStyle>
          <a:p>
            <a:endParaRPr lang="en-US"/>
          </a:p>
        </p:txBody>
      </p:sp>
      <p:sp>
        <p:nvSpPr>
          <p:cNvPr id="7" name="Date Placeholder 8">
            <a:extLst>
              <a:ext uri="{FF2B5EF4-FFF2-40B4-BE49-F238E27FC236}">
                <a16:creationId xmlns:a16="http://schemas.microsoft.com/office/drawing/2014/main" id="{FB99857B-69BF-4D95-B8FE-D0E61886A0CA}"/>
              </a:ext>
            </a:extLst>
          </p:cNvPr>
          <p:cNvSpPr>
            <a:spLocks noGrp="1"/>
          </p:cNvSpPr>
          <p:nvPr>
            <p:ph type="dt" idx="1"/>
          </p:nvPr>
        </p:nvSpPr>
        <p:spPr>
          <a:xfrm>
            <a:off x="4680856" y="8772593"/>
            <a:ext cx="925513" cy="290286"/>
          </a:xfrm>
          <a:prstGeom prst="rect">
            <a:avLst/>
          </a:prstGeom>
        </p:spPr>
        <p:txBody>
          <a:bodyPr vert="horz" lIns="91440" tIns="45720" rIns="91440" bIns="45720" rtlCol="0"/>
          <a:lstStyle>
            <a:lvl1pPr algn="r">
              <a:defRPr sz="1000"/>
            </a:lvl1pPr>
          </a:lstStyle>
          <a:p>
            <a:endParaRPr lang="en-US"/>
          </a:p>
        </p:txBody>
      </p:sp>
      <p:sp>
        <p:nvSpPr>
          <p:cNvPr id="8" name="Rectangle 7">
            <a:extLst>
              <a:ext uri="{FF2B5EF4-FFF2-40B4-BE49-F238E27FC236}">
                <a16:creationId xmlns:a16="http://schemas.microsoft.com/office/drawing/2014/main" id="{9C569C08-8E6E-491E-8D68-0121C96C16A6}"/>
              </a:ext>
            </a:extLst>
          </p:cNvPr>
          <p:cNvSpPr/>
          <p:nvPr/>
        </p:nvSpPr>
        <p:spPr>
          <a:xfrm>
            <a:off x="0" y="8697066"/>
            <a:ext cx="6629726" cy="612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BAFAA0A-C753-4979-8706-66E7E1D143AD}"/>
              </a:ext>
            </a:extLst>
          </p:cNvPr>
          <p:cNvSpPr txBox="1"/>
          <p:nvPr/>
        </p:nvSpPr>
        <p:spPr>
          <a:xfrm>
            <a:off x="0" y="9062879"/>
            <a:ext cx="282320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AMERICAN INSTITUTES FOR RESEARCH® | AIR.ORG</a:t>
            </a:r>
          </a:p>
        </p:txBody>
      </p:sp>
      <p:sp>
        <p:nvSpPr>
          <p:cNvPr id="10" name="Slide Number Placeholder 6">
            <a:extLst>
              <a:ext uri="{FF2B5EF4-FFF2-40B4-BE49-F238E27FC236}">
                <a16:creationId xmlns:a16="http://schemas.microsoft.com/office/drawing/2014/main" id="{8A7ACA4B-2672-449C-95EC-D4B821494F54}"/>
              </a:ext>
            </a:extLst>
          </p:cNvPr>
          <p:cNvSpPr>
            <a:spLocks noGrp="1"/>
          </p:cNvSpPr>
          <p:nvPr>
            <p:ph type="sldNum" sz="quarter" idx="3"/>
          </p:nvPr>
        </p:nvSpPr>
        <p:spPr>
          <a:xfrm>
            <a:off x="6701924" y="9108103"/>
            <a:ext cx="150682" cy="201006"/>
          </a:xfrm>
          <a:prstGeom prst="rect">
            <a:avLst/>
          </a:prstGeom>
        </p:spPr>
        <p:txBody>
          <a:bodyPr vert="horz" wrap="none" lIns="0" tIns="0" rIns="0" bIns="46662" rtlCol="0" anchor="ctr" anchorCtr="1">
            <a:spAutoFit/>
          </a:bodyPr>
          <a:lstStyle>
            <a:lvl1pPr algn="ctr">
              <a:defRPr sz="1000">
                <a:latin typeface="Calibri"/>
              </a:defRPr>
            </a:lvl1pPr>
          </a:lstStyle>
          <a:p>
            <a:fld id="{B54DC83E-89B8-4806-9A94-7D2BAA520DC6}" type="slidenum">
              <a:rPr lang="en-US" smtClean="0"/>
              <a:pPr/>
              <a:t>‹#›</a:t>
            </a:fld>
            <a:endParaRPr lang="en-US"/>
          </a:p>
        </p:txBody>
      </p:sp>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682750" y="457200"/>
            <a:ext cx="3657600" cy="2743200"/>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0B897954-AAB2-4D80-ACAB-CAF509F7D69C}"/>
              </a:ext>
            </a:extLst>
          </p:cNvPr>
          <p:cNvSpPr txBox="1"/>
          <p:nvPr/>
        </p:nvSpPr>
        <p:spPr>
          <a:xfrm>
            <a:off x="0" y="9062879"/>
            <a:ext cx="282320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AMERICAN INSTITUTES FOR RESEARCH® | AIR.ORG</a:t>
            </a:r>
          </a:p>
        </p:txBody>
      </p:sp>
      <p:sp>
        <p:nvSpPr>
          <p:cNvPr id="7" name="Slide Number Placeholder 6"/>
          <p:cNvSpPr>
            <a:spLocks noGrp="1"/>
          </p:cNvSpPr>
          <p:nvPr>
            <p:ph type="sldNum" sz="quarter" idx="5"/>
          </p:nvPr>
        </p:nvSpPr>
        <p:spPr>
          <a:xfrm>
            <a:off x="6701924" y="9108103"/>
            <a:ext cx="150682" cy="201006"/>
          </a:xfrm>
          <a:prstGeom prst="rect">
            <a:avLst/>
          </a:prstGeom>
        </p:spPr>
        <p:txBody>
          <a:bodyPr vert="horz" wrap="none" lIns="0" tIns="0" rIns="0" bIns="46662" rtlCol="0" anchor="ctr" anchorCtr="1">
            <a:spAutoFit/>
          </a:bodyPr>
          <a:lstStyle>
            <a:lvl1pPr algn="ctr">
              <a:defRPr sz="1000">
                <a:latin typeface="Calibri"/>
              </a:defRPr>
            </a:lvl1pPr>
          </a:lstStyle>
          <a:p>
            <a:fld id="{B54DC83E-89B8-4806-9A94-7D2BAA520DC6}" type="slidenum">
              <a:rPr lang="en-US" smtClean="0"/>
              <a:pPr/>
              <a:t>‹#›</a:t>
            </a:fld>
            <a:endParaRPr lang="en-US"/>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1</a:t>
            </a:fld>
            <a:endParaRPr lang="en-US"/>
          </a:p>
        </p:txBody>
      </p:sp>
    </p:spTree>
    <p:extLst>
      <p:ext uri="{BB962C8B-B14F-4D97-AF65-F5344CB8AC3E}">
        <p14:creationId xmlns:p14="http://schemas.microsoft.com/office/powerpoint/2010/main" val="3344717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5CBB4-FD56-0122-5804-9C09FF1DA29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B51718-39F8-D4A8-0C9C-ABF93CE557C6}"/>
              </a:ext>
            </a:extLst>
          </p:cNvPr>
          <p:cNvSpPr>
            <a:spLocks noGrp="1"/>
          </p:cNvSpPr>
          <p:nvPr>
            <p:ph type="sldNum" sz="quarter" idx="10"/>
          </p:nvPr>
        </p:nvSpPr>
        <p:spPr/>
        <p:txBody>
          <a:bodyPr/>
          <a:lstStyle/>
          <a:p>
            <a:fld id="{B54DC83E-89B8-4806-9A94-7D2BAA520DC6}" type="slidenum">
              <a:rPr lang="en-US" smtClean="0"/>
              <a:pPr/>
              <a:t>10</a:t>
            </a:fld>
            <a:endParaRPr lang="en-US"/>
          </a:p>
        </p:txBody>
      </p:sp>
      <p:sp>
        <p:nvSpPr>
          <p:cNvPr id="9" name="Slide Image Placeholder 8">
            <a:extLst>
              <a:ext uri="{FF2B5EF4-FFF2-40B4-BE49-F238E27FC236}">
                <a16:creationId xmlns:a16="http://schemas.microsoft.com/office/drawing/2014/main" id="{6E3251C8-F3EE-15F8-65AB-001D91D813C3}"/>
              </a:ext>
            </a:extLst>
          </p:cNvPr>
          <p:cNvSpPr>
            <a:spLocks noGrp="1" noRot="1" noChangeAspect="1"/>
          </p:cNvSpPr>
          <p:nvPr>
            <p:ph type="sldImg"/>
          </p:nvPr>
        </p:nvSpPr>
        <p:spPr>
          <a:xfrm>
            <a:off x="1682750" y="457200"/>
            <a:ext cx="3657600" cy="2743200"/>
          </a:xfrm>
        </p:spPr>
      </p:sp>
      <p:sp>
        <p:nvSpPr>
          <p:cNvPr id="10" name="Notes Placeholder 9">
            <a:extLst>
              <a:ext uri="{FF2B5EF4-FFF2-40B4-BE49-F238E27FC236}">
                <a16:creationId xmlns:a16="http://schemas.microsoft.com/office/drawing/2014/main" id="{81FB86B2-9645-E703-F2EE-9157BE9A20A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75900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A1BEF-9AF2-27EC-A7D7-5F63CDB156B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4A6E91-BEC9-E9FD-C26C-430077BC1E2E}"/>
              </a:ext>
            </a:extLst>
          </p:cNvPr>
          <p:cNvSpPr>
            <a:spLocks noGrp="1"/>
          </p:cNvSpPr>
          <p:nvPr>
            <p:ph type="sldNum" sz="quarter" idx="10"/>
          </p:nvPr>
        </p:nvSpPr>
        <p:spPr/>
        <p:txBody>
          <a:bodyPr/>
          <a:lstStyle/>
          <a:p>
            <a:fld id="{B54DC83E-89B8-4806-9A94-7D2BAA520DC6}" type="slidenum">
              <a:rPr lang="en-US" smtClean="0"/>
              <a:pPr/>
              <a:t>11</a:t>
            </a:fld>
            <a:endParaRPr lang="en-US"/>
          </a:p>
        </p:txBody>
      </p:sp>
      <p:sp>
        <p:nvSpPr>
          <p:cNvPr id="9" name="Slide Image Placeholder 8">
            <a:extLst>
              <a:ext uri="{FF2B5EF4-FFF2-40B4-BE49-F238E27FC236}">
                <a16:creationId xmlns:a16="http://schemas.microsoft.com/office/drawing/2014/main" id="{59651669-E1CA-8331-66F0-B3123C4B85A0}"/>
              </a:ext>
            </a:extLst>
          </p:cNvPr>
          <p:cNvSpPr>
            <a:spLocks noGrp="1" noRot="1" noChangeAspect="1"/>
          </p:cNvSpPr>
          <p:nvPr>
            <p:ph type="sldImg"/>
          </p:nvPr>
        </p:nvSpPr>
        <p:spPr>
          <a:xfrm>
            <a:off x="1682750" y="457200"/>
            <a:ext cx="3657600" cy="2743200"/>
          </a:xfrm>
        </p:spPr>
      </p:sp>
      <p:sp>
        <p:nvSpPr>
          <p:cNvPr id="10" name="Notes Placeholder 9">
            <a:extLst>
              <a:ext uri="{FF2B5EF4-FFF2-40B4-BE49-F238E27FC236}">
                <a16:creationId xmlns:a16="http://schemas.microsoft.com/office/drawing/2014/main" id="{FD408E10-987E-4E9D-022C-8AC270E570A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29476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8D271-EA95-BA75-4D95-AF044ED945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15CE18-CA2B-695A-1D7E-211AF16E10BC}"/>
              </a:ext>
            </a:extLst>
          </p:cNvPr>
          <p:cNvSpPr>
            <a:spLocks noGrp="1" noRot="1" noChangeAspect="1"/>
          </p:cNvSpPr>
          <p:nvPr>
            <p:ph type="sldImg"/>
          </p:nvPr>
        </p:nvSpPr>
        <p:spPr>
          <a:xfrm>
            <a:off x="1682750" y="457200"/>
            <a:ext cx="3657600" cy="2743200"/>
          </a:xfrm>
        </p:spPr>
      </p:sp>
      <p:sp>
        <p:nvSpPr>
          <p:cNvPr id="3" name="Notes Placeholder 2">
            <a:extLst>
              <a:ext uri="{FF2B5EF4-FFF2-40B4-BE49-F238E27FC236}">
                <a16:creationId xmlns:a16="http://schemas.microsoft.com/office/drawing/2014/main" id="{5B9FA741-E946-3585-420E-B5965D3E0FB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9D4FF57-F2DB-ACF5-0F0C-C069A955290A}"/>
              </a:ext>
            </a:extLst>
          </p:cNvPr>
          <p:cNvSpPr>
            <a:spLocks noGrp="1"/>
          </p:cNvSpPr>
          <p:nvPr>
            <p:ph type="sldNum" sz="quarter" idx="5"/>
          </p:nvPr>
        </p:nvSpPr>
        <p:spPr/>
        <p:txBody>
          <a:bodyPr/>
          <a:lstStyle/>
          <a:p>
            <a:fld id="{B54DC83E-89B8-4806-9A94-7D2BAA520DC6}" type="slidenum">
              <a:rPr lang="en-US" smtClean="0"/>
              <a:pPr/>
              <a:t>12</a:t>
            </a:fld>
            <a:endParaRPr lang="en-US"/>
          </a:p>
        </p:txBody>
      </p:sp>
    </p:spTree>
    <p:extLst>
      <p:ext uri="{BB962C8B-B14F-4D97-AF65-F5344CB8AC3E}">
        <p14:creationId xmlns:p14="http://schemas.microsoft.com/office/powerpoint/2010/main" val="3102522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A6DA1-5CA0-4CD3-922D-7EFF6A7D509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420466-CC88-A41A-3B80-C2238169B00E}"/>
              </a:ext>
            </a:extLst>
          </p:cNvPr>
          <p:cNvSpPr>
            <a:spLocks noGrp="1"/>
          </p:cNvSpPr>
          <p:nvPr>
            <p:ph type="sldNum" sz="quarter" idx="10"/>
          </p:nvPr>
        </p:nvSpPr>
        <p:spPr/>
        <p:txBody>
          <a:bodyPr/>
          <a:lstStyle/>
          <a:p>
            <a:fld id="{B54DC83E-89B8-4806-9A94-7D2BAA520DC6}" type="slidenum">
              <a:rPr lang="en-US" smtClean="0"/>
              <a:pPr/>
              <a:t>13</a:t>
            </a:fld>
            <a:endParaRPr lang="en-US"/>
          </a:p>
        </p:txBody>
      </p:sp>
      <p:sp>
        <p:nvSpPr>
          <p:cNvPr id="9" name="Slide Image Placeholder 8">
            <a:extLst>
              <a:ext uri="{FF2B5EF4-FFF2-40B4-BE49-F238E27FC236}">
                <a16:creationId xmlns:a16="http://schemas.microsoft.com/office/drawing/2014/main" id="{D8B54EB6-217C-BE72-CBDE-E4DDEFF0A6B3}"/>
              </a:ext>
            </a:extLst>
          </p:cNvPr>
          <p:cNvSpPr>
            <a:spLocks noGrp="1" noRot="1" noChangeAspect="1"/>
          </p:cNvSpPr>
          <p:nvPr>
            <p:ph type="sldImg"/>
          </p:nvPr>
        </p:nvSpPr>
        <p:spPr>
          <a:xfrm>
            <a:off x="1682750" y="457200"/>
            <a:ext cx="3657600" cy="2743200"/>
          </a:xfrm>
        </p:spPr>
      </p:sp>
      <p:sp>
        <p:nvSpPr>
          <p:cNvPr id="10" name="Notes Placeholder 9">
            <a:extLst>
              <a:ext uri="{FF2B5EF4-FFF2-40B4-BE49-F238E27FC236}">
                <a16:creationId xmlns:a16="http://schemas.microsoft.com/office/drawing/2014/main" id="{614305F9-D4EB-0A72-6C9A-1BE2013C4C4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86616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A1720-0815-8288-FA02-F9F90169EE9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285902-7158-DB7F-E1F8-E8B63977DADE}"/>
              </a:ext>
            </a:extLst>
          </p:cNvPr>
          <p:cNvSpPr>
            <a:spLocks noGrp="1"/>
          </p:cNvSpPr>
          <p:nvPr>
            <p:ph type="sldNum" sz="quarter" idx="10"/>
          </p:nvPr>
        </p:nvSpPr>
        <p:spPr/>
        <p:txBody>
          <a:bodyPr/>
          <a:lstStyle/>
          <a:p>
            <a:fld id="{B54DC83E-89B8-4806-9A94-7D2BAA520DC6}" type="slidenum">
              <a:rPr lang="en-US" smtClean="0"/>
              <a:pPr/>
              <a:t>14</a:t>
            </a:fld>
            <a:endParaRPr lang="en-US"/>
          </a:p>
        </p:txBody>
      </p:sp>
      <p:sp>
        <p:nvSpPr>
          <p:cNvPr id="9" name="Slide Image Placeholder 8">
            <a:extLst>
              <a:ext uri="{FF2B5EF4-FFF2-40B4-BE49-F238E27FC236}">
                <a16:creationId xmlns:a16="http://schemas.microsoft.com/office/drawing/2014/main" id="{A25FF8F5-E33D-6297-D7E9-6A240741A0D1}"/>
              </a:ext>
            </a:extLst>
          </p:cNvPr>
          <p:cNvSpPr>
            <a:spLocks noGrp="1" noRot="1" noChangeAspect="1"/>
          </p:cNvSpPr>
          <p:nvPr>
            <p:ph type="sldImg"/>
          </p:nvPr>
        </p:nvSpPr>
        <p:spPr>
          <a:xfrm>
            <a:off x="1682750" y="457200"/>
            <a:ext cx="3657600" cy="2743200"/>
          </a:xfrm>
        </p:spPr>
      </p:sp>
      <p:sp>
        <p:nvSpPr>
          <p:cNvPr id="10" name="Notes Placeholder 9">
            <a:extLst>
              <a:ext uri="{FF2B5EF4-FFF2-40B4-BE49-F238E27FC236}">
                <a16:creationId xmlns:a16="http://schemas.microsoft.com/office/drawing/2014/main" id="{809CE193-8146-5272-36B8-E900ECCD8B3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67422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A31D5-6A0C-D3DE-6319-D05075914A7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440C9E-53FC-692F-132C-9A78361AE755}"/>
              </a:ext>
            </a:extLst>
          </p:cNvPr>
          <p:cNvSpPr>
            <a:spLocks noGrp="1"/>
          </p:cNvSpPr>
          <p:nvPr>
            <p:ph type="sldNum" sz="quarter" idx="10"/>
          </p:nvPr>
        </p:nvSpPr>
        <p:spPr/>
        <p:txBody>
          <a:bodyPr/>
          <a:lstStyle/>
          <a:p>
            <a:fld id="{B54DC83E-89B8-4806-9A94-7D2BAA520DC6}" type="slidenum">
              <a:rPr lang="en-US" smtClean="0"/>
              <a:pPr/>
              <a:t>15</a:t>
            </a:fld>
            <a:endParaRPr lang="en-US"/>
          </a:p>
        </p:txBody>
      </p:sp>
      <p:sp>
        <p:nvSpPr>
          <p:cNvPr id="9" name="Slide Image Placeholder 8">
            <a:extLst>
              <a:ext uri="{FF2B5EF4-FFF2-40B4-BE49-F238E27FC236}">
                <a16:creationId xmlns:a16="http://schemas.microsoft.com/office/drawing/2014/main" id="{10DD1B80-B10E-17DE-47D9-3E9B93FE6FBF}"/>
              </a:ext>
            </a:extLst>
          </p:cNvPr>
          <p:cNvSpPr>
            <a:spLocks noGrp="1" noRot="1" noChangeAspect="1"/>
          </p:cNvSpPr>
          <p:nvPr>
            <p:ph type="sldImg"/>
          </p:nvPr>
        </p:nvSpPr>
        <p:spPr>
          <a:xfrm>
            <a:off x="1682750" y="457200"/>
            <a:ext cx="3657600" cy="2743200"/>
          </a:xfrm>
        </p:spPr>
      </p:sp>
      <p:sp>
        <p:nvSpPr>
          <p:cNvPr id="10" name="Notes Placeholder 9">
            <a:extLst>
              <a:ext uri="{FF2B5EF4-FFF2-40B4-BE49-F238E27FC236}">
                <a16:creationId xmlns:a16="http://schemas.microsoft.com/office/drawing/2014/main" id="{A26AAB21-966E-305A-2D81-5B781D68BA4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67490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14AB7-C86D-9124-FC90-3686C77CEE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E8DADF-45E6-47A3-518F-89422E9D255A}"/>
              </a:ext>
            </a:extLst>
          </p:cNvPr>
          <p:cNvSpPr>
            <a:spLocks noGrp="1" noRot="1" noChangeAspect="1"/>
          </p:cNvSpPr>
          <p:nvPr>
            <p:ph type="sldImg"/>
          </p:nvPr>
        </p:nvSpPr>
        <p:spPr>
          <a:xfrm>
            <a:off x="1682750" y="457200"/>
            <a:ext cx="3657600" cy="2743200"/>
          </a:xfrm>
        </p:spPr>
      </p:sp>
      <p:sp>
        <p:nvSpPr>
          <p:cNvPr id="3" name="Notes Placeholder 2">
            <a:extLst>
              <a:ext uri="{FF2B5EF4-FFF2-40B4-BE49-F238E27FC236}">
                <a16:creationId xmlns:a16="http://schemas.microsoft.com/office/drawing/2014/main" id="{EB27C35A-A2E6-F278-D1DE-9C5ADEF46CF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3BB4633-E366-75DC-E0E3-1C92F839F1BC}"/>
              </a:ext>
            </a:extLst>
          </p:cNvPr>
          <p:cNvSpPr>
            <a:spLocks noGrp="1"/>
          </p:cNvSpPr>
          <p:nvPr>
            <p:ph type="sldNum" sz="quarter" idx="5"/>
          </p:nvPr>
        </p:nvSpPr>
        <p:spPr/>
        <p:txBody>
          <a:bodyPr/>
          <a:lstStyle/>
          <a:p>
            <a:fld id="{B54DC83E-89B8-4806-9A94-7D2BAA520DC6}" type="slidenum">
              <a:rPr lang="en-US" smtClean="0"/>
              <a:pPr/>
              <a:t>16</a:t>
            </a:fld>
            <a:endParaRPr lang="en-US"/>
          </a:p>
        </p:txBody>
      </p:sp>
    </p:spTree>
    <p:extLst>
      <p:ext uri="{BB962C8B-B14F-4D97-AF65-F5344CB8AC3E}">
        <p14:creationId xmlns:p14="http://schemas.microsoft.com/office/powerpoint/2010/main" val="1042324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11608-1A00-87B7-1C4D-FBCE2322B6D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F3E5F7-A58B-6CD8-1B75-1EFF963F5841}"/>
              </a:ext>
            </a:extLst>
          </p:cNvPr>
          <p:cNvSpPr>
            <a:spLocks noGrp="1"/>
          </p:cNvSpPr>
          <p:nvPr>
            <p:ph type="sldNum" sz="quarter" idx="10"/>
          </p:nvPr>
        </p:nvSpPr>
        <p:spPr/>
        <p:txBody>
          <a:bodyPr/>
          <a:lstStyle/>
          <a:p>
            <a:fld id="{B54DC83E-89B8-4806-9A94-7D2BAA520DC6}" type="slidenum">
              <a:rPr lang="en-US" smtClean="0"/>
              <a:pPr/>
              <a:t>17</a:t>
            </a:fld>
            <a:endParaRPr lang="en-US"/>
          </a:p>
        </p:txBody>
      </p:sp>
      <p:sp>
        <p:nvSpPr>
          <p:cNvPr id="9" name="Slide Image Placeholder 8">
            <a:extLst>
              <a:ext uri="{FF2B5EF4-FFF2-40B4-BE49-F238E27FC236}">
                <a16:creationId xmlns:a16="http://schemas.microsoft.com/office/drawing/2014/main" id="{A6695968-0346-323D-2D41-BF761366383A}"/>
              </a:ext>
            </a:extLst>
          </p:cNvPr>
          <p:cNvSpPr>
            <a:spLocks noGrp="1" noRot="1" noChangeAspect="1"/>
          </p:cNvSpPr>
          <p:nvPr>
            <p:ph type="sldImg"/>
          </p:nvPr>
        </p:nvSpPr>
        <p:spPr>
          <a:xfrm>
            <a:off x="1682750" y="457200"/>
            <a:ext cx="3657600" cy="2743200"/>
          </a:xfrm>
        </p:spPr>
      </p:sp>
      <p:sp>
        <p:nvSpPr>
          <p:cNvPr id="10" name="Notes Placeholder 9">
            <a:extLst>
              <a:ext uri="{FF2B5EF4-FFF2-40B4-BE49-F238E27FC236}">
                <a16:creationId xmlns:a16="http://schemas.microsoft.com/office/drawing/2014/main" id="{043D4D7D-7EDC-4494-3AB2-DE1E82EF04A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58013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273B9-76D3-1237-9BFD-07A63A04BA6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A97EC8-5AB3-830E-5002-F74BA87A76DF}"/>
              </a:ext>
            </a:extLst>
          </p:cNvPr>
          <p:cNvSpPr>
            <a:spLocks noGrp="1"/>
          </p:cNvSpPr>
          <p:nvPr>
            <p:ph type="sldNum" sz="quarter" idx="10"/>
          </p:nvPr>
        </p:nvSpPr>
        <p:spPr/>
        <p:txBody>
          <a:bodyPr/>
          <a:lstStyle/>
          <a:p>
            <a:fld id="{B54DC83E-89B8-4806-9A94-7D2BAA520DC6}" type="slidenum">
              <a:rPr lang="en-US" smtClean="0"/>
              <a:pPr/>
              <a:t>18</a:t>
            </a:fld>
            <a:endParaRPr lang="en-US"/>
          </a:p>
        </p:txBody>
      </p:sp>
      <p:sp>
        <p:nvSpPr>
          <p:cNvPr id="9" name="Slide Image Placeholder 8">
            <a:extLst>
              <a:ext uri="{FF2B5EF4-FFF2-40B4-BE49-F238E27FC236}">
                <a16:creationId xmlns:a16="http://schemas.microsoft.com/office/drawing/2014/main" id="{24D33E73-6751-948E-E980-0C36241C5C13}"/>
              </a:ext>
            </a:extLst>
          </p:cNvPr>
          <p:cNvSpPr>
            <a:spLocks noGrp="1" noRot="1" noChangeAspect="1"/>
          </p:cNvSpPr>
          <p:nvPr>
            <p:ph type="sldImg"/>
          </p:nvPr>
        </p:nvSpPr>
        <p:spPr>
          <a:xfrm>
            <a:off x="1682750" y="457200"/>
            <a:ext cx="3657600" cy="2743200"/>
          </a:xfrm>
        </p:spPr>
      </p:sp>
      <p:sp>
        <p:nvSpPr>
          <p:cNvPr id="10" name="Notes Placeholder 9">
            <a:extLst>
              <a:ext uri="{FF2B5EF4-FFF2-40B4-BE49-F238E27FC236}">
                <a16:creationId xmlns:a16="http://schemas.microsoft.com/office/drawing/2014/main" id="{48A8D941-7013-A6C3-0888-632D6859618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5575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88042-B73B-D2D6-741D-FC738AAEF72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C624B9-6392-F205-836C-7E831BFE7670}"/>
              </a:ext>
            </a:extLst>
          </p:cNvPr>
          <p:cNvSpPr>
            <a:spLocks noGrp="1"/>
          </p:cNvSpPr>
          <p:nvPr>
            <p:ph type="sldNum" sz="quarter" idx="10"/>
          </p:nvPr>
        </p:nvSpPr>
        <p:spPr/>
        <p:txBody>
          <a:bodyPr/>
          <a:lstStyle/>
          <a:p>
            <a:fld id="{B54DC83E-89B8-4806-9A94-7D2BAA520DC6}" type="slidenum">
              <a:rPr lang="en-US" smtClean="0"/>
              <a:pPr/>
              <a:t>19</a:t>
            </a:fld>
            <a:endParaRPr lang="en-US"/>
          </a:p>
        </p:txBody>
      </p:sp>
      <p:sp>
        <p:nvSpPr>
          <p:cNvPr id="9" name="Slide Image Placeholder 8">
            <a:extLst>
              <a:ext uri="{FF2B5EF4-FFF2-40B4-BE49-F238E27FC236}">
                <a16:creationId xmlns:a16="http://schemas.microsoft.com/office/drawing/2014/main" id="{2FABCA1B-313B-39B5-DFDB-B2F655E18CED}"/>
              </a:ext>
            </a:extLst>
          </p:cNvPr>
          <p:cNvSpPr>
            <a:spLocks noGrp="1" noRot="1" noChangeAspect="1"/>
          </p:cNvSpPr>
          <p:nvPr>
            <p:ph type="sldImg"/>
          </p:nvPr>
        </p:nvSpPr>
        <p:spPr>
          <a:xfrm>
            <a:off x="1682750" y="457200"/>
            <a:ext cx="3657600" cy="2743200"/>
          </a:xfrm>
        </p:spPr>
      </p:sp>
      <p:sp>
        <p:nvSpPr>
          <p:cNvPr id="10" name="Notes Placeholder 9">
            <a:extLst>
              <a:ext uri="{FF2B5EF4-FFF2-40B4-BE49-F238E27FC236}">
                <a16:creationId xmlns:a16="http://schemas.microsoft.com/office/drawing/2014/main" id="{20CD83CF-E0D8-8520-2D50-208D15C4050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24477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A8470-0F5D-1078-C084-3B6AB5B9009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BDFB9C-D9EE-D4DD-E4A1-8B8E0BFA7838}"/>
              </a:ext>
            </a:extLst>
          </p:cNvPr>
          <p:cNvSpPr>
            <a:spLocks noGrp="1"/>
          </p:cNvSpPr>
          <p:nvPr>
            <p:ph type="sldNum" sz="quarter" idx="10"/>
          </p:nvPr>
        </p:nvSpPr>
        <p:spPr/>
        <p:txBody>
          <a:bodyPr/>
          <a:lstStyle/>
          <a:p>
            <a:fld id="{B54DC83E-89B8-4806-9A94-7D2BAA520DC6}" type="slidenum">
              <a:rPr lang="en-US" smtClean="0"/>
              <a:pPr/>
              <a:t>2</a:t>
            </a:fld>
            <a:endParaRPr lang="en-US"/>
          </a:p>
        </p:txBody>
      </p:sp>
      <p:sp>
        <p:nvSpPr>
          <p:cNvPr id="9" name="Slide Image Placeholder 8">
            <a:extLst>
              <a:ext uri="{FF2B5EF4-FFF2-40B4-BE49-F238E27FC236}">
                <a16:creationId xmlns:a16="http://schemas.microsoft.com/office/drawing/2014/main" id="{2F076DC3-6148-E7F1-13F7-68084C29C03A}"/>
              </a:ext>
            </a:extLst>
          </p:cNvPr>
          <p:cNvSpPr>
            <a:spLocks noGrp="1" noRot="1" noChangeAspect="1"/>
          </p:cNvSpPr>
          <p:nvPr>
            <p:ph type="sldImg"/>
          </p:nvPr>
        </p:nvSpPr>
        <p:spPr>
          <a:xfrm>
            <a:off x="1682750" y="457200"/>
            <a:ext cx="3657600" cy="2743200"/>
          </a:xfrm>
        </p:spPr>
      </p:sp>
      <p:sp>
        <p:nvSpPr>
          <p:cNvPr id="10" name="Notes Placeholder 9">
            <a:extLst>
              <a:ext uri="{FF2B5EF4-FFF2-40B4-BE49-F238E27FC236}">
                <a16:creationId xmlns:a16="http://schemas.microsoft.com/office/drawing/2014/main" id="{A87CEEDE-23DA-794E-EB95-7961C8E91B0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68962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C3078-5350-8B00-DE4D-A6EBDBC8309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6A7271-5295-E4E4-5E66-54EFC1D64ACD}"/>
              </a:ext>
            </a:extLst>
          </p:cNvPr>
          <p:cNvSpPr>
            <a:spLocks noGrp="1"/>
          </p:cNvSpPr>
          <p:nvPr>
            <p:ph type="sldNum" sz="quarter" idx="10"/>
          </p:nvPr>
        </p:nvSpPr>
        <p:spPr/>
        <p:txBody>
          <a:bodyPr/>
          <a:lstStyle/>
          <a:p>
            <a:fld id="{B54DC83E-89B8-4806-9A94-7D2BAA520DC6}" type="slidenum">
              <a:rPr lang="en-US" smtClean="0"/>
              <a:pPr/>
              <a:t>20</a:t>
            </a:fld>
            <a:endParaRPr lang="en-US"/>
          </a:p>
        </p:txBody>
      </p:sp>
      <p:sp>
        <p:nvSpPr>
          <p:cNvPr id="9" name="Slide Image Placeholder 8">
            <a:extLst>
              <a:ext uri="{FF2B5EF4-FFF2-40B4-BE49-F238E27FC236}">
                <a16:creationId xmlns:a16="http://schemas.microsoft.com/office/drawing/2014/main" id="{C08E3126-0B87-CE73-BEF4-07E7EBE25B1E}"/>
              </a:ext>
            </a:extLst>
          </p:cNvPr>
          <p:cNvSpPr>
            <a:spLocks noGrp="1" noRot="1" noChangeAspect="1"/>
          </p:cNvSpPr>
          <p:nvPr>
            <p:ph type="sldImg"/>
          </p:nvPr>
        </p:nvSpPr>
        <p:spPr>
          <a:xfrm>
            <a:off x="1682750" y="457200"/>
            <a:ext cx="3657600" cy="2743200"/>
          </a:xfrm>
        </p:spPr>
      </p:sp>
      <p:sp>
        <p:nvSpPr>
          <p:cNvPr id="10" name="Notes Placeholder 9">
            <a:extLst>
              <a:ext uri="{FF2B5EF4-FFF2-40B4-BE49-F238E27FC236}">
                <a16:creationId xmlns:a16="http://schemas.microsoft.com/office/drawing/2014/main" id="{BD14A868-88C0-7032-D3C0-CEBBD9B2764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08319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21</a:t>
            </a:fld>
            <a:endParaRPr lang="en-US"/>
          </a:p>
        </p:txBody>
      </p:sp>
    </p:spTree>
    <p:extLst>
      <p:ext uri="{BB962C8B-B14F-4D97-AF65-F5344CB8AC3E}">
        <p14:creationId xmlns:p14="http://schemas.microsoft.com/office/powerpoint/2010/main" val="2961441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9F9670F-B05C-4E29-9927-D8558D7BA470}" type="slidenum">
              <a:rPr lang="en-US" smtClean="0"/>
              <a:pPr/>
              <a:t>3</a:t>
            </a:fld>
            <a:endParaRPr lang="en-US"/>
          </a:p>
        </p:txBody>
      </p:sp>
      <p:sp>
        <p:nvSpPr>
          <p:cNvPr id="9" name="Slide Image Placeholder 8">
            <a:extLst>
              <a:ext uri="{FF2B5EF4-FFF2-40B4-BE49-F238E27FC236}">
                <a16:creationId xmlns:a16="http://schemas.microsoft.com/office/drawing/2014/main" id="{5C3D1257-90D6-4B06-96E6-427F792EDF37}"/>
              </a:ext>
            </a:extLst>
          </p:cNvPr>
          <p:cNvSpPr>
            <a:spLocks noGrp="1" noRot="1" noChangeAspect="1"/>
          </p:cNvSpPr>
          <p:nvPr>
            <p:ph type="sldImg"/>
          </p:nvPr>
        </p:nvSpPr>
        <p:spPr>
          <a:xfrm>
            <a:off x="1682750" y="457200"/>
            <a:ext cx="3657600" cy="2743200"/>
          </a:xfrm>
        </p:spPr>
      </p:sp>
      <p:sp>
        <p:nvSpPr>
          <p:cNvPr id="10" name="Notes Placeholder 9">
            <a:extLst>
              <a:ext uri="{FF2B5EF4-FFF2-40B4-BE49-F238E27FC236}">
                <a16:creationId xmlns:a16="http://schemas.microsoft.com/office/drawing/2014/main" id="{D67144F1-529D-4FFA-9395-238980B5DD9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3585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457200"/>
            <a:ext cx="36576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4</a:t>
            </a:fld>
            <a:endParaRPr lang="en-US"/>
          </a:p>
        </p:txBody>
      </p:sp>
    </p:spTree>
    <p:extLst>
      <p:ext uri="{BB962C8B-B14F-4D97-AF65-F5344CB8AC3E}">
        <p14:creationId xmlns:p14="http://schemas.microsoft.com/office/powerpoint/2010/main" val="1157825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4DC83E-89B8-4806-9A94-7D2BAA520DC6}" type="slidenum">
              <a:rPr lang="en-US" smtClean="0"/>
              <a:pPr/>
              <a:t>5</a:t>
            </a:fld>
            <a:endParaRPr lang="en-US"/>
          </a:p>
        </p:txBody>
      </p:sp>
      <p:sp>
        <p:nvSpPr>
          <p:cNvPr id="9" name="Slide Image Placeholder 8">
            <a:extLst>
              <a:ext uri="{FF2B5EF4-FFF2-40B4-BE49-F238E27FC236}">
                <a16:creationId xmlns:a16="http://schemas.microsoft.com/office/drawing/2014/main" id="{83F2B3B2-21DB-4AB0-BD30-EA85354A956F}"/>
              </a:ext>
            </a:extLst>
          </p:cNvPr>
          <p:cNvSpPr>
            <a:spLocks noGrp="1" noRot="1" noChangeAspect="1"/>
          </p:cNvSpPr>
          <p:nvPr>
            <p:ph type="sldImg"/>
          </p:nvPr>
        </p:nvSpPr>
        <p:spPr>
          <a:xfrm>
            <a:off x="1682750" y="457200"/>
            <a:ext cx="3657600" cy="2743200"/>
          </a:xfrm>
        </p:spPr>
      </p:sp>
      <p:sp>
        <p:nvSpPr>
          <p:cNvPr id="10" name="Notes Placeholder 9">
            <a:extLst>
              <a:ext uri="{FF2B5EF4-FFF2-40B4-BE49-F238E27FC236}">
                <a16:creationId xmlns:a16="http://schemas.microsoft.com/office/drawing/2014/main" id="{1A15ABDD-04D6-4DF9-B2CF-D6DA4D29CFB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62408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CDD63-E2E5-7B19-0A2F-9844ADFDA03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90475E-032E-E659-84AE-58C817B316DF}"/>
              </a:ext>
            </a:extLst>
          </p:cNvPr>
          <p:cNvSpPr>
            <a:spLocks noGrp="1"/>
          </p:cNvSpPr>
          <p:nvPr>
            <p:ph type="sldNum" sz="quarter" idx="10"/>
          </p:nvPr>
        </p:nvSpPr>
        <p:spPr/>
        <p:txBody>
          <a:bodyPr/>
          <a:lstStyle/>
          <a:p>
            <a:fld id="{B54DC83E-89B8-4806-9A94-7D2BAA520DC6}" type="slidenum">
              <a:rPr lang="en-US" smtClean="0"/>
              <a:pPr/>
              <a:t>6</a:t>
            </a:fld>
            <a:endParaRPr lang="en-US"/>
          </a:p>
        </p:txBody>
      </p:sp>
      <p:sp>
        <p:nvSpPr>
          <p:cNvPr id="9" name="Slide Image Placeholder 8">
            <a:extLst>
              <a:ext uri="{FF2B5EF4-FFF2-40B4-BE49-F238E27FC236}">
                <a16:creationId xmlns:a16="http://schemas.microsoft.com/office/drawing/2014/main" id="{3BE7FE3E-966C-0FDD-6906-A863B207B3B4}"/>
              </a:ext>
            </a:extLst>
          </p:cNvPr>
          <p:cNvSpPr>
            <a:spLocks noGrp="1" noRot="1" noChangeAspect="1"/>
          </p:cNvSpPr>
          <p:nvPr>
            <p:ph type="sldImg"/>
          </p:nvPr>
        </p:nvSpPr>
        <p:spPr>
          <a:xfrm>
            <a:off x="1682750" y="457200"/>
            <a:ext cx="3657600" cy="2743200"/>
          </a:xfrm>
        </p:spPr>
      </p:sp>
      <p:sp>
        <p:nvSpPr>
          <p:cNvPr id="10" name="Notes Placeholder 9">
            <a:extLst>
              <a:ext uri="{FF2B5EF4-FFF2-40B4-BE49-F238E27FC236}">
                <a16:creationId xmlns:a16="http://schemas.microsoft.com/office/drawing/2014/main" id="{78BC86F8-8D11-31F3-2D3C-8C898814E5C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33800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92E9E-42B1-1023-9923-D740378E116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109538-7C66-5E14-FC00-DCD92D97F91E}"/>
              </a:ext>
            </a:extLst>
          </p:cNvPr>
          <p:cNvSpPr>
            <a:spLocks noGrp="1"/>
          </p:cNvSpPr>
          <p:nvPr>
            <p:ph type="sldNum" sz="quarter" idx="10"/>
          </p:nvPr>
        </p:nvSpPr>
        <p:spPr/>
        <p:txBody>
          <a:bodyPr/>
          <a:lstStyle/>
          <a:p>
            <a:fld id="{B54DC83E-89B8-4806-9A94-7D2BAA520DC6}" type="slidenum">
              <a:rPr lang="en-US" smtClean="0"/>
              <a:pPr/>
              <a:t>7</a:t>
            </a:fld>
            <a:endParaRPr lang="en-US"/>
          </a:p>
        </p:txBody>
      </p:sp>
      <p:sp>
        <p:nvSpPr>
          <p:cNvPr id="9" name="Slide Image Placeholder 8">
            <a:extLst>
              <a:ext uri="{FF2B5EF4-FFF2-40B4-BE49-F238E27FC236}">
                <a16:creationId xmlns:a16="http://schemas.microsoft.com/office/drawing/2014/main" id="{FE41EFDF-12C0-2464-7195-F5AAD6B5EDB6}"/>
              </a:ext>
            </a:extLst>
          </p:cNvPr>
          <p:cNvSpPr>
            <a:spLocks noGrp="1" noRot="1" noChangeAspect="1"/>
          </p:cNvSpPr>
          <p:nvPr>
            <p:ph type="sldImg"/>
          </p:nvPr>
        </p:nvSpPr>
        <p:spPr>
          <a:xfrm>
            <a:off x="1682750" y="457200"/>
            <a:ext cx="3657600" cy="2743200"/>
          </a:xfrm>
        </p:spPr>
      </p:sp>
      <p:sp>
        <p:nvSpPr>
          <p:cNvPr id="10" name="Notes Placeholder 9">
            <a:extLst>
              <a:ext uri="{FF2B5EF4-FFF2-40B4-BE49-F238E27FC236}">
                <a16:creationId xmlns:a16="http://schemas.microsoft.com/office/drawing/2014/main" id="{087335AA-6331-4D73-86EC-8E7030DF595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11910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69497-FC78-478D-03BE-5E5D3AF68E5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9E6D8E-21FF-15EA-741F-A933ECF2CADC}"/>
              </a:ext>
            </a:extLst>
          </p:cNvPr>
          <p:cNvSpPr>
            <a:spLocks noGrp="1"/>
          </p:cNvSpPr>
          <p:nvPr>
            <p:ph type="sldNum" sz="quarter" idx="10"/>
          </p:nvPr>
        </p:nvSpPr>
        <p:spPr/>
        <p:txBody>
          <a:bodyPr/>
          <a:lstStyle/>
          <a:p>
            <a:fld id="{B54DC83E-89B8-4806-9A94-7D2BAA520DC6}" type="slidenum">
              <a:rPr lang="en-US" smtClean="0"/>
              <a:pPr/>
              <a:t>8</a:t>
            </a:fld>
            <a:endParaRPr lang="en-US"/>
          </a:p>
        </p:txBody>
      </p:sp>
      <p:sp>
        <p:nvSpPr>
          <p:cNvPr id="9" name="Slide Image Placeholder 8">
            <a:extLst>
              <a:ext uri="{FF2B5EF4-FFF2-40B4-BE49-F238E27FC236}">
                <a16:creationId xmlns:a16="http://schemas.microsoft.com/office/drawing/2014/main" id="{E74981CC-F4F8-A30B-0B3F-C9E4453546EC}"/>
              </a:ext>
            </a:extLst>
          </p:cNvPr>
          <p:cNvSpPr>
            <a:spLocks noGrp="1" noRot="1" noChangeAspect="1"/>
          </p:cNvSpPr>
          <p:nvPr>
            <p:ph type="sldImg"/>
          </p:nvPr>
        </p:nvSpPr>
        <p:spPr>
          <a:xfrm>
            <a:off x="1682750" y="457200"/>
            <a:ext cx="3657600" cy="2743200"/>
          </a:xfrm>
        </p:spPr>
      </p:sp>
      <p:sp>
        <p:nvSpPr>
          <p:cNvPr id="10" name="Notes Placeholder 9">
            <a:extLst>
              <a:ext uri="{FF2B5EF4-FFF2-40B4-BE49-F238E27FC236}">
                <a16:creationId xmlns:a16="http://schemas.microsoft.com/office/drawing/2014/main" id="{775E5F5C-4506-741C-28BF-FFA2D7313C9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96996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8F039-1295-7E5E-71A8-17546E86981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91C6C5-9402-CC4C-56A0-34EB6B451649}"/>
              </a:ext>
            </a:extLst>
          </p:cNvPr>
          <p:cNvSpPr>
            <a:spLocks noGrp="1"/>
          </p:cNvSpPr>
          <p:nvPr>
            <p:ph type="sldNum" sz="quarter" idx="10"/>
          </p:nvPr>
        </p:nvSpPr>
        <p:spPr/>
        <p:txBody>
          <a:bodyPr/>
          <a:lstStyle/>
          <a:p>
            <a:fld id="{B54DC83E-89B8-4806-9A94-7D2BAA520DC6}" type="slidenum">
              <a:rPr lang="en-US" smtClean="0"/>
              <a:pPr/>
              <a:t>9</a:t>
            </a:fld>
            <a:endParaRPr lang="en-US"/>
          </a:p>
        </p:txBody>
      </p:sp>
      <p:sp>
        <p:nvSpPr>
          <p:cNvPr id="9" name="Slide Image Placeholder 8">
            <a:extLst>
              <a:ext uri="{FF2B5EF4-FFF2-40B4-BE49-F238E27FC236}">
                <a16:creationId xmlns:a16="http://schemas.microsoft.com/office/drawing/2014/main" id="{A0A33059-200A-AC0C-9199-DBDD997C7D8C}"/>
              </a:ext>
            </a:extLst>
          </p:cNvPr>
          <p:cNvSpPr>
            <a:spLocks noGrp="1" noRot="1" noChangeAspect="1"/>
          </p:cNvSpPr>
          <p:nvPr>
            <p:ph type="sldImg"/>
          </p:nvPr>
        </p:nvSpPr>
        <p:spPr>
          <a:xfrm>
            <a:off x="1682750" y="457200"/>
            <a:ext cx="3657600" cy="2743200"/>
          </a:xfrm>
        </p:spPr>
      </p:sp>
      <p:sp>
        <p:nvSpPr>
          <p:cNvPr id="10" name="Notes Placeholder 9">
            <a:extLst>
              <a:ext uri="{FF2B5EF4-FFF2-40B4-BE49-F238E27FC236}">
                <a16:creationId xmlns:a16="http://schemas.microsoft.com/office/drawing/2014/main" id="{7BC3EB77-00D8-E2A5-8F1D-778BF846790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69357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sv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04225B92-0D1E-48FA-D99B-42E4F36F2296}"/>
              </a:ext>
            </a:extLst>
          </p:cNvPr>
          <p:cNvPicPr>
            <a:picLocks noChangeAspect="1"/>
          </p:cNvPicPr>
          <p:nvPr userDrawn="1"/>
        </p:nvPicPr>
        <p:blipFill>
          <a:blip r:embed="rId3"/>
          <a:stretch>
            <a:fillRect/>
          </a:stretch>
        </p:blipFill>
        <p:spPr>
          <a:xfrm>
            <a:off x="0" y="571"/>
            <a:ext cx="9144000" cy="6856857"/>
          </a:xfrm>
          <a:prstGeom prst="rect">
            <a:avLst/>
          </a:prstGeom>
        </p:spPr>
      </p:pic>
      <p:pic>
        <p:nvPicPr>
          <p:cNvPr id="11" name="AIR Logo" descr="Logo of American Institutes for Research. Advancing Evidence. Improving Lives.">
            <a:extLst>
              <a:ext uri="{FF2B5EF4-FFF2-40B4-BE49-F238E27FC236}">
                <a16:creationId xmlns:a16="http://schemas.microsoft.com/office/drawing/2014/main" id="{25AEE8C0-BC53-4B19-AFC7-BB10205ECF3D}"/>
              </a:ext>
            </a:extLst>
          </p:cNvPr>
          <p:cNvPicPr>
            <a:picLocks noChangeAspect="1"/>
          </p:cNvPicPr>
          <p:nvPr userDrawn="1"/>
        </p:nvPicPr>
        <p:blipFill>
          <a:blip r:embed="rId4"/>
          <a:stretch>
            <a:fillRect/>
          </a:stretch>
        </p:blipFill>
        <p:spPr>
          <a:xfrm>
            <a:off x="6851857" y="549515"/>
            <a:ext cx="1845659" cy="934403"/>
          </a:xfrm>
          <a:prstGeom prst="rect">
            <a:avLst/>
          </a:prstGeom>
        </p:spPr>
      </p:pic>
      <p:sp>
        <p:nvSpPr>
          <p:cNvPr id="4" name="Internal Group">
            <a:extLst>
              <a:ext uri="{FF2B5EF4-FFF2-40B4-BE49-F238E27FC236}">
                <a16:creationId xmlns:a16="http://schemas.microsoft.com/office/drawing/2014/main" id="{5B02D35E-0C44-43BB-94DD-FE44AE66D414}"/>
              </a:ext>
            </a:extLst>
          </p:cNvPr>
          <p:cNvSpPr>
            <a:spLocks noGrp="1"/>
          </p:cNvSpPr>
          <p:nvPr>
            <p:ph type="body" sz="quarter" idx="16" hasCustomPrompt="1"/>
          </p:nvPr>
        </p:nvSpPr>
        <p:spPr>
          <a:xfrm>
            <a:off x="342901" y="1782519"/>
            <a:ext cx="6535379" cy="284950"/>
          </a:xfrm>
        </p:spPr>
        <p:txBody>
          <a:bodyPr wrap="none">
            <a:spAutoFit/>
          </a:bodyPr>
          <a:lstStyle>
            <a:lvl1pPr marL="0" indent="0">
              <a:buNone/>
              <a:defRPr sz="1600" b="0" cap="all" baseline="0">
                <a:solidFill>
                  <a:schemeClr val="bg1"/>
                </a:solidFill>
              </a:defRPr>
            </a:lvl1pPr>
            <a:lvl2pPr marL="0" indent="0">
              <a:lnSpc>
                <a:spcPct val="100000"/>
              </a:lnSpc>
              <a:spcBef>
                <a:spcPts val="0"/>
              </a:spcBef>
              <a:buNone/>
              <a:defRPr sz="1800" b="1">
                <a:solidFill>
                  <a:schemeClr val="bg1"/>
                </a:solidFill>
              </a:defRPr>
            </a:lvl2pPr>
            <a:lvl3pPr marL="0" indent="0">
              <a:lnSpc>
                <a:spcPct val="100000"/>
              </a:lnSpc>
              <a:spcBef>
                <a:spcPts val="0"/>
              </a:spcBef>
              <a:buNone/>
              <a:defRPr sz="1800" b="1">
                <a:solidFill>
                  <a:schemeClr val="bg1"/>
                </a:solidFill>
              </a:defRPr>
            </a:lvl3pPr>
            <a:lvl4pPr marL="0" indent="0">
              <a:lnSpc>
                <a:spcPct val="100000"/>
              </a:lnSpc>
              <a:spcBef>
                <a:spcPts val="0"/>
              </a:spcBef>
              <a:buNone/>
              <a:defRPr sz="1800" b="1">
                <a:solidFill>
                  <a:schemeClr val="bg1"/>
                </a:solidFill>
              </a:defRPr>
            </a:lvl4pPr>
            <a:lvl5pPr marL="0" indent="0">
              <a:lnSpc>
                <a:spcPct val="100000"/>
              </a:lnSpc>
              <a:spcBef>
                <a:spcPts val="0"/>
              </a:spcBef>
              <a:buNone/>
              <a:defRPr sz="1800" b="1">
                <a:solidFill>
                  <a:schemeClr val="bg1"/>
                </a:solidFill>
              </a:defRPr>
            </a:lvl5pPr>
          </a:lstStyle>
          <a:p>
            <a:pPr lvl="0"/>
            <a:r>
              <a:rPr lang="en-US"/>
              <a:t>AIR Internal Group Name: Subgroup OR SERVICE LINE OR GRANT NAME</a:t>
            </a:r>
          </a:p>
        </p:txBody>
      </p:sp>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342900" y="2103120"/>
            <a:ext cx="8354891" cy="766879"/>
          </a:xfrm>
        </p:spPr>
        <p:txBody>
          <a:bodyPr anchor="b">
            <a:normAutofit/>
          </a:bodyPr>
          <a:lstStyle>
            <a:lvl1pPr algn="l">
              <a:defRPr sz="3600" b="1" baseline="0">
                <a:solidFill>
                  <a:schemeClr val="bg1"/>
                </a:solidFill>
                <a:latin typeface="+mj-lt"/>
                <a:ea typeface="Tahoma" panose="020B0604030504040204" pitchFamily="34" charset="0"/>
                <a:cs typeface="Arial" panose="020B0604020202020204" pitchFamily="34" charset="0"/>
              </a:defRPr>
            </a:lvl1pPr>
          </a:lstStyle>
          <a:p>
            <a:r>
              <a:rPr lang="en-US"/>
              <a:t>Presentation Title</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342902" y="3119990"/>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5" name="Subtitle">
            <a:extLst>
              <a:ext uri="{FF2B5EF4-FFF2-40B4-BE49-F238E27FC236}">
                <a16:creationId xmlns:a16="http://schemas.microsoft.com/office/drawing/2014/main" id="{503C6AED-0DE0-47E4-A81C-6336093669F5}"/>
              </a:ext>
            </a:extLst>
          </p:cNvPr>
          <p:cNvSpPr>
            <a:spLocks noGrp="1"/>
          </p:cNvSpPr>
          <p:nvPr>
            <p:ph type="body" sz="quarter" idx="12" hasCustomPrompt="1"/>
          </p:nvPr>
        </p:nvSpPr>
        <p:spPr>
          <a:xfrm>
            <a:off x="342900" y="3276603"/>
            <a:ext cx="8354616" cy="695325"/>
          </a:xfrm>
        </p:spPr>
        <p:txBody>
          <a:bodyPr>
            <a:normAutofit/>
          </a:bodyPr>
          <a:lstStyle>
            <a:lvl1pPr marL="0" indent="0">
              <a:buNone/>
              <a:defRPr sz="2400">
                <a:solidFill>
                  <a:schemeClr val="bg1"/>
                </a:solidFill>
              </a:defRPr>
            </a:lvl1pPr>
            <a:lvl2pPr marL="240030" indent="0">
              <a:buNone/>
              <a:defRPr>
                <a:solidFill>
                  <a:schemeClr val="bg1"/>
                </a:solidFill>
              </a:defRPr>
            </a:lvl2pPr>
            <a:lvl3pPr marL="480060" indent="0">
              <a:buNone/>
              <a:defRPr>
                <a:solidFill>
                  <a:schemeClr val="bg1"/>
                </a:solidFill>
              </a:defRPr>
            </a:lvl3pPr>
            <a:lvl4pPr marL="720090" indent="0">
              <a:buNone/>
              <a:defRPr>
                <a:solidFill>
                  <a:schemeClr val="bg1"/>
                </a:solidFill>
              </a:defRPr>
            </a:lvl4pPr>
            <a:lvl5pPr marL="960120" indent="0">
              <a:buNone/>
              <a:defRPr>
                <a:solidFill>
                  <a:schemeClr val="bg1"/>
                </a:solidFill>
              </a:defRPr>
            </a:lvl5pPr>
          </a:lstStyle>
          <a:p>
            <a:pPr lvl="0"/>
            <a:r>
              <a:rPr lang="en-US"/>
              <a:t>Presentation Subtitle</a:t>
            </a:r>
          </a:p>
        </p:txBody>
      </p:sp>
      <p:sp>
        <p:nvSpPr>
          <p:cNvPr id="12" name="Presenters">
            <a:extLst>
              <a:ext uri="{FF2B5EF4-FFF2-40B4-BE49-F238E27FC236}">
                <a16:creationId xmlns:a16="http://schemas.microsoft.com/office/drawing/2014/main" id="{92723639-909B-4FF5-85E7-4F5DDDD84DFB}"/>
              </a:ext>
            </a:extLst>
          </p:cNvPr>
          <p:cNvSpPr>
            <a:spLocks noGrp="1"/>
          </p:cNvSpPr>
          <p:nvPr>
            <p:ph type="body" sz="quarter" idx="13" hasCustomPrompt="1"/>
          </p:nvPr>
        </p:nvSpPr>
        <p:spPr>
          <a:xfrm>
            <a:off x="342900" y="4128534"/>
            <a:ext cx="8354616" cy="791308"/>
          </a:xfrm>
        </p:spPr>
        <p:txBody>
          <a:bodyPr>
            <a:normAutofit/>
          </a:bodyPr>
          <a:lstStyle>
            <a:lvl1pPr marL="0" indent="0">
              <a:buNone/>
              <a:defRPr sz="1400">
                <a:solidFill>
                  <a:schemeClr val="bg1"/>
                </a:solidFill>
              </a:defRPr>
            </a:lvl1pPr>
            <a:lvl2pPr marL="240030" indent="0">
              <a:buNone/>
              <a:defRPr>
                <a:solidFill>
                  <a:schemeClr val="bg1"/>
                </a:solidFill>
              </a:defRPr>
            </a:lvl2pPr>
            <a:lvl3pPr marL="480060" indent="0">
              <a:buNone/>
              <a:defRPr>
                <a:solidFill>
                  <a:schemeClr val="bg1"/>
                </a:solidFill>
              </a:defRPr>
            </a:lvl3pPr>
            <a:lvl4pPr marL="720090" indent="0">
              <a:buNone/>
              <a:defRPr>
                <a:solidFill>
                  <a:schemeClr val="bg1"/>
                </a:solidFill>
              </a:defRPr>
            </a:lvl4pPr>
            <a:lvl5pPr marL="960120" indent="0">
              <a:buNone/>
              <a:defRPr>
                <a:solidFill>
                  <a:schemeClr val="bg1"/>
                </a:solidFill>
              </a:defRPr>
            </a:lvl5pPr>
          </a:lstStyle>
          <a:p>
            <a:pPr lvl="0"/>
            <a:r>
              <a:rPr lang="en-US"/>
              <a:t>Presenter’s Name, Title | Second Presenter’s Name, Title</a:t>
            </a:r>
            <a:br>
              <a:rPr lang="en-US"/>
            </a:br>
            <a:r>
              <a:rPr lang="en-US"/>
              <a:t>email.address@air.org or internal.group.email@air.org</a:t>
            </a:r>
          </a:p>
        </p:txBody>
      </p:sp>
      <p:sp>
        <p:nvSpPr>
          <p:cNvPr id="13" name="Location-Date">
            <a:extLst>
              <a:ext uri="{FF2B5EF4-FFF2-40B4-BE49-F238E27FC236}">
                <a16:creationId xmlns:a16="http://schemas.microsoft.com/office/drawing/2014/main" id="{2ADB9052-C0CF-4CF9-9F42-1E338D9FF411}"/>
              </a:ext>
            </a:extLst>
          </p:cNvPr>
          <p:cNvSpPr>
            <a:spLocks noGrp="1"/>
          </p:cNvSpPr>
          <p:nvPr>
            <p:ph type="body" sz="quarter" idx="14" hasCustomPrompt="1"/>
          </p:nvPr>
        </p:nvSpPr>
        <p:spPr>
          <a:xfrm>
            <a:off x="342900" y="4990331"/>
            <a:ext cx="8354616" cy="1016633"/>
          </a:xfrm>
        </p:spPr>
        <p:txBody>
          <a:bodyPr>
            <a:normAutofit/>
          </a:bodyPr>
          <a:lstStyle>
            <a:lvl1pPr marL="0" indent="0">
              <a:buNone/>
              <a:defRPr sz="1800">
                <a:solidFill>
                  <a:schemeClr val="bg1"/>
                </a:solidFill>
              </a:defRPr>
            </a:lvl1pPr>
            <a:lvl2pPr marL="240030" indent="0">
              <a:buNone/>
              <a:defRPr>
                <a:solidFill>
                  <a:schemeClr val="bg1"/>
                </a:solidFill>
              </a:defRPr>
            </a:lvl2pPr>
            <a:lvl3pPr marL="480060" indent="0">
              <a:buNone/>
              <a:defRPr>
                <a:solidFill>
                  <a:schemeClr val="bg1"/>
                </a:solidFill>
              </a:defRPr>
            </a:lvl3pPr>
            <a:lvl4pPr marL="720090" indent="0">
              <a:buNone/>
              <a:defRPr>
                <a:solidFill>
                  <a:schemeClr val="bg1"/>
                </a:solidFill>
              </a:defRPr>
            </a:lvl4pPr>
            <a:lvl5pPr marL="960120" indent="0">
              <a:buNone/>
              <a:defRPr>
                <a:solidFill>
                  <a:schemeClr val="bg1"/>
                </a:solidFill>
              </a:defRPr>
            </a:lvl5pPr>
          </a:lstStyle>
          <a:p>
            <a:pPr lvl="0"/>
            <a:r>
              <a:rPr lang="en-US"/>
              <a:t>Presentation Purpose or Location | Month 20XX</a:t>
            </a:r>
          </a:p>
        </p:txBody>
      </p:sp>
      <p:sp>
        <p:nvSpPr>
          <p:cNvPr id="10" name="AIR.ORG">
            <a:extLst>
              <a:ext uri="{FF2B5EF4-FFF2-40B4-BE49-F238E27FC236}">
                <a16:creationId xmlns:a16="http://schemas.microsoft.com/office/drawing/2014/main" id="{6D35682F-2DFC-6D4A-9319-B6DB0F0EC6C2}"/>
              </a:ext>
            </a:extLst>
          </p:cNvPr>
          <p:cNvSpPr txBox="1"/>
          <p:nvPr userDrawn="1"/>
        </p:nvSpPr>
        <p:spPr>
          <a:xfrm>
            <a:off x="342900" y="6400412"/>
            <a:ext cx="4572000" cy="261610"/>
          </a:xfrm>
          <a:prstGeom prst="rect">
            <a:avLst/>
          </a:prstGeom>
          <a:noFill/>
        </p:spPr>
        <p:txBody>
          <a:bodyPr wrap="square" lIns="0" anchor="b">
            <a:spAutoFit/>
          </a:bodyPr>
          <a:lstStyle/>
          <a:p>
            <a:pPr algn="l"/>
            <a:r>
              <a:rPr lang="en-US" sz="1100" b="0" i="0" spc="150">
                <a:solidFill>
                  <a:srgbClr val="D1EEFC"/>
                </a:solidFill>
                <a:latin typeface="Calibri"/>
                <a:ea typeface="Calibri"/>
                <a:cs typeface="Calibri"/>
              </a:rPr>
              <a:t>AMERICAN INSTITUTES FOR RESEARCH® | AIR.ORG</a:t>
            </a:r>
          </a:p>
        </p:txBody>
      </p:sp>
      <p:sp>
        <p:nvSpPr>
          <p:cNvPr id="3" name="Copyright">
            <a:extLst>
              <a:ext uri="{FF2B5EF4-FFF2-40B4-BE49-F238E27FC236}">
                <a16:creationId xmlns:a16="http://schemas.microsoft.com/office/drawing/2014/main" id="{3CE52ABA-397F-99D7-BB11-CA4856620E8A}"/>
              </a:ext>
            </a:extLst>
          </p:cNvPr>
          <p:cNvSpPr>
            <a:spLocks noGrp="1"/>
          </p:cNvSpPr>
          <p:nvPr>
            <p:ph type="body" sz="quarter" idx="17" hasCustomPrompt="1"/>
          </p:nvPr>
        </p:nvSpPr>
        <p:spPr>
          <a:xfrm>
            <a:off x="6400800" y="6569689"/>
            <a:ext cx="2296716" cy="92333"/>
          </a:xfrm>
        </p:spPr>
        <p:txBody>
          <a:bodyPr rIns="0" anchor="b">
            <a:spAutoFit/>
          </a:bodyPr>
          <a:lstStyle>
            <a:lvl1pPr marL="0" indent="0" algn="r">
              <a:lnSpc>
                <a:spcPct val="100000"/>
              </a:lnSpc>
              <a:spcBef>
                <a:spcPts val="0"/>
              </a:spcBef>
              <a:buNone/>
              <a:defRPr lang="en-US" sz="600" dirty="0" smtClean="0">
                <a:solidFill>
                  <a:srgbClr val="D1EEFC"/>
                </a:solidFill>
                <a:cs typeface="+mn-cs"/>
              </a:defRPr>
            </a:lvl1pPr>
            <a:lvl2pPr marL="0" indent="0" algn="r">
              <a:lnSpc>
                <a:spcPct val="100000"/>
              </a:lnSpc>
              <a:spcBef>
                <a:spcPts val="0"/>
              </a:spcBef>
              <a:buNone/>
              <a:defRPr lang="en-US" sz="600" kern="1200" dirty="0" smtClean="0">
                <a:solidFill>
                  <a:srgbClr val="D1EEFC"/>
                </a:solidFill>
                <a:latin typeface="+mn-lt"/>
                <a:ea typeface="+mn-ea"/>
                <a:cs typeface="+mn-cs"/>
              </a:defRPr>
            </a:lvl2pPr>
            <a:lvl3pPr marL="0" indent="0" algn="r">
              <a:lnSpc>
                <a:spcPct val="100000"/>
              </a:lnSpc>
              <a:spcBef>
                <a:spcPts val="0"/>
              </a:spcBef>
              <a:buNone/>
              <a:defRPr lang="en-US" sz="600" kern="1200" dirty="0" smtClean="0">
                <a:solidFill>
                  <a:srgbClr val="D1EEFC"/>
                </a:solidFill>
                <a:latin typeface="+mn-lt"/>
                <a:ea typeface="+mn-ea"/>
                <a:cs typeface="+mn-cs"/>
              </a:defRPr>
            </a:lvl3pPr>
            <a:lvl4pPr marL="0" indent="0" algn="r">
              <a:lnSpc>
                <a:spcPct val="100000"/>
              </a:lnSpc>
              <a:spcBef>
                <a:spcPts val="0"/>
              </a:spcBef>
              <a:buNone/>
              <a:defRPr lang="en-US" sz="600" kern="1200" dirty="0" smtClean="0">
                <a:solidFill>
                  <a:srgbClr val="D1EEFC"/>
                </a:solidFill>
                <a:latin typeface="+mn-lt"/>
                <a:ea typeface="+mn-ea"/>
                <a:cs typeface="+mn-cs"/>
              </a:defRPr>
            </a:lvl4pPr>
            <a:lvl5pPr marL="0" indent="0" algn="r">
              <a:lnSpc>
                <a:spcPct val="100000"/>
              </a:lnSpc>
              <a:spcBef>
                <a:spcPts val="0"/>
              </a:spcBef>
              <a:buNone/>
              <a:defRPr lang="en-US" sz="600" kern="1200" dirty="0" smtClean="0">
                <a:solidFill>
                  <a:srgbClr val="D1EEFC"/>
                </a:solidFill>
                <a:latin typeface="+mn-lt"/>
                <a:ea typeface="+mn-ea"/>
                <a:cs typeface="+mn-cs"/>
              </a:defRPr>
            </a:lvl5pPr>
          </a:lstStyle>
          <a:p>
            <a:pPr marL="0" lvl="0" algn="r" defTabSz="685800"/>
            <a:r>
              <a:rPr lang="en-US" sz="600">
                <a:solidFill>
                  <a:srgbClr val="D1EEFC"/>
                </a:solidFill>
              </a:rPr>
              <a:t>Copyright © 20XX American Institutes for Research®. All rights reserved.</a:t>
            </a:r>
            <a:endParaRPr lang="en-US"/>
          </a:p>
        </p:txBody>
      </p:sp>
    </p:spTree>
    <p:extLst>
      <p:ext uri="{BB962C8B-B14F-4D97-AF65-F5344CB8AC3E}">
        <p14:creationId xmlns:p14="http://schemas.microsoft.com/office/powerpoint/2010/main" val="3032173319"/>
      </p:ext>
    </p:extLst>
  </p:cSld>
  <p:clrMapOvr>
    <a:masterClrMapping/>
  </p:clrMapOvr>
  <p:extLst>
    <p:ext uri="{DCECCB84-F9BA-43D5-87BE-67443E8EF086}">
      <p15:sldGuideLst xmlns:p15="http://schemas.microsoft.com/office/powerpoint/2012/main">
        <p15:guide id="1" orient="horz" pos="37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Left Dar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1" y="3"/>
            <a:ext cx="4273550" cy="6208111"/>
          </a:xfrm>
          <a:solidFill>
            <a:schemeClr val="bg2">
              <a:lumMod val="90000"/>
            </a:schemeClr>
          </a:solidFill>
        </p:spPr>
        <p:txBody>
          <a:bodyPr anchor="ctr" anchorCtr="0"/>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0BD64140-19F4-440B-9AB3-0D3B539E3611}"/>
              </a:ext>
            </a:extLst>
          </p:cNvPr>
          <p:cNvSpPr>
            <a:spLocks noGrp="1"/>
          </p:cNvSpPr>
          <p:nvPr>
            <p:ph type="title" hasCustomPrompt="1"/>
          </p:nvPr>
        </p:nvSpPr>
        <p:spPr>
          <a:xfrm>
            <a:off x="4570857" y="0"/>
            <a:ext cx="4229101" cy="1051560"/>
          </a:xfrm>
        </p:spPr>
        <p:txBody>
          <a:bodyPr/>
          <a:lstStyle>
            <a:lvl1pPr>
              <a:defRPr/>
            </a:lvl1pPr>
          </a:lstStyle>
          <a:p>
            <a:r>
              <a:rPr lang="en-US"/>
              <a:t>Photo Left</a:t>
            </a:r>
          </a:p>
        </p:txBody>
      </p:sp>
      <p:sp>
        <p:nvSpPr>
          <p:cNvPr id="6" name="Content Placeholder 5">
            <a:extLst>
              <a:ext uri="{FF2B5EF4-FFF2-40B4-BE49-F238E27FC236}">
                <a16:creationId xmlns:a16="http://schemas.microsoft.com/office/drawing/2014/main" id="{CFB4CE17-B9A2-4429-8BEA-8DAC33B7CC82}"/>
              </a:ext>
            </a:extLst>
          </p:cNvPr>
          <p:cNvSpPr>
            <a:spLocks noGrp="1"/>
          </p:cNvSpPr>
          <p:nvPr>
            <p:ph sz="quarter" idx="19"/>
          </p:nvPr>
        </p:nvSpPr>
        <p:spPr>
          <a:xfrm>
            <a:off x="4570810" y="1307592"/>
            <a:ext cx="4230290" cy="449884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4572002" y="5806443"/>
            <a:ext cx="4229099" cy="365125"/>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8" name="Text Placeholder 5">
            <a:extLst>
              <a:ext uri="{FF2B5EF4-FFF2-40B4-BE49-F238E27FC236}">
                <a16:creationId xmlns:a16="http://schemas.microsoft.com/office/drawing/2014/main" id="{334F4BEE-EE2B-444B-8886-942FBEB446F1}"/>
              </a:ext>
            </a:extLst>
          </p:cNvPr>
          <p:cNvSpPr>
            <a:spLocks noGrp="1"/>
          </p:cNvSpPr>
          <p:nvPr>
            <p:ph type="body" sz="quarter" idx="20" hasCustomPrompt="1"/>
          </p:nvPr>
        </p:nvSpPr>
        <p:spPr>
          <a:xfrm>
            <a:off x="4570856" y="1176375"/>
            <a:ext cx="1196579" cy="52388"/>
          </a:xfrm>
          <a:solidFill>
            <a:schemeClr val="accent2"/>
          </a:solidFill>
          <a:ln>
            <a:noFill/>
          </a:ln>
        </p:spPr>
        <p:txBody>
          <a:bodyPr>
            <a:noAutofit/>
          </a:bodyPr>
          <a:lstStyle>
            <a:lvl1pPr marL="0" indent="0">
              <a:buFont typeface="Arial" panose="020B0604020202020204" pitchFamily="34" charset="0"/>
              <a:buNone/>
              <a:defRPr lang="en-US" sz="100" dirty="0"/>
            </a:lvl1pPr>
            <a:lvl2pPr marL="240030" indent="0">
              <a:buNone/>
              <a:defRPr sz="100"/>
            </a:lvl2pPr>
            <a:lvl3pPr marL="480060" indent="0">
              <a:buNone/>
              <a:defRPr sz="100"/>
            </a:lvl3pPr>
            <a:lvl4pPr marL="720090" indent="0">
              <a:buNone/>
              <a:defRPr sz="100"/>
            </a:lvl4pPr>
            <a:lvl5pPr marL="960120" indent="0">
              <a:buNone/>
              <a:defRPr sz="100"/>
            </a:lvl5pPr>
          </a:lstStyle>
          <a:p>
            <a:pPr lvl="0"/>
            <a:r>
              <a:rPr lang="en-US"/>
              <a:t> </a:t>
            </a:r>
          </a:p>
        </p:txBody>
      </p:sp>
      <p:sp>
        <p:nvSpPr>
          <p:cNvPr id="10" name="AIR.org">
            <a:extLst>
              <a:ext uri="{FF2B5EF4-FFF2-40B4-BE49-F238E27FC236}">
                <a16:creationId xmlns:a16="http://schemas.microsoft.com/office/drawing/2014/main" id="{FE8DE741-9837-45F6-80BC-D1E25BE6E1D7}"/>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000">
                <a:solidFill>
                  <a:schemeClr val="bg2"/>
                </a:solidFill>
              </a:rPr>
              <a:t>| AIR.ORG</a:t>
            </a:r>
          </a:p>
        </p:txBody>
      </p:sp>
      <p:sp>
        <p:nvSpPr>
          <p:cNvPr id="3" name="Slide Number Placeholder 2">
            <a:extLst>
              <a:ext uri="{FF2B5EF4-FFF2-40B4-BE49-F238E27FC236}">
                <a16:creationId xmlns:a16="http://schemas.microsoft.com/office/drawing/2014/main" id="{EC93C9DE-DF10-4382-B836-E8C53CC249E7}"/>
              </a:ext>
            </a:extLst>
          </p:cNvPr>
          <p:cNvSpPr>
            <a:spLocks noGrp="1"/>
          </p:cNvSpPr>
          <p:nvPr>
            <p:ph type="sldNum" sz="quarter" idx="21"/>
          </p:nvPr>
        </p:nvSpPr>
        <p:spPr>
          <a:xfrm>
            <a:off x="342900" y="6422597"/>
            <a:ext cx="171450" cy="246888"/>
          </a:xfrm>
          <a:prstGeom prst="rect">
            <a:avLst/>
          </a:prstGeom>
        </p:spPr>
        <p:txBody>
          <a:bodyPr/>
          <a:lstStyle>
            <a:lvl1pPr>
              <a:defRPr sz="1000"/>
            </a:lvl1pPr>
          </a:lstStyle>
          <a:p>
            <a:fld id="{7E1341B0-7904-4148-9082-6535FE1E4D20}" type="slidenum">
              <a:rPr lang="en-US" smtClean="0"/>
              <a:pPr/>
              <a:t>‹#›</a:t>
            </a:fld>
            <a:endParaRPr lang="en-US"/>
          </a:p>
        </p:txBody>
      </p:sp>
      <p:pic>
        <p:nvPicPr>
          <p:cNvPr id="13" name="Picture 12">
            <a:extLst>
              <a:ext uri="{FF2B5EF4-FFF2-40B4-BE49-F238E27FC236}">
                <a16:creationId xmlns:a16="http://schemas.microsoft.com/office/drawing/2014/main" id="{23C9DE3E-1E5F-4D6A-B307-C1FC2AD166E1}"/>
              </a:ext>
            </a:extLst>
          </p:cNvPr>
          <p:cNvPicPr>
            <a:picLocks noChangeAspect="1"/>
          </p:cNvPicPr>
          <p:nvPr userDrawn="1"/>
        </p:nvPicPr>
        <p:blipFill>
          <a:blip r:embed="rId2"/>
          <a:stretch>
            <a:fillRect/>
          </a:stretch>
        </p:blipFill>
        <p:spPr>
          <a:xfrm>
            <a:off x="7686151" y="6381749"/>
            <a:ext cx="996315" cy="304800"/>
          </a:xfrm>
          <a:prstGeom prst="rect">
            <a:avLst/>
          </a:prstGeom>
        </p:spPr>
      </p:pic>
    </p:spTree>
    <p:extLst>
      <p:ext uri="{BB962C8B-B14F-4D97-AF65-F5344CB8AC3E}">
        <p14:creationId xmlns:p14="http://schemas.microsoft.com/office/powerpoint/2010/main" val="3165764189"/>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CAD942-E2CF-4F22-946A-C89B4F8CC595}"/>
              </a:ext>
            </a:extLst>
          </p:cNvPr>
          <p:cNvSpPr/>
          <p:nvPr userDrawn="1"/>
        </p:nvSpPr>
        <p:spPr>
          <a:xfrm>
            <a:off x="0" y="3"/>
            <a:ext cx="9144000" cy="61960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C86EDEF2-92FA-4034-99BE-DBEADC66FFF1}"/>
              </a:ext>
            </a:extLst>
          </p:cNvPr>
          <p:cNvSpPr>
            <a:spLocks noGrp="1"/>
          </p:cNvSpPr>
          <p:nvPr>
            <p:ph type="title" hasCustomPrompt="1"/>
          </p:nvPr>
        </p:nvSpPr>
        <p:spPr>
          <a:xfrm>
            <a:off x="344043" y="0"/>
            <a:ext cx="8455914" cy="502920"/>
          </a:xfrm>
        </p:spPr>
        <p:txBody>
          <a:bodyPr vert="horz" wrap="square" lIns="0" tIns="0" rIns="0" bIns="0" rtlCol="0" anchor="b" anchorCtr="0">
            <a:noAutofit/>
          </a:bodyPr>
          <a:lstStyle>
            <a:lvl1pPr>
              <a:defRPr lang="en-US" sz="2400" dirty="0"/>
            </a:lvl1pPr>
          </a:lstStyle>
          <a:p>
            <a:pPr lvl="0"/>
            <a:r>
              <a:rPr lang="en-US"/>
              <a:t>Title Only</a:t>
            </a:r>
          </a:p>
        </p:txBody>
      </p:sp>
      <p:sp>
        <p:nvSpPr>
          <p:cNvPr id="3" name="Slide Number Placeholder 2">
            <a:extLst>
              <a:ext uri="{FF2B5EF4-FFF2-40B4-BE49-F238E27FC236}">
                <a16:creationId xmlns:a16="http://schemas.microsoft.com/office/drawing/2014/main" id="{3D4ABABB-54D9-47DF-95C1-C1C4095468D7}"/>
              </a:ext>
            </a:extLst>
          </p:cNvPr>
          <p:cNvSpPr>
            <a:spLocks noGrp="1"/>
          </p:cNvSpPr>
          <p:nvPr>
            <p:ph type="sldNum" sz="quarter" idx="10"/>
          </p:nvPr>
        </p:nvSpPr>
        <p:spPr>
          <a:xfrm>
            <a:off x="342900" y="6422597"/>
            <a:ext cx="171450" cy="246888"/>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536173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bleed photo Dark">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p:spPr>
        <p:txBody>
          <a:bodyPr/>
          <a:lstStyle>
            <a:lvl1pPr marL="0" indent="0" algn="l">
              <a:buNone/>
              <a:defRPr/>
            </a:lvl1pPr>
          </a:lstStyle>
          <a:p>
            <a:r>
              <a:rPr lang="en-US"/>
              <a:t>Full-Bleed Photo layout. Click on the icon at the center of the slide to add a picture.</a:t>
            </a:r>
          </a:p>
        </p:txBody>
      </p:sp>
      <p:sp>
        <p:nvSpPr>
          <p:cNvPr id="2" name="Title 1"/>
          <p:cNvSpPr>
            <a:spLocks noGrp="1"/>
          </p:cNvSpPr>
          <p:nvPr>
            <p:ph type="title" hasCustomPrompt="1"/>
          </p:nvPr>
        </p:nvSpPr>
        <p:spPr>
          <a:xfrm>
            <a:off x="0" y="-848481"/>
            <a:ext cx="8503920" cy="747897"/>
          </a:xfrm>
        </p:spPr>
        <p:txBody>
          <a:bodyPr>
            <a:spAutoFit/>
          </a:bodyPr>
          <a:lstStyle>
            <a:lvl1pPr>
              <a:defRPr kumimoji="0" lang="en-US" sz="1800" b="0" i="0" u="none" strike="noStrike" kern="1200" cap="none" spc="0" normalizeH="0" baseline="0" noProof="0" smtClean="0">
                <a:ln>
                  <a:noFill/>
                </a:ln>
                <a:solidFill>
                  <a:srgbClr val="595959"/>
                </a:solidFill>
                <a:effectLst/>
                <a:uLnTx/>
                <a:uFillTx/>
                <a:cs typeface="Calibri"/>
              </a:defRPr>
            </a:lvl1pPr>
          </a:lstStyle>
          <a:p>
            <a:r>
              <a:rPr kumimoji="0" lang="en-US" sz="1800" b="0" i="0" u="none" strike="noStrike" kern="1200" cap="none" spc="0" normalizeH="0" baseline="0" noProof="0">
                <a:ln>
                  <a:noFill/>
                </a:ln>
                <a:solidFill>
                  <a:srgbClr val="595959"/>
                </a:solidFill>
                <a:effectLst/>
                <a:uLnTx/>
                <a:uFillTx/>
                <a:latin typeface="+mj-lt"/>
                <a:cs typeface="Calibri"/>
              </a:rPr>
              <a:t>Slide Title Placeholder. </a:t>
            </a:r>
            <a:br>
              <a:rPr kumimoji="0" lang="en-US" sz="1800" b="0" i="0" u="none" strike="noStrike" kern="1200" cap="none" spc="0" normalizeH="0" baseline="0" noProof="0">
                <a:ln>
                  <a:noFill/>
                </a:ln>
                <a:solidFill>
                  <a:srgbClr val="595959"/>
                </a:solidFill>
                <a:effectLst/>
                <a:uLnTx/>
                <a:uFillTx/>
                <a:latin typeface="+mj-lt"/>
                <a:cs typeface="Calibri"/>
              </a:rPr>
            </a:br>
            <a:r>
              <a:rPr kumimoji="0" lang="en-US" sz="180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Tree>
    <p:extLst>
      <p:ext uri="{BB962C8B-B14F-4D97-AF65-F5344CB8AC3E}">
        <p14:creationId xmlns:p14="http://schemas.microsoft.com/office/powerpoint/2010/main" val="2432968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6317A-7285-45CB-9DE4-E818FF305C0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D7C8312-4A63-4E43-B00F-194BF095E792}"/>
              </a:ext>
            </a:extLst>
          </p:cNvPr>
          <p:cNvSpPr>
            <a:spLocks noGrp="1"/>
          </p:cNvSpPr>
          <p:nvPr>
            <p:ph type="sldNum" sz="quarter" idx="10"/>
          </p:nvPr>
        </p:nvSpPr>
        <p:spPr>
          <a:xfrm>
            <a:off x="342900" y="6422597"/>
            <a:ext cx="171450" cy="246888"/>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463953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esenters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B8A9-417C-4496-9048-8DCE77F92C9C}"/>
              </a:ext>
            </a:extLst>
          </p:cNvPr>
          <p:cNvSpPr>
            <a:spLocks noGrp="1"/>
          </p:cNvSpPr>
          <p:nvPr>
            <p:ph type="title" hasCustomPrompt="1"/>
          </p:nvPr>
        </p:nvSpPr>
        <p:spPr>
          <a:xfrm>
            <a:off x="347472" y="-63796"/>
            <a:ext cx="8455914" cy="1051560"/>
          </a:xfrm>
        </p:spPr>
        <p:txBody>
          <a:bodyPr/>
          <a:lstStyle>
            <a:lvl1pPr>
              <a:defRPr/>
            </a:lvl1pPr>
          </a:lstStyle>
          <a:p>
            <a:r>
              <a:rPr lang="en-US"/>
              <a:t>Meet the Presenters</a:t>
            </a:r>
          </a:p>
        </p:txBody>
      </p:sp>
      <p:sp>
        <p:nvSpPr>
          <p:cNvPr id="5" name="Picture Placeholder 1">
            <a:extLst>
              <a:ext uri="{FF2B5EF4-FFF2-40B4-BE49-F238E27FC236}">
                <a16:creationId xmlns:a16="http://schemas.microsoft.com/office/drawing/2014/main" id="{71CC5E8F-75D8-4623-89EE-02F9993DD137}"/>
              </a:ext>
            </a:extLst>
          </p:cNvPr>
          <p:cNvSpPr>
            <a:spLocks noGrp="1" noChangeAspect="1"/>
          </p:cNvSpPr>
          <p:nvPr>
            <p:ph type="pic" sz="quarter" idx="15" hasCustomPrompt="1"/>
          </p:nvPr>
        </p:nvSpPr>
        <p:spPr>
          <a:xfrm>
            <a:off x="412092" y="2020558"/>
            <a:ext cx="1496613"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7" name="Bio 1">
            <a:extLst>
              <a:ext uri="{FF2B5EF4-FFF2-40B4-BE49-F238E27FC236}">
                <a16:creationId xmlns:a16="http://schemas.microsoft.com/office/drawing/2014/main" id="{9EE7094E-912E-4D11-A432-5AD1D897B715}"/>
              </a:ext>
            </a:extLst>
          </p:cNvPr>
          <p:cNvSpPr>
            <a:spLocks noGrp="1"/>
          </p:cNvSpPr>
          <p:nvPr>
            <p:ph type="body" sz="quarter" idx="23" hasCustomPrompt="1"/>
          </p:nvPr>
        </p:nvSpPr>
        <p:spPr>
          <a:xfrm>
            <a:off x="410590" y="4156547"/>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6" name="Name 1">
            <a:extLst>
              <a:ext uri="{FF2B5EF4-FFF2-40B4-BE49-F238E27FC236}">
                <a16:creationId xmlns:a16="http://schemas.microsoft.com/office/drawing/2014/main" id="{D03F0B07-E10B-411E-8B35-197265DC79EF}"/>
              </a:ext>
            </a:extLst>
          </p:cNvPr>
          <p:cNvSpPr>
            <a:spLocks noGrp="1"/>
          </p:cNvSpPr>
          <p:nvPr>
            <p:ph type="body" sz="quarter" idx="19" hasCustomPrompt="1"/>
          </p:nvPr>
        </p:nvSpPr>
        <p:spPr>
          <a:xfrm>
            <a:off x="410590" y="3637299"/>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First Presenter</a:t>
            </a:r>
          </a:p>
        </p:txBody>
      </p:sp>
      <p:sp>
        <p:nvSpPr>
          <p:cNvPr id="8" name="Picture Placeholder 1">
            <a:extLst>
              <a:ext uri="{FF2B5EF4-FFF2-40B4-BE49-F238E27FC236}">
                <a16:creationId xmlns:a16="http://schemas.microsoft.com/office/drawing/2014/main" id="{C9EDA36B-2EA5-455F-BB16-5B219282D342}"/>
              </a:ext>
            </a:extLst>
          </p:cNvPr>
          <p:cNvSpPr>
            <a:spLocks noGrp="1" noChangeAspect="1"/>
          </p:cNvSpPr>
          <p:nvPr>
            <p:ph type="pic" sz="quarter" idx="24" hasCustomPrompt="1"/>
          </p:nvPr>
        </p:nvSpPr>
        <p:spPr>
          <a:xfrm>
            <a:off x="2741250" y="2020558"/>
            <a:ext cx="1496613"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0" name="Bio 1">
            <a:extLst>
              <a:ext uri="{FF2B5EF4-FFF2-40B4-BE49-F238E27FC236}">
                <a16:creationId xmlns:a16="http://schemas.microsoft.com/office/drawing/2014/main" id="{D59CFF05-E379-49FF-B785-7CA5AA436879}"/>
              </a:ext>
            </a:extLst>
          </p:cNvPr>
          <p:cNvSpPr>
            <a:spLocks noGrp="1"/>
          </p:cNvSpPr>
          <p:nvPr>
            <p:ph type="body" sz="quarter" idx="26" hasCustomPrompt="1"/>
          </p:nvPr>
        </p:nvSpPr>
        <p:spPr>
          <a:xfrm>
            <a:off x="2662047" y="4156550"/>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9" name="Name 1">
            <a:extLst>
              <a:ext uri="{FF2B5EF4-FFF2-40B4-BE49-F238E27FC236}">
                <a16:creationId xmlns:a16="http://schemas.microsoft.com/office/drawing/2014/main" id="{110EA2BD-2A1E-4B6B-9121-92F2E4797955}"/>
              </a:ext>
            </a:extLst>
          </p:cNvPr>
          <p:cNvSpPr>
            <a:spLocks noGrp="1"/>
          </p:cNvSpPr>
          <p:nvPr>
            <p:ph type="body" sz="quarter" idx="25" hasCustomPrompt="1"/>
          </p:nvPr>
        </p:nvSpPr>
        <p:spPr>
          <a:xfrm>
            <a:off x="2662047" y="3637301"/>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Second Presenter</a:t>
            </a:r>
          </a:p>
        </p:txBody>
      </p:sp>
      <p:sp>
        <p:nvSpPr>
          <p:cNvPr id="11" name="Picture Placeholder 1">
            <a:extLst>
              <a:ext uri="{FF2B5EF4-FFF2-40B4-BE49-F238E27FC236}">
                <a16:creationId xmlns:a16="http://schemas.microsoft.com/office/drawing/2014/main" id="{94A80552-9B52-42DF-BE3A-6F065118F72B}"/>
              </a:ext>
            </a:extLst>
          </p:cNvPr>
          <p:cNvSpPr>
            <a:spLocks noGrp="1" noChangeAspect="1"/>
          </p:cNvSpPr>
          <p:nvPr>
            <p:ph type="pic" sz="quarter" idx="27" hasCustomPrompt="1"/>
          </p:nvPr>
        </p:nvSpPr>
        <p:spPr>
          <a:xfrm>
            <a:off x="5022297" y="2020558"/>
            <a:ext cx="1496613"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3" name="Bio 1">
            <a:extLst>
              <a:ext uri="{FF2B5EF4-FFF2-40B4-BE49-F238E27FC236}">
                <a16:creationId xmlns:a16="http://schemas.microsoft.com/office/drawing/2014/main" id="{B7FB1971-DE2F-40B8-BBB9-CA3048080685}"/>
              </a:ext>
            </a:extLst>
          </p:cNvPr>
          <p:cNvSpPr>
            <a:spLocks noGrp="1"/>
          </p:cNvSpPr>
          <p:nvPr>
            <p:ph type="body" sz="quarter" idx="29" hasCustomPrompt="1"/>
          </p:nvPr>
        </p:nvSpPr>
        <p:spPr>
          <a:xfrm>
            <a:off x="4981194" y="4156550"/>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2" name="Name 1">
            <a:extLst>
              <a:ext uri="{FF2B5EF4-FFF2-40B4-BE49-F238E27FC236}">
                <a16:creationId xmlns:a16="http://schemas.microsoft.com/office/drawing/2014/main" id="{23663A88-782E-4FEE-9FA2-84F4E76A3288}"/>
              </a:ext>
            </a:extLst>
          </p:cNvPr>
          <p:cNvSpPr>
            <a:spLocks noGrp="1"/>
          </p:cNvSpPr>
          <p:nvPr>
            <p:ph type="body" sz="quarter" idx="28" hasCustomPrompt="1"/>
          </p:nvPr>
        </p:nvSpPr>
        <p:spPr>
          <a:xfrm>
            <a:off x="4981194" y="3637302"/>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Third Presenter</a:t>
            </a:r>
          </a:p>
        </p:txBody>
      </p:sp>
      <p:sp>
        <p:nvSpPr>
          <p:cNvPr id="14" name="Picture Placeholder 1">
            <a:extLst>
              <a:ext uri="{FF2B5EF4-FFF2-40B4-BE49-F238E27FC236}">
                <a16:creationId xmlns:a16="http://schemas.microsoft.com/office/drawing/2014/main" id="{8F6ABA03-6543-489D-8F50-07455BA0EAC8}"/>
              </a:ext>
            </a:extLst>
          </p:cNvPr>
          <p:cNvSpPr>
            <a:spLocks noGrp="1" noChangeAspect="1"/>
          </p:cNvSpPr>
          <p:nvPr>
            <p:ph type="pic" sz="quarter" idx="30" hasCustomPrompt="1"/>
          </p:nvPr>
        </p:nvSpPr>
        <p:spPr>
          <a:xfrm>
            <a:off x="7303344" y="2020558"/>
            <a:ext cx="1496613"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6" name="Bio 1">
            <a:extLst>
              <a:ext uri="{FF2B5EF4-FFF2-40B4-BE49-F238E27FC236}">
                <a16:creationId xmlns:a16="http://schemas.microsoft.com/office/drawing/2014/main" id="{EDB8F50C-7614-49BE-8204-ED4E8C562269}"/>
              </a:ext>
            </a:extLst>
          </p:cNvPr>
          <p:cNvSpPr>
            <a:spLocks noGrp="1"/>
          </p:cNvSpPr>
          <p:nvPr>
            <p:ph type="body" sz="quarter" idx="32" hasCustomPrompt="1"/>
          </p:nvPr>
        </p:nvSpPr>
        <p:spPr>
          <a:xfrm>
            <a:off x="7300341" y="4156547"/>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5" name="Name 1">
            <a:extLst>
              <a:ext uri="{FF2B5EF4-FFF2-40B4-BE49-F238E27FC236}">
                <a16:creationId xmlns:a16="http://schemas.microsoft.com/office/drawing/2014/main" id="{242E66B4-AB1E-4C5C-BDE9-33D0A09C7793}"/>
              </a:ext>
            </a:extLst>
          </p:cNvPr>
          <p:cNvSpPr>
            <a:spLocks noGrp="1"/>
          </p:cNvSpPr>
          <p:nvPr>
            <p:ph type="body" sz="quarter" idx="31" hasCustomPrompt="1"/>
          </p:nvPr>
        </p:nvSpPr>
        <p:spPr>
          <a:xfrm>
            <a:off x="7300341" y="3637300"/>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Fourth Presenter</a:t>
            </a:r>
          </a:p>
        </p:txBody>
      </p:sp>
      <p:sp>
        <p:nvSpPr>
          <p:cNvPr id="25" name="Text Placeholder 5">
            <a:extLst>
              <a:ext uri="{FF2B5EF4-FFF2-40B4-BE49-F238E27FC236}">
                <a16:creationId xmlns:a16="http://schemas.microsoft.com/office/drawing/2014/main" id="{F4702662-DD5D-4FE7-A587-02E9046E874F}"/>
              </a:ext>
            </a:extLst>
          </p:cNvPr>
          <p:cNvSpPr>
            <a:spLocks noGrp="1"/>
          </p:cNvSpPr>
          <p:nvPr>
            <p:ph type="body" sz="quarter" idx="20" hasCustomPrompt="1"/>
          </p:nvPr>
        </p:nvSpPr>
        <p:spPr>
          <a:xfrm>
            <a:off x="742060" y="4034436"/>
            <a:ext cx="836676"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6" name="Text Placeholder 5">
            <a:extLst>
              <a:ext uri="{FF2B5EF4-FFF2-40B4-BE49-F238E27FC236}">
                <a16:creationId xmlns:a16="http://schemas.microsoft.com/office/drawing/2014/main" id="{A619E285-69D7-4A1A-8C89-76BE1AE72CB1}"/>
              </a:ext>
            </a:extLst>
          </p:cNvPr>
          <p:cNvSpPr>
            <a:spLocks noGrp="1"/>
          </p:cNvSpPr>
          <p:nvPr>
            <p:ph type="body" sz="quarter" idx="53" hasCustomPrompt="1"/>
          </p:nvPr>
        </p:nvSpPr>
        <p:spPr>
          <a:xfrm>
            <a:off x="2992011" y="4034436"/>
            <a:ext cx="836676"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7" name="Text Placeholder 5">
            <a:extLst>
              <a:ext uri="{FF2B5EF4-FFF2-40B4-BE49-F238E27FC236}">
                <a16:creationId xmlns:a16="http://schemas.microsoft.com/office/drawing/2014/main" id="{CD77238D-C488-4ACC-8350-099780D0E1C9}"/>
              </a:ext>
            </a:extLst>
          </p:cNvPr>
          <p:cNvSpPr>
            <a:spLocks noGrp="1"/>
          </p:cNvSpPr>
          <p:nvPr>
            <p:ph type="body" sz="quarter" idx="54" hasCustomPrompt="1"/>
          </p:nvPr>
        </p:nvSpPr>
        <p:spPr>
          <a:xfrm>
            <a:off x="5309652" y="4034436"/>
            <a:ext cx="836676"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8" name="Text Placeholder 5">
            <a:extLst>
              <a:ext uri="{FF2B5EF4-FFF2-40B4-BE49-F238E27FC236}">
                <a16:creationId xmlns:a16="http://schemas.microsoft.com/office/drawing/2014/main" id="{1B7415C0-D57B-4725-A129-9073F7235203}"/>
              </a:ext>
            </a:extLst>
          </p:cNvPr>
          <p:cNvSpPr>
            <a:spLocks noGrp="1"/>
          </p:cNvSpPr>
          <p:nvPr>
            <p:ph type="body" sz="quarter" idx="55" hasCustomPrompt="1"/>
          </p:nvPr>
        </p:nvSpPr>
        <p:spPr>
          <a:xfrm>
            <a:off x="7627293" y="4034433"/>
            <a:ext cx="836676"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3" name="Slide Number Placeholder 2">
            <a:extLst>
              <a:ext uri="{FF2B5EF4-FFF2-40B4-BE49-F238E27FC236}">
                <a16:creationId xmlns:a16="http://schemas.microsoft.com/office/drawing/2014/main" id="{A6DE5B86-B5B1-44F6-BBC1-69C4AA85382A}"/>
              </a:ext>
            </a:extLst>
          </p:cNvPr>
          <p:cNvSpPr>
            <a:spLocks noGrp="1"/>
          </p:cNvSpPr>
          <p:nvPr>
            <p:ph type="sldNum" sz="quarter" idx="58"/>
          </p:nvPr>
        </p:nvSpPr>
        <p:spPr>
          <a:xfrm>
            <a:off x="342900" y="6422597"/>
            <a:ext cx="171450" cy="246888"/>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99798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Dark">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342900" y="1389888"/>
            <a:ext cx="8455914" cy="4498848"/>
          </a:xfrm>
        </p:spPr>
        <p:txBody>
          <a:bodyPr>
            <a:noAutofit/>
          </a:bodyPr>
          <a:lstStyle>
            <a:lvl1pPr marL="457200" indent="-342900">
              <a:lnSpc>
                <a:spcPct val="100000"/>
              </a:lnSpc>
              <a:spcBef>
                <a:spcPts val="1350"/>
              </a:spcBef>
              <a:buNone/>
              <a:defRPr sz="1350" i="0" baseline="0">
                <a:solidFill>
                  <a:schemeClr val="tx1"/>
                </a:solidFill>
              </a:defRPr>
            </a:lvl1pPr>
            <a:lvl2pPr>
              <a:defRPr sz="1350"/>
            </a:lvl2pPr>
            <a:lvl3pPr>
              <a:defRPr sz="1350"/>
            </a:lvl3pPr>
            <a:lvl4pPr>
              <a:defRPr sz="1350"/>
            </a:lvl4pPr>
            <a:lvl5pPr>
              <a:defRPr sz="135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2" name="Slide Number Placeholder 1">
            <a:extLst>
              <a:ext uri="{FF2B5EF4-FFF2-40B4-BE49-F238E27FC236}">
                <a16:creationId xmlns:a16="http://schemas.microsoft.com/office/drawing/2014/main" id="{511D7A7F-8AFE-4413-A94C-E666E4D285C5}"/>
              </a:ext>
            </a:extLst>
          </p:cNvPr>
          <p:cNvSpPr>
            <a:spLocks noGrp="1"/>
          </p:cNvSpPr>
          <p:nvPr>
            <p:ph type="sldNum" sz="quarter" idx="14"/>
          </p:nvPr>
        </p:nvSpPr>
        <p:spPr>
          <a:xfrm>
            <a:off x="342900" y="6422597"/>
            <a:ext cx="171450" cy="246888"/>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End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139DF141-D6F1-A910-59BB-7D17BF378B95}"/>
              </a:ext>
            </a:extLst>
          </p:cNvPr>
          <p:cNvPicPr>
            <a:picLocks noChangeAspect="1"/>
          </p:cNvPicPr>
          <p:nvPr userDrawn="1"/>
        </p:nvPicPr>
        <p:blipFill>
          <a:blip r:embed="rId3"/>
          <a:stretch>
            <a:fillRect/>
          </a:stretch>
        </p:blipFill>
        <p:spPr>
          <a:xfrm>
            <a:off x="0" y="571"/>
            <a:ext cx="9144000" cy="6856857"/>
          </a:xfrm>
          <a:prstGeom prst="rect">
            <a:avLst/>
          </a:prstGeom>
        </p:spPr>
      </p:pic>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342900" y="2150774"/>
            <a:ext cx="5263816" cy="734613"/>
          </a:xfrm>
        </p:spPr>
        <p:txBody>
          <a:bodyPr anchor="b">
            <a:normAutofit/>
          </a:bodyPr>
          <a:lstStyle>
            <a:lvl1pPr algn="l">
              <a:defRPr sz="2200" b="1" baseline="0">
                <a:solidFill>
                  <a:schemeClr val="bg1"/>
                </a:solidFill>
                <a:latin typeface="+mj-lt"/>
                <a:ea typeface="Tahoma" panose="020B0604030504040204" pitchFamily="34" charset="0"/>
                <a:cs typeface="Arial" panose="020B0604020202020204" pitchFamily="34" charset="0"/>
              </a:defRPr>
            </a:lvl1pPr>
          </a:lstStyle>
          <a:p>
            <a:r>
              <a:rPr lang="en-US"/>
              <a:t>PRESENTER’S NAME DARK LAYOUT</a:t>
            </a:r>
          </a:p>
        </p:txBody>
      </p: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342900" y="3356918"/>
            <a:ext cx="5204956" cy="1904895"/>
          </a:xfrm>
        </p:spPr>
        <p:txBody>
          <a:bodyPr>
            <a:normAutofit/>
          </a:bodyPr>
          <a:lstStyle>
            <a:lvl1pPr marL="0" indent="0" algn="l">
              <a:lnSpc>
                <a:spcPct val="100000"/>
              </a:lnSpc>
              <a:spcBef>
                <a:spcPts val="0"/>
              </a:spcBef>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US"/>
              <a:t>Presenter’s Job Title</a:t>
            </a:r>
            <a:br>
              <a:rPr lang="en-US"/>
            </a:br>
            <a:r>
              <a:rPr lang="en-US"/>
              <a:t>+1.202.403.XXXX</a:t>
            </a:r>
            <a:br>
              <a:rPr lang="en-US"/>
            </a:br>
            <a:r>
              <a:rPr lang="en-US"/>
              <a:t>email.address@air.org or internal.group.email@air.org</a:t>
            </a:r>
          </a:p>
        </p:txBody>
      </p:sp>
      <p:sp>
        <p:nvSpPr>
          <p:cNvPr id="10" name="TextBox 9">
            <a:extLst>
              <a:ext uri="{FF2B5EF4-FFF2-40B4-BE49-F238E27FC236}">
                <a16:creationId xmlns:a16="http://schemas.microsoft.com/office/drawing/2014/main" id="{6D35682F-2DFC-6D4A-9319-B6DB0F0EC6C2}"/>
              </a:ext>
            </a:extLst>
          </p:cNvPr>
          <p:cNvSpPr txBox="1"/>
          <p:nvPr userDrawn="1"/>
        </p:nvSpPr>
        <p:spPr>
          <a:xfrm>
            <a:off x="342900" y="5958723"/>
            <a:ext cx="4572000" cy="246221"/>
          </a:xfrm>
          <a:prstGeom prst="rect">
            <a:avLst/>
          </a:prstGeom>
          <a:noFill/>
        </p:spPr>
        <p:txBody>
          <a:bodyPr wrap="square" lIns="0" anchor="b">
            <a:spAutoFit/>
          </a:bodyPr>
          <a:lstStyle/>
          <a:p>
            <a:pPr algn="l"/>
            <a:r>
              <a:rPr lang="en-US" sz="1000" b="0" i="0" spc="150">
                <a:solidFill>
                  <a:srgbClr val="D1EEFC"/>
                </a:solidFill>
                <a:latin typeface="Calibri"/>
                <a:ea typeface="Calibri"/>
                <a:cs typeface="Calibri"/>
              </a:rPr>
              <a:t>AMERICAN INSTITUTES FOR RESEARCH® | AIR.ORG</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342902" y="3119990"/>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679E1F9-D407-4EAC-8FF8-E2890603F3A1}"/>
              </a:ext>
            </a:extLst>
          </p:cNvPr>
          <p:cNvSpPr>
            <a:spLocks noGrp="1"/>
          </p:cNvSpPr>
          <p:nvPr>
            <p:ph type="body" sz="quarter" idx="10" hasCustomPrompt="1"/>
          </p:nvPr>
        </p:nvSpPr>
        <p:spPr>
          <a:xfrm>
            <a:off x="8259271" y="6522705"/>
            <a:ext cx="466474" cy="106889"/>
          </a:xfrm>
        </p:spPr>
        <p:txBody>
          <a:bodyPr wrap="none" lIns="0" tIns="0" rIns="0" bIns="0" anchor="b" anchorCtr="0">
            <a:spAutoFit/>
          </a:bodyPr>
          <a:lstStyle>
            <a:lvl1pPr marL="0" indent="0" algn="r">
              <a:buNone/>
              <a:defRPr kumimoji="0" lang="en-US" sz="600" u="none" strike="noStrike" cap="none" spc="0" normalizeH="0" baseline="0" dirty="0" smtClean="0">
                <a:ln>
                  <a:noFill/>
                </a:ln>
                <a:solidFill>
                  <a:schemeClr val="bg2"/>
                </a:solidFill>
                <a:effectLst/>
                <a:uLnTx/>
                <a:uFillTx/>
                <a:cs typeface="Calibri"/>
              </a:defRPr>
            </a:lvl1pPr>
            <a:lvl2pPr>
              <a:defRPr lang="en-US" sz="1350" dirty="0" smtClean="0">
                <a:cs typeface="+mn-cs"/>
              </a:defRPr>
            </a:lvl2pPr>
            <a:lvl3pPr>
              <a:defRPr lang="en-US" sz="1350" dirty="0" smtClean="0">
                <a:cs typeface="+mn-cs"/>
              </a:defRPr>
            </a:lvl3pPr>
            <a:lvl4pPr>
              <a:defRPr lang="en-US" sz="1350" dirty="0" smtClean="0">
                <a:cs typeface="+mn-cs"/>
              </a:defRPr>
            </a:lvl4pPr>
            <a:lvl5pPr>
              <a:defRPr lang="en-US" sz="1350" dirty="0">
                <a:cs typeface="+mn-cs"/>
              </a:defRPr>
            </a:lvl5pPr>
          </a:lstStyle>
          <a:p>
            <a:pPr marR="0" lvl="0" fontAlgn="auto">
              <a:spcBef>
                <a:spcPts val="1350"/>
              </a:spcBef>
              <a:spcAft>
                <a:spcPts val="0"/>
              </a:spcAft>
              <a:buClr>
                <a:schemeClr val="tx1"/>
              </a:buClr>
              <a:buSzPct val="100000"/>
              <a:buFont typeface="Times New Roman" panose="02020603050405020304" pitchFamily="18" charset="0"/>
              <a:tabLst/>
            </a:pPr>
            <a:r>
              <a:rPr lang="en-US"/>
              <a:t>XXXXX_MO/XX</a:t>
            </a:r>
          </a:p>
        </p:txBody>
      </p:sp>
      <p:pic>
        <p:nvPicPr>
          <p:cNvPr id="11" name="Picture 10" descr="Logo of American Institutes for Research. Advancing Evidence. Improving Lives.">
            <a:extLst>
              <a:ext uri="{FF2B5EF4-FFF2-40B4-BE49-F238E27FC236}">
                <a16:creationId xmlns:a16="http://schemas.microsoft.com/office/drawing/2014/main" id="{629ACECE-3F4A-4DB6-ACFF-C6B02A09203B}"/>
              </a:ext>
            </a:extLst>
          </p:cNvPr>
          <p:cNvPicPr>
            <a:picLocks noChangeAspect="1"/>
          </p:cNvPicPr>
          <p:nvPr userDrawn="1"/>
        </p:nvPicPr>
        <p:blipFill>
          <a:blip r:embed="rId4"/>
          <a:stretch>
            <a:fillRect/>
          </a:stretch>
        </p:blipFill>
        <p:spPr>
          <a:xfrm>
            <a:off x="6851857" y="549515"/>
            <a:ext cx="1845659" cy="934403"/>
          </a:xfrm>
          <a:prstGeom prst="rect">
            <a:avLst/>
          </a:prstGeom>
        </p:spPr>
      </p:pic>
      <p:sp>
        <p:nvSpPr>
          <p:cNvPr id="9" name="Content Placeholder 3">
            <a:extLst>
              <a:ext uri="{FF2B5EF4-FFF2-40B4-BE49-F238E27FC236}">
                <a16:creationId xmlns:a16="http://schemas.microsoft.com/office/drawing/2014/main" id="{97058B35-E39B-47D0-AF88-C8A3C27D3696}"/>
              </a:ext>
            </a:extLst>
          </p:cNvPr>
          <p:cNvSpPr>
            <a:spLocks noGrp="1"/>
          </p:cNvSpPr>
          <p:nvPr>
            <p:ph sz="quarter" idx="15" hasCustomPrompt="1"/>
          </p:nvPr>
        </p:nvSpPr>
        <p:spPr>
          <a:xfrm>
            <a:off x="342900" y="1755648"/>
            <a:ext cx="7348871" cy="320601"/>
          </a:xfrm>
        </p:spPr>
        <p:txBody>
          <a:bodyPr wrap="square">
            <a:spAutoFit/>
          </a:bodyPr>
          <a:lstStyle>
            <a:lvl1pPr marL="0" indent="0">
              <a:buNone/>
              <a:defRPr sz="1800" b="1" cap="all" baseline="0">
                <a:solidFill>
                  <a:schemeClr val="bg1"/>
                </a:solidFill>
              </a:defRPr>
            </a:lvl1pPr>
            <a:lvl2pPr marL="320040" indent="0">
              <a:buNone/>
              <a:defRPr/>
            </a:lvl2pPr>
            <a:lvl3pPr marL="640080" indent="0">
              <a:buNone/>
              <a:defRPr/>
            </a:lvl3pPr>
            <a:lvl4pPr marL="960120" indent="0">
              <a:buNone/>
              <a:defRPr/>
            </a:lvl4pPr>
            <a:lvl5pPr marL="1280160" indent="0">
              <a:buNone/>
              <a:defRPr/>
            </a:lvl5pPr>
          </a:lstStyle>
          <a:p>
            <a:pPr lvl="0"/>
            <a:r>
              <a:rPr lang="en-US"/>
              <a:t>AIR Internal Group Name: Subgroup OR SERVICE LINE OR GRANT NAME</a:t>
            </a:r>
          </a:p>
        </p:txBody>
      </p:sp>
      <p:sp>
        <p:nvSpPr>
          <p:cNvPr id="7" name="Text Placeholder 4">
            <a:extLst>
              <a:ext uri="{FF2B5EF4-FFF2-40B4-BE49-F238E27FC236}">
                <a16:creationId xmlns:a16="http://schemas.microsoft.com/office/drawing/2014/main" id="{8B884D04-C29A-045D-D500-D6297312601E}"/>
              </a:ext>
            </a:extLst>
          </p:cNvPr>
          <p:cNvSpPr>
            <a:spLocks noGrp="1"/>
          </p:cNvSpPr>
          <p:nvPr>
            <p:ph type="body" sz="quarter" idx="16" hasCustomPrompt="1"/>
          </p:nvPr>
        </p:nvSpPr>
        <p:spPr>
          <a:xfrm>
            <a:off x="342901" y="6260262"/>
            <a:ext cx="6784848" cy="369332"/>
          </a:xfrm>
        </p:spPr>
        <p:txBody>
          <a:bodyPr wrap="square" lIns="0" tIns="0" rIns="0" bIns="0" anchor="b" anchorCtr="0">
            <a:noAutofit/>
          </a:bodyPr>
          <a:lstStyle>
            <a:lvl1pPr marL="0" indent="0" algn="l">
              <a:buNone/>
              <a:defRPr kumimoji="0" lang="en-US" sz="600" u="none" strike="noStrike" cap="none" spc="0" normalizeH="0" baseline="0" dirty="0" smtClean="0">
                <a:ln>
                  <a:noFill/>
                </a:ln>
                <a:solidFill>
                  <a:schemeClr val="bg2"/>
                </a:solidFill>
                <a:effectLst/>
                <a:uLnTx/>
                <a:uFillTx/>
                <a:cs typeface="Calibri"/>
              </a:defRPr>
            </a:lvl1pPr>
            <a:lvl2pPr>
              <a:defRPr lang="en-US" sz="1350" dirty="0" smtClean="0">
                <a:cs typeface="+mn-cs"/>
              </a:defRPr>
            </a:lvl2pPr>
            <a:lvl3pPr>
              <a:defRPr lang="en-US" sz="1350" dirty="0" smtClean="0">
                <a:cs typeface="+mn-cs"/>
              </a:defRPr>
            </a:lvl3pPr>
            <a:lvl4pPr>
              <a:defRPr lang="en-US" sz="1350" dirty="0" smtClean="0">
                <a:cs typeface="+mn-cs"/>
              </a:defRPr>
            </a:lvl4pPr>
            <a:lvl5pPr>
              <a:defRPr lang="en-US" sz="1350" dirty="0">
                <a:cs typeface="+mn-cs"/>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D1EEFC"/>
                </a:solidFill>
                <a:effectLst/>
                <a:uLnTx/>
                <a:uFillTx/>
                <a:latin typeface="Calibri"/>
                <a:ea typeface="+mn-ea"/>
                <a:cs typeface="+mn-cs"/>
              </a:rPr>
              <a:t>Notice of Trademark: “American Institutes for Research” and “AIR” are registered trademarks. All other brand, product, or company names are trademarks or registered trademarks of their respective owners.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D1EEFC"/>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D1EEFC"/>
                </a:solidFill>
                <a:effectLst/>
                <a:uLnTx/>
                <a:uFillTx/>
                <a:latin typeface="Calibri"/>
                <a:ea typeface="+mn-ea"/>
                <a:cs typeface="+mn-cs"/>
              </a:rPr>
              <a:t>Copyright © 20XX American Institutes for Research®. All rights reserved. No part of this publication may be reproduced, distributed, or transmitted in any form or by any means, including photocopying, recording, website display, or other electronic or mechanical methods, without the prior written permission of the American Institutes for Research. For permission requests, please use the Contact Us form on AIR.ORG.</a:t>
            </a:r>
            <a:endParaRPr lang="en-US"/>
          </a:p>
        </p:txBody>
      </p:sp>
    </p:spTree>
    <p:extLst>
      <p:ext uri="{BB962C8B-B14F-4D97-AF65-F5344CB8AC3E}">
        <p14:creationId xmlns:p14="http://schemas.microsoft.com/office/powerpoint/2010/main" val="3219943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Heavy Dark">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342900" y="1307592"/>
            <a:ext cx="8455914" cy="4498848"/>
          </a:xfrm>
          <a:prstGeom prst="rect">
            <a:avLst/>
          </a:prstGeom>
          <a:ln>
            <a:noFill/>
          </a:ln>
        </p:spPr>
        <p:txBody>
          <a:bodyPr vert="horz" lIns="0" tIns="0" rIns="0" bIns="0" rtlCol="0">
            <a:normAutofit/>
          </a:bodyPr>
          <a:lstStyle>
            <a:lvl1pPr marL="0" marR="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sz="1350" baseline="0"/>
            </a:lvl1pPr>
            <a:lvl2pPr marL="171450" indent="-171450">
              <a:lnSpc>
                <a:spcPct val="105000"/>
              </a:lnSpc>
              <a:spcBef>
                <a:spcPts val="450"/>
              </a:spcBef>
              <a:buFont typeface="Arial" panose="020B0604020202020204" pitchFamily="34" charset="0"/>
              <a:buChar char="•"/>
              <a:defRPr sz="1350"/>
            </a:lvl2pPr>
            <a:lvl3pPr marL="342900" indent="-171450">
              <a:lnSpc>
                <a:spcPct val="105000"/>
              </a:lnSpc>
              <a:spcBef>
                <a:spcPts val="450"/>
              </a:spcBef>
              <a:buFont typeface="Calibri" panose="020F0502020204030204" pitchFamily="34" charset="0"/>
              <a:buChar char="–"/>
              <a:defRPr sz="1350"/>
            </a:lvl3pPr>
            <a:lvl4pPr marL="514350" indent="-171450">
              <a:lnSpc>
                <a:spcPct val="105000"/>
              </a:lnSpc>
              <a:spcBef>
                <a:spcPts val="450"/>
              </a:spcBef>
              <a:buFont typeface="Calibri" panose="020F0502020204030204" pitchFamily="34" charset="0"/>
              <a:buChar char="»"/>
              <a:defRPr sz="1350"/>
            </a:lvl4pPr>
            <a:lvl5pPr marL="685800" indent="-171450">
              <a:lnSpc>
                <a:spcPct val="105000"/>
              </a:lnSpc>
              <a:spcBef>
                <a:spcPts val="450"/>
              </a:spcBef>
              <a:buSzPct val="110000"/>
              <a:buFont typeface="Arial" panose="020B0604020202020204" pitchFamily="34" charset="0"/>
              <a:buChar char="•"/>
              <a:defRPr sz="1350"/>
            </a:lvl5pPr>
            <a:lvl6pPr marL="857250" indent="-171450">
              <a:lnSpc>
                <a:spcPct val="105000"/>
              </a:lnSpc>
              <a:spcBef>
                <a:spcPts val="450"/>
              </a:spcBef>
              <a:buFont typeface="Calibri" panose="020F0502020204030204" pitchFamily="34" charset="0"/>
              <a:buChar char="–"/>
              <a:defRPr sz="1350"/>
            </a:lvl6pPr>
          </a:lstStyle>
          <a:p>
            <a:pPr marL="0" marR="0" lvl="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a:pPr>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Note Placeholder 3">
            <a:extLst>
              <a:ext uri="{FF2B5EF4-FFF2-40B4-BE49-F238E27FC236}">
                <a16:creationId xmlns:a16="http://schemas.microsoft.com/office/drawing/2014/main" id="{73B0D49A-7CCD-4481-B665-34C6068F55EE}"/>
              </a:ext>
            </a:extLst>
          </p:cNvPr>
          <p:cNvSpPr>
            <a:spLocks noGrp="1"/>
          </p:cNvSpPr>
          <p:nvPr>
            <p:ph type="body" sz="quarter" idx="14" hasCustomPrompt="1"/>
          </p:nvPr>
        </p:nvSpPr>
        <p:spPr>
          <a:xfrm>
            <a:off x="342901" y="5806276"/>
            <a:ext cx="845820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1912CCC5-C9C3-4DCD-8757-DA7A83B69DDD}"/>
              </a:ext>
            </a:extLst>
          </p:cNvPr>
          <p:cNvSpPr>
            <a:spLocks noGrp="1"/>
          </p:cNvSpPr>
          <p:nvPr>
            <p:ph type="sldNum" sz="quarter" idx="15"/>
          </p:nvPr>
        </p:nvSpPr>
        <p:spPr>
          <a:xfrm>
            <a:off x="342900" y="6422597"/>
            <a:ext cx="171450" cy="246888"/>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972404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ix_boxes">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9BEAC0-FB3E-45AB-B60C-C5A7DD59BC90}"/>
              </a:ext>
            </a:extLst>
          </p:cNvPr>
          <p:cNvSpPr>
            <a:spLocks noGrp="1"/>
          </p:cNvSpPr>
          <p:nvPr>
            <p:ph type="title" hasCustomPrompt="1"/>
          </p:nvPr>
        </p:nvSpPr>
        <p:spPr/>
        <p:txBody>
          <a:bodyPr/>
          <a:lstStyle>
            <a:lvl1pPr>
              <a:defRPr/>
            </a:lvl1pPr>
          </a:lstStyle>
          <a:p>
            <a:r>
              <a:rPr lang="en-US"/>
              <a:t>Six Boxes Layout</a:t>
            </a:r>
          </a:p>
        </p:txBody>
      </p:sp>
      <p:sp>
        <p:nvSpPr>
          <p:cNvPr id="7" name="Text Placeholder 6">
            <a:extLst>
              <a:ext uri="{FF2B5EF4-FFF2-40B4-BE49-F238E27FC236}">
                <a16:creationId xmlns:a16="http://schemas.microsoft.com/office/drawing/2014/main" id="{80E5EF7B-657C-45F8-8B19-0BCA1974A703}"/>
              </a:ext>
            </a:extLst>
          </p:cNvPr>
          <p:cNvSpPr>
            <a:spLocks noGrp="1"/>
          </p:cNvSpPr>
          <p:nvPr>
            <p:ph type="body" sz="quarter" idx="24" hasCustomPrompt="1"/>
          </p:nvPr>
        </p:nvSpPr>
        <p:spPr>
          <a:xfrm>
            <a:off x="342901" y="1531456"/>
            <a:ext cx="2743200" cy="2049763"/>
          </a:xfrm>
        </p:spPr>
        <p:txBody>
          <a:bodyPr>
            <a:normAutofit/>
          </a:bodyPr>
          <a:lstStyle>
            <a:lvl1pPr marL="0" indent="0" algn="l">
              <a:lnSpc>
                <a:spcPct val="100000"/>
              </a:lnSpc>
              <a:spcBef>
                <a:spcPts val="600"/>
              </a:spcBef>
              <a:buNone/>
              <a:defRPr sz="1400"/>
            </a:lvl1pPr>
            <a:lvl2pPr marL="0" indent="0" algn="l">
              <a:lnSpc>
                <a:spcPct val="100000"/>
              </a:lnSpc>
              <a:spcBef>
                <a:spcPts val="0"/>
              </a:spcBef>
              <a:buNone/>
              <a:defRPr sz="1400"/>
            </a:lvl2pPr>
            <a:lvl3pPr marL="0" indent="0" algn="l">
              <a:lnSpc>
                <a:spcPct val="100000"/>
              </a:lnSpc>
              <a:spcBef>
                <a:spcPts val="0"/>
              </a:spcBef>
              <a:buNone/>
              <a:defRPr sz="1400"/>
            </a:lvl3pPr>
            <a:lvl4pPr marL="0" indent="0" algn="l">
              <a:lnSpc>
                <a:spcPct val="100000"/>
              </a:lnSpc>
              <a:spcBef>
                <a:spcPts val="0"/>
              </a:spcBef>
              <a:buNone/>
              <a:defRPr sz="1400"/>
            </a:lvl4pPr>
            <a:lvl5pPr marL="0" indent="0" algn="l">
              <a:lnSpc>
                <a:spcPct val="100000"/>
              </a:lnSpc>
              <a:spcBef>
                <a:spcPts val="0"/>
              </a:spcBef>
              <a:buNone/>
              <a:defRPr sz="14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793ED7C6-7D44-4AB5-B2E8-DCAC752349DF}"/>
              </a:ext>
            </a:extLst>
          </p:cNvPr>
          <p:cNvSpPr>
            <a:spLocks noGrp="1"/>
          </p:cNvSpPr>
          <p:nvPr>
            <p:ph type="body" sz="quarter" idx="25" hasCustomPrompt="1"/>
          </p:nvPr>
        </p:nvSpPr>
        <p:spPr>
          <a:xfrm>
            <a:off x="342901" y="3611326"/>
            <a:ext cx="2743200" cy="18288"/>
          </a:xfrm>
          <a:solidFill>
            <a:schemeClr val="accent1"/>
          </a:solidFill>
          <a:ln>
            <a:noFill/>
          </a:ln>
        </p:spPr>
        <p:txBody>
          <a:bodyPr wrap="none">
            <a:noAutofit/>
          </a:bodyPr>
          <a:lstStyle>
            <a:lvl1pPr marL="0" indent="0" algn="l">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11" name="Text Placeholder 10">
            <a:extLst>
              <a:ext uri="{FF2B5EF4-FFF2-40B4-BE49-F238E27FC236}">
                <a16:creationId xmlns:a16="http://schemas.microsoft.com/office/drawing/2014/main" id="{68CDE23B-A2C9-4B36-9D06-B26C3FEC3372}"/>
              </a:ext>
            </a:extLst>
          </p:cNvPr>
          <p:cNvSpPr>
            <a:spLocks noGrp="1"/>
          </p:cNvSpPr>
          <p:nvPr>
            <p:ph type="body" sz="quarter" idx="21" hasCustomPrompt="1"/>
          </p:nvPr>
        </p:nvSpPr>
        <p:spPr>
          <a:xfrm>
            <a:off x="342901" y="366886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6" name="Text Placeholder 5">
            <a:extLst>
              <a:ext uri="{FF2B5EF4-FFF2-40B4-BE49-F238E27FC236}">
                <a16:creationId xmlns:a16="http://schemas.microsoft.com/office/drawing/2014/main" id="{5F05CB87-AB8D-4360-9CA4-960BB5B91B83}"/>
              </a:ext>
            </a:extLst>
          </p:cNvPr>
          <p:cNvSpPr>
            <a:spLocks noGrp="1"/>
          </p:cNvSpPr>
          <p:nvPr>
            <p:ph type="body" sz="quarter" idx="19" hasCustomPrompt="1"/>
          </p:nvPr>
        </p:nvSpPr>
        <p:spPr>
          <a:xfrm>
            <a:off x="3173342" y="153145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16" name="Text Placeholder 5">
            <a:extLst>
              <a:ext uri="{FF2B5EF4-FFF2-40B4-BE49-F238E27FC236}">
                <a16:creationId xmlns:a16="http://schemas.microsoft.com/office/drawing/2014/main" id="{096FA103-858B-4D43-8095-651F1F46069C}"/>
              </a:ext>
            </a:extLst>
          </p:cNvPr>
          <p:cNvSpPr>
            <a:spLocks noGrp="1"/>
          </p:cNvSpPr>
          <p:nvPr>
            <p:ph type="body" sz="quarter" idx="53" hasCustomPrompt="1"/>
          </p:nvPr>
        </p:nvSpPr>
        <p:spPr>
          <a:xfrm>
            <a:off x="3173341" y="3611326"/>
            <a:ext cx="2743200" cy="18288"/>
          </a:xfrm>
          <a:solidFill>
            <a:schemeClr val="accent1"/>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13" name="Text Placeholder 12">
            <a:extLst>
              <a:ext uri="{FF2B5EF4-FFF2-40B4-BE49-F238E27FC236}">
                <a16:creationId xmlns:a16="http://schemas.microsoft.com/office/drawing/2014/main" id="{F583005D-3C04-43FD-A6BD-289FAB7F9544}"/>
              </a:ext>
            </a:extLst>
          </p:cNvPr>
          <p:cNvSpPr>
            <a:spLocks noGrp="1"/>
          </p:cNvSpPr>
          <p:nvPr>
            <p:ph type="body" sz="quarter" idx="22" hasCustomPrompt="1"/>
          </p:nvPr>
        </p:nvSpPr>
        <p:spPr>
          <a:xfrm>
            <a:off x="3173341" y="366886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9" name="Text Placeholder 8">
            <a:extLst>
              <a:ext uri="{FF2B5EF4-FFF2-40B4-BE49-F238E27FC236}">
                <a16:creationId xmlns:a16="http://schemas.microsoft.com/office/drawing/2014/main" id="{A1CCEE8D-A954-4E1B-9A99-9B02DE1F66AD}"/>
              </a:ext>
            </a:extLst>
          </p:cNvPr>
          <p:cNvSpPr>
            <a:spLocks noGrp="1"/>
          </p:cNvSpPr>
          <p:nvPr>
            <p:ph type="body" sz="quarter" idx="20" hasCustomPrompt="1"/>
          </p:nvPr>
        </p:nvSpPr>
        <p:spPr>
          <a:xfrm>
            <a:off x="6003782" y="153145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18" name="Text Placeholder 5">
            <a:extLst>
              <a:ext uri="{FF2B5EF4-FFF2-40B4-BE49-F238E27FC236}">
                <a16:creationId xmlns:a16="http://schemas.microsoft.com/office/drawing/2014/main" id="{D44D8ECE-72E3-4831-8422-F9D4AFB4DE80}"/>
              </a:ext>
            </a:extLst>
          </p:cNvPr>
          <p:cNvSpPr>
            <a:spLocks noGrp="1"/>
          </p:cNvSpPr>
          <p:nvPr>
            <p:ph type="body" sz="quarter" idx="54" hasCustomPrompt="1"/>
          </p:nvPr>
        </p:nvSpPr>
        <p:spPr>
          <a:xfrm>
            <a:off x="6003782" y="3611326"/>
            <a:ext cx="2743200" cy="18288"/>
          </a:xfrm>
          <a:solidFill>
            <a:schemeClr val="accent1"/>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15" name="Text Placeholder 14">
            <a:extLst>
              <a:ext uri="{FF2B5EF4-FFF2-40B4-BE49-F238E27FC236}">
                <a16:creationId xmlns:a16="http://schemas.microsoft.com/office/drawing/2014/main" id="{CB2AAF59-6EF0-4375-937D-76D14A8ABB85}"/>
              </a:ext>
            </a:extLst>
          </p:cNvPr>
          <p:cNvSpPr>
            <a:spLocks noGrp="1"/>
          </p:cNvSpPr>
          <p:nvPr>
            <p:ph type="body" sz="quarter" idx="23" hasCustomPrompt="1"/>
          </p:nvPr>
        </p:nvSpPr>
        <p:spPr>
          <a:xfrm>
            <a:off x="6003781" y="366886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17" name="Note Placeholder 3">
            <a:extLst>
              <a:ext uri="{FF2B5EF4-FFF2-40B4-BE49-F238E27FC236}">
                <a16:creationId xmlns:a16="http://schemas.microsoft.com/office/drawing/2014/main" id="{3F2F5F9B-3213-4506-91AB-A10599E9430B}"/>
              </a:ext>
            </a:extLst>
          </p:cNvPr>
          <p:cNvSpPr>
            <a:spLocks noGrp="1"/>
          </p:cNvSpPr>
          <p:nvPr>
            <p:ph type="body" sz="quarter" idx="17" hasCustomPrompt="1"/>
          </p:nvPr>
        </p:nvSpPr>
        <p:spPr>
          <a:xfrm>
            <a:off x="342901" y="5806276"/>
            <a:ext cx="845820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5CF645E4-EBAA-4B11-8E73-B2683E7923CD}"/>
              </a:ext>
            </a:extLst>
          </p:cNvPr>
          <p:cNvSpPr>
            <a:spLocks noGrp="1"/>
          </p:cNvSpPr>
          <p:nvPr>
            <p:ph type="sldNum" sz="quarter" idx="18"/>
          </p:nvPr>
        </p:nvSpPr>
        <p:spPr>
          <a:xfrm>
            <a:off x="342900" y="6422597"/>
            <a:ext cx="171450" cy="246888"/>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1724593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53438446-9DAF-2E56-6FD1-E10823DD68A1}"/>
              </a:ext>
            </a:extLst>
          </p:cNvPr>
          <p:cNvPicPr>
            <a:picLocks noChangeAspect="1"/>
          </p:cNvPicPr>
          <p:nvPr userDrawn="1"/>
        </p:nvPicPr>
        <p:blipFill>
          <a:blip r:embed="rId3"/>
          <a:stretch>
            <a:fillRect/>
          </a:stretch>
        </p:blipFill>
        <p:spPr>
          <a:xfrm>
            <a:off x="0" y="1142"/>
            <a:ext cx="9144000" cy="6855715"/>
          </a:xfrm>
          <a:prstGeom prst="rect">
            <a:avLst/>
          </a:prstGeom>
        </p:spPr>
      </p:pic>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342901" y="2118508"/>
            <a:ext cx="8354891" cy="766879"/>
          </a:xfrm>
        </p:spPr>
        <p:txBody>
          <a:bodyPr anchor="b">
            <a:normAutofit/>
          </a:bodyPr>
          <a:lstStyle>
            <a:lvl1pPr algn="l">
              <a:defRPr sz="3600" b="1">
                <a:solidFill>
                  <a:schemeClr val="accent1"/>
                </a:solidFill>
                <a:latin typeface="+mj-lt"/>
                <a:ea typeface="Tahoma" panose="020B0604030504040204" pitchFamily="34" charset="0"/>
                <a:cs typeface="Arial" panose="020B0604020202020204" pitchFamily="34" charset="0"/>
              </a:defRPr>
            </a:lvl1pPr>
          </a:lstStyle>
          <a:p>
            <a:r>
              <a:rPr lang="en-US"/>
              <a:t>Presentation Title</a:t>
            </a:r>
          </a:p>
        </p:txBody>
      </p:sp>
      <p:sp>
        <p:nvSpPr>
          <p:cNvPr id="12" name="Content Placeholder 3">
            <a:extLst>
              <a:ext uri="{FF2B5EF4-FFF2-40B4-BE49-F238E27FC236}">
                <a16:creationId xmlns:a16="http://schemas.microsoft.com/office/drawing/2014/main" id="{77023067-B99E-404A-B626-22ED4B2D4DFE}"/>
              </a:ext>
            </a:extLst>
          </p:cNvPr>
          <p:cNvSpPr>
            <a:spLocks noGrp="1"/>
          </p:cNvSpPr>
          <p:nvPr>
            <p:ph sz="quarter" idx="15" hasCustomPrompt="1"/>
          </p:nvPr>
        </p:nvSpPr>
        <p:spPr>
          <a:xfrm>
            <a:off x="342901" y="1755648"/>
            <a:ext cx="6535379" cy="284950"/>
          </a:xfrm>
        </p:spPr>
        <p:txBody>
          <a:bodyPr wrap="square">
            <a:spAutoFit/>
          </a:bodyPr>
          <a:lstStyle>
            <a:lvl1pPr marL="0" indent="0">
              <a:buNone/>
              <a:defRPr sz="1600" b="1" cap="all" baseline="0">
                <a:solidFill>
                  <a:schemeClr val="tx2"/>
                </a:solidFill>
              </a:defRPr>
            </a:lvl1pPr>
            <a:lvl2pPr marL="320040" indent="0">
              <a:buNone/>
              <a:defRPr/>
            </a:lvl2pPr>
            <a:lvl3pPr marL="640080" indent="0">
              <a:buNone/>
              <a:defRPr/>
            </a:lvl3pPr>
            <a:lvl4pPr marL="960120" indent="0">
              <a:buNone/>
              <a:defRPr/>
            </a:lvl4pPr>
            <a:lvl5pPr marL="1280160" indent="0">
              <a:buNone/>
              <a:defRPr/>
            </a:lvl5pPr>
          </a:lstStyle>
          <a:p>
            <a:pPr lvl="0"/>
            <a:r>
              <a:rPr lang="en-US"/>
              <a:t>AIR Internal Group Name: Subgroup OR SERVICE LINE OR GRANT NAME</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342902" y="3119990"/>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342901" y="3276708"/>
            <a:ext cx="8354891" cy="697727"/>
          </a:xfrm>
          <a:prstGeom prst="rect">
            <a:avLst/>
          </a:prstGeom>
        </p:spPr>
        <p:txBody>
          <a:bodyPr anchor="t">
            <a:normAutofit/>
          </a:bodyPr>
          <a:lstStyle>
            <a:lvl1pPr marL="0" indent="0" algn="l">
              <a:buNone/>
              <a:defRPr sz="24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14" name="Presenters">
            <a:extLst>
              <a:ext uri="{FF2B5EF4-FFF2-40B4-BE49-F238E27FC236}">
                <a16:creationId xmlns:a16="http://schemas.microsoft.com/office/drawing/2014/main" id="{63CB25F5-F0B8-9745-9504-4DBAB83E779C}"/>
              </a:ext>
            </a:extLst>
          </p:cNvPr>
          <p:cNvSpPr>
            <a:spLocks noGrp="1"/>
          </p:cNvSpPr>
          <p:nvPr>
            <p:ph type="body" sz="quarter" idx="10" hasCustomPrompt="1"/>
          </p:nvPr>
        </p:nvSpPr>
        <p:spPr>
          <a:xfrm>
            <a:off x="342901" y="4118811"/>
            <a:ext cx="8354891" cy="791308"/>
          </a:xfrm>
          <a:prstGeom prst="rect">
            <a:avLst/>
          </a:prstGeom>
        </p:spPr>
        <p:txBody>
          <a:bodyPr>
            <a:noAutofit/>
          </a:bodyPr>
          <a:lstStyle>
            <a:lvl1pPr marL="0" indent="0">
              <a:spcBef>
                <a:spcPts val="0"/>
              </a:spcBef>
              <a:buNone/>
              <a:defRPr sz="1400" baseline="0">
                <a:solidFill>
                  <a:schemeClr val="tx2"/>
                </a:solidFill>
              </a:defRPr>
            </a:lvl1pPr>
          </a:lstStyle>
          <a:p>
            <a:pPr lvl="0"/>
            <a:r>
              <a:rPr lang="en-US"/>
              <a:t>Presenter’s Name, Title | Second Presenter’s Name, Title</a:t>
            </a:r>
            <a:br>
              <a:rPr lang="en-US"/>
            </a:br>
            <a:r>
              <a:rPr lang="en-US"/>
              <a:t>email.address@air.org or internal.group.email@air.org</a:t>
            </a:r>
          </a:p>
        </p:txBody>
      </p:sp>
      <p:sp>
        <p:nvSpPr>
          <p:cNvPr id="17" name="Copyright">
            <a:extLst>
              <a:ext uri="{FF2B5EF4-FFF2-40B4-BE49-F238E27FC236}">
                <a16:creationId xmlns:a16="http://schemas.microsoft.com/office/drawing/2014/main" id="{C15C8F0A-346B-C141-BBAB-A5D0F662573A}"/>
              </a:ext>
            </a:extLst>
          </p:cNvPr>
          <p:cNvSpPr>
            <a:spLocks noGrp="1"/>
          </p:cNvSpPr>
          <p:nvPr>
            <p:ph sz="quarter" idx="11" hasCustomPrompt="1"/>
          </p:nvPr>
        </p:nvSpPr>
        <p:spPr>
          <a:xfrm>
            <a:off x="5497116" y="6485466"/>
            <a:ext cx="3200400" cy="106889"/>
          </a:xfrm>
          <a:prstGeom prst="rect">
            <a:avLst/>
          </a:prstGeom>
        </p:spPr>
        <p:txBody>
          <a:bodyPr wrap="square" rIns="0" anchor="b">
            <a:noAutofit/>
          </a:bodyPr>
          <a:lstStyle>
            <a:lvl1pPr marL="0" indent="0" algn="r">
              <a:buNone/>
              <a:defRPr lang="en-US" sz="600" dirty="0">
                <a:solidFill>
                  <a:schemeClr val="accent1"/>
                </a:solidFill>
                <a:cs typeface="+mn-cs"/>
              </a:defRPr>
            </a:lvl1pPr>
          </a:lstStyle>
          <a:p>
            <a:pPr marL="0" lvl="0" algn="r" defTabSz="914400"/>
            <a:r>
              <a:rPr lang="en-US" sz="700">
                <a:solidFill>
                  <a:schemeClr val="accent1"/>
                </a:solidFill>
              </a:rPr>
              <a:t>Copyright © 20XX American Institutes for Research®. All rights reserved.</a:t>
            </a:r>
            <a:endParaRPr lang="en-US"/>
          </a:p>
        </p:txBody>
      </p:sp>
      <p:sp>
        <p:nvSpPr>
          <p:cNvPr id="10" name="AIR.ORG">
            <a:extLst>
              <a:ext uri="{FF2B5EF4-FFF2-40B4-BE49-F238E27FC236}">
                <a16:creationId xmlns:a16="http://schemas.microsoft.com/office/drawing/2014/main" id="{6D35682F-2DFC-6D4A-9319-B6DB0F0EC6C2}"/>
              </a:ext>
            </a:extLst>
          </p:cNvPr>
          <p:cNvSpPr txBox="1"/>
          <p:nvPr userDrawn="1"/>
        </p:nvSpPr>
        <p:spPr>
          <a:xfrm>
            <a:off x="342900" y="6431190"/>
            <a:ext cx="4572000" cy="230832"/>
          </a:xfrm>
          <a:prstGeom prst="rect">
            <a:avLst/>
          </a:prstGeom>
          <a:noFill/>
        </p:spPr>
        <p:txBody>
          <a:bodyPr wrap="square" lIns="0" anchor="b">
            <a:spAutoFit/>
          </a:bodyPr>
          <a:lstStyle/>
          <a:p>
            <a:pPr algn="l"/>
            <a:r>
              <a:rPr lang="en-US" sz="900" b="0" i="0" spc="150">
                <a:solidFill>
                  <a:schemeClr val="accent1"/>
                </a:solidFill>
                <a:latin typeface="Calibri"/>
                <a:ea typeface="Calibri"/>
                <a:cs typeface="Calibri"/>
              </a:rPr>
              <a:t>AMERICAN INSTITUTES FOR RESEARCH® | AIR.ORG</a:t>
            </a:r>
          </a:p>
        </p:txBody>
      </p:sp>
      <p:pic>
        <p:nvPicPr>
          <p:cNvPr id="6" name="AIR Logo" descr="Logo of American Institutes for Research. Advancing Evidence. Improving Lives.">
            <a:extLst>
              <a:ext uri="{FF2B5EF4-FFF2-40B4-BE49-F238E27FC236}">
                <a16:creationId xmlns:a16="http://schemas.microsoft.com/office/drawing/2014/main" id="{6D73B5F9-B7BB-5067-FC20-19749C0B354B}"/>
              </a:ext>
            </a:extLst>
          </p:cNvPr>
          <p:cNvPicPr>
            <a:picLocks noChangeAspect="1"/>
          </p:cNvPicPr>
          <p:nvPr userDrawn="1"/>
        </p:nvPicPr>
        <p:blipFill>
          <a:blip r:embed="rId4"/>
          <a:stretch>
            <a:fillRect/>
          </a:stretch>
        </p:blipFill>
        <p:spPr>
          <a:xfrm>
            <a:off x="6832997" y="549514"/>
            <a:ext cx="1864519" cy="964406"/>
          </a:xfrm>
          <a:prstGeom prst="rect">
            <a:avLst/>
          </a:prstGeom>
        </p:spPr>
      </p:pic>
      <p:sp>
        <p:nvSpPr>
          <p:cNvPr id="9" name="Presenters">
            <a:extLst>
              <a:ext uri="{FF2B5EF4-FFF2-40B4-BE49-F238E27FC236}">
                <a16:creationId xmlns:a16="http://schemas.microsoft.com/office/drawing/2014/main" id="{A426D34A-F851-AFCC-65F0-28739F555BE1}"/>
              </a:ext>
            </a:extLst>
          </p:cNvPr>
          <p:cNvSpPr>
            <a:spLocks noGrp="1"/>
          </p:cNvSpPr>
          <p:nvPr>
            <p:ph type="body" sz="quarter" idx="16" hasCustomPrompt="1"/>
          </p:nvPr>
        </p:nvSpPr>
        <p:spPr>
          <a:xfrm>
            <a:off x="342900" y="4964468"/>
            <a:ext cx="8354616" cy="791308"/>
          </a:xfrm>
          <a:prstGeom prst="rect">
            <a:avLst/>
          </a:prstGeom>
        </p:spPr>
        <p:txBody>
          <a:bodyPr>
            <a:noAutofit/>
          </a:bodyPr>
          <a:lstStyle>
            <a:lvl1pPr marL="0" indent="0">
              <a:spcBef>
                <a:spcPts val="0"/>
              </a:spcBef>
              <a:buNone/>
              <a:defRPr sz="1600">
                <a:solidFill>
                  <a:schemeClr val="tx2"/>
                </a:solidFill>
              </a:defRPr>
            </a:lvl1pPr>
          </a:lstStyle>
          <a:p>
            <a:pPr lvl="0"/>
            <a:r>
              <a:rPr kumimoji="0" lang="en-US" sz="1800" b="0" i="0" u="none" strike="noStrike" kern="1200" cap="none" spc="0" normalizeH="0" baseline="0" noProof="0">
                <a:ln>
                  <a:noFill/>
                </a:ln>
                <a:solidFill>
                  <a:srgbClr val="000000"/>
                </a:solidFill>
                <a:effectLst/>
                <a:uLnTx/>
                <a:uFillTx/>
                <a:latin typeface="Calibri"/>
                <a:ea typeface="+mn-ea"/>
                <a:cs typeface="+mn-cs"/>
              </a:rPr>
              <a:t>Presentation Purpose or Location | Month 20XX</a:t>
            </a:r>
            <a:endParaRPr lang="en-US"/>
          </a:p>
        </p:txBody>
      </p:sp>
    </p:spTree>
    <p:extLst>
      <p:ext uri="{BB962C8B-B14F-4D97-AF65-F5344CB8AC3E}">
        <p14:creationId xmlns:p14="http://schemas.microsoft.com/office/powerpoint/2010/main" val="1934653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36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Dar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922608-6B3C-43C0-AE8F-97C74A23744F}"/>
              </a:ext>
            </a:extLst>
          </p:cNvPr>
          <p:cNvSpPr>
            <a:spLocks noGrp="1"/>
          </p:cNvSpPr>
          <p:nvPr>
            <p:ph type="title" hasCustomPrompt="1"/>
          </p:nvPr>
        </p:nvSpPr>
        <p:spPr>
          <a:xfrm>
            <a:off x="344043" y="0"/>
            <a:ext cx="8455914" cy="1051560"/>
          </a:xfrm>
        </p:spPr>
        <p:txBody>
          <a:bodyPr/>
          <a:lstStyle>
            <a:lvl1pPr>
              <a:defRPr/>
            </a:lvl1pPr>
          </a:lstStyle>
          <a:p>
            <a:r>
              <a:rPr lang="en-US"/>
              <a:t>Agenda</a:t>
            </a:r>
          </a:p>
        </p:txBody>
      </p:sp>
      <p:sp>
        <p:nvSpPr>
          <p:cNvPr id="24" name="Text Placeholder"/>
          <p:cNvSpPr>
            <a:spLocks noGrp="1"/>
          </p:cNvSpPr>
          <p:nvPr userDrawn="1">
            <p:ph type="body" sz="quarter" idx="10" hasCustomPrompt="1"/>
          </p:nvPr>
        </p:nvSpPr>
        <p:spPr>
          <a:xfrm>
            <a:off x="344043" y="1307592"/>
            <a:ext cx="8455914" cy="4498848"/>
          </a:xfrm>
        </p:spPr>
        <p:txBody>
          <a:bodyPr tIns="0" anchor="t" anchorCtr="0">
            <a:normAutofit/>
          </a:bodyPr>
          <a:lstStyle>
            <a:lvl1pPr marL="342900" indent="-342900">
              <a:lnSpc>
                <a:spcPct val="125000"/>
              </a:lnSpc>
              <a:spcBef>
                <a:spcPts val="1350"/>
              </a:spcBef>
              <a:buClr>
                <a:schemeClr val="tx1"/>
              </a:buClr>
              <a:buFont typeface="+mj-lt"/>
              <a:buAutoNum type="arabicPeriod"/>
              <a:defRPr sz="1800" baseline="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baseline="0"/>
            </a:lvl4pPr>
            <a:lvl5pPr marL="1714500" indent="-342900">
              <a:lnSpc>
                <a:spcPct val="125000"/>
              </a:lnSpc>
              <a:spcBef>
                <a:spcPts val="450"/>
              </a:spcBef>
              <a:buClr>
                <a:schemeClr val="tx1"/>
              </a:buClr>
              <a:buFont typeface="+mj-lt"/>
              <a:buAutoNum type="alphaLcParenR"/>
              <a:defRPr sz="18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2" name="Slide Number Placeholder 1">
            <a:extLst>
              <a:ext uri="{FF2B5EF4-FFF2-40B4-BE49-F238E27FC236}">
                <a16:creationId xmlns:a16="http://schemas.microsoft.com/office/drawing/2014/main" id="{14F5CC81-474D-4AA3-892F-003A513DBF29}"/>
              </a:ext>
            </a:extLst>
          </p:cNvPr>
          <p:cNvSpPr>
            <a:spLocks noGrp="1"/>
          </p:cNvSpPr>
          <p:nvPr>
            <p:ph type="sldNum" sz="quarter" idx="11"/>
          </p:nvPr>
        </p:nvSpPr>
        <p:spPr>
          <a:xfrm>
            <a:off x="342900" y="6422597"/>
            <a:ext cx="171450" cy="246888"/>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412872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L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922608-6B3C-43C0-AE8F-97C74A23744F}"/>
              </a:ext>
            </a:extLst>
          </p:cNvPr>
          <p:cNvSpPr>
            <a:spLocks noGrp="1"/>
          </p:cNvSpPr>
          <p:nvPr>
            <p:ph type="title" hasCustomPrompt="1"/>
          </p:nvPr>
        </p:nvSpPr>
        <p:spPr>
          <a:xfrm>
            <a:off x="344043" y="0"/>
            <a:ext cx="8455914" cy="1051560"/>
          </a:xfrm>
        </p:spPr>
        <p:txBody>
          <a:bodyPr/>
          <a:lstStyle>
            <a:lvl1pPr>
              <a:defRPr/>
            </a:lvl1pPr>
          </a:lstStyle>
          <a:p>
            <a:r>
              <a:rPr lang="en-US"/>
              <a:t>Agenda</a:t>
            </a:r>
          </a:p>
        </p:txBody>
      </p:sp>
      <p:sp>
        <p:nvSpPr>
          <p:cNvPr id="24" name="Text Placeholder"/>
          <p:cNvSpPr>
            <a:spLocks noGrp="1"/>
          </p:cNvSpPr>
          <p:nvPr userDrawn="1">
            <p:ph type="body" sz="quarter" idx="10" hasCustomPrompt="1"/>
          </p:nvPr>
        </p:nvSpPr>
        <p:spPr>
          <a:xfrm>
            <a:off x="344043" y="1307592"/>
            <a:ext cx="8455914" cy="4498848"/>
          </a:xfrm>
        </p:spPr>
        <p:txBody>
          <a:bodyPr tIns="0" anchor="t" anchorCtr="0">
            <a:normAutofit/>
          </a:bodyPr>
          <a:lstStyle>
            <a:lvl1pPr marL="342900" indent="-342900">
              <a:lnSpc>
                <a:spcPct val="125000"/>
              </a:lnSpc>
              <a:spcBef>
                <a:spcPts val="2250"/>
              </a:spcBef>
              <a:buClr>
                <a:schemeClr val="tx1"/>
              </a:buClr>
              <a:buFont typeface="+mj-lt"/>
              <a:buAutoNum type="arabicPeriod"/>
              <a:defRPr sz="1800" baseline="0"/>
            </a:lvl1pPr>
            <a:lvl2pPr marL="685800" indent="-342900">
              <a:lnSpc>
                <a:spcPct val="100000"/>
              </a:lnSpc>
              <a:spcBef>
                <a:spcPts val="900"/>
              </a:spcBef>
              <a:buClr>
                <a:schemeClr val="tx1"/>
              </a:buClr>
              <a:buFont typeface="+mj-lt"/>
              <a:buAutoNum type="alphaLcPeriod"/>
              <a:defRPr sz="1800"/>
            </a:lvl2pPr>
            <a:lvl3pPr marL="1028700" indent="-342900">
              <a:lnSpc>
                <a:spcPct val="100000"/>
              </a:lnSpc>
              <a:spcBef>
                <a:spcPts val="900"/>
              </a:spcBef>
              <a:buClr>
                <a:schemeClr val="tx1"/>
              </a:buClr>
              <a:buFont typeface="+mj-lt"/>
              <a:buAutoNum type="romanLcPeriod"/>
              <a:defRPr sz="1800"/>
            </a:lvl3pPr>
            <a:lvl4pPr marL="1371600" indent="-342900">
              <a:lnSpc>
                <a:spcPct val="100000"/>
              </a:lnSpc>
              <a:spcBef>
                <a:spcPts val="900"/>
              </a:spcBef>
              <a:buClr>
                <a:schemeClr val="tx1"/>
              </a:buClr>
              <a:buSzPct val="100000"/>
              <a:buFont typeface="+mj-lt"/>
              <a:buAutoNum type="arabicParenR"/>
              <a:defRPr sz="1800" baseline="0"/>
            </a:lvl4pPr>
            <a:lvl5pPr marL="1714500" indent="-342900">
              <a:lnSpc>
                <a:spcPct val="100000"/>
              </a:lnSpc>
              <a:spcBef>
                <a:spcPts val="900"/>
              </a:spcBef>
              <a:buClr>
                <a:schemeClr val="tx1"/>
              </a:buClr>
              <a:buFont typeface="+mj-lt"/>
              <a:buAutoNum type="alphaLcParenR"/>
              <a:defRPr sz="18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2" name="Slide Number Placeholder 1">
            <a:extLst>
              <a:ext uri="{FF2B5EF4-FFF2-40B4-BE49-F238E27FC236}">
                <a16:creationId xmlns:a16="http://schemas.microsoft.com/office/drawing/2014/main" id="{87D04A58-3D4D-436B-849F-C6D5C11F29D5}"/>
              </a:ext>
            </a:extLst>
          </p:cNvPr>
          <p:cNvSpPr>
            <a:spLocks noGrp="1"/>
          </p:cNvSpPr>
          <p:nvPr>
            <p:ph type="sldNum" sz="quarter" idx="11"/>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071223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Divider Slide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9749A-ABD0-7547-A474-005AEE004704}"/>
              </a:ext>
            </a:extLst>
          </p:cNvPr>
          <p:cNvSpPr/>
          <p:nvPr userDrawn="1"/>
        </p:nvSpPr>
        <p:spPr>
          <a:xfrm>
            <a:off x="0" y="0"/>
            <a:ext cx="9144000" cy="129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342900" y="1267161"/>
            <a:ext cx="7886700" cy="2108110"/>
          </a:xfrm>
        </p:spPr>
        <p:txBody>
          <a:bodyPr anchor="b">
            <a:normAutofit/>
          </a:bodyPr>
          <a:lstStyle>
            <a:lvl1pPr algn="l">
              <a:defRPr sz="3375" b="1">
                <a:solidFill>
                  <a:schemeClr val="accent1"/>
                </a:solidFill>
              </a:defRPr>
            </a:lvl1pPr>
          </a:lstStyle>
          <a:p>
            <a:r>
              <a:rPr lang="en-US"/>
              <a:t>Section Header Light</a:t>
            </a:r>
          </a:p>
        </p:txBody>
      </p:sp>
      <p:cxnSp>
        <p:nvCxnSpPr>
          <p:cNvPr id="12" name="Straight Connector 11">
            <a:extLst>
              <a:ext uri="{FF2B5EF4-FFF2-40B4-BE49-F238E27FC236}">
                <a16:creationId xmlns:a16="http://schemas.microsoft.com/office/drawing/2014/main" id="{1E046CC7-33CA-0343-B226-D13B5AA5BB3C}"/>
              </a:ext>
            </a:extLst>
          </p:cNvPr>
          <p:cNvCxnSpPr/>
          <p:nvPr userDrawn="1"/>
        </p:nvCxnSpPr>
        <p:spPr>
          <a:xfrm>
            <a:off x="342902" y="3607347"/>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342902" y="3842377"/>
            <a:ext cx="7886699" cy="1655762"/>
          </a:xfrm>
          <a:prstGeom prst="rect">
            <a:avLst/>
          </a:prstGeom>
        </p:spPr>
        <p:txBody>
          <a:bodyPr/>
          <a:lstStyle>
            <a:lvl1pPr marL="0" indent="0" algn="l">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Additional information about this section (optional)</a:t>
            </a:r>
          </a:p>
        </p:txBody>
      </p:sp>
      <p:pic>
        <p:nvPicPr>
          <p:cNvPr id="13" name="Picture 12" descr="Logo of American Institutes for Research. Advancing Evidence. Improving Lives.">
            <a:extLst>
              <a:ext uri="{FF2B5EF4-FFF2-40B4-BE49-F238E27FC236}">
                <a16:creationId xmlns:a16="http://schemas.microsoft.com/office/drawing/2014/main" id="{7421E8F3-2328-412D-863B-C25D273F7DD9}"/>
              </a:ext>
            </a:extLst>
          </p:cNvPr>
          <p:cNvPicPr>
            <a:picLocks noChangeAspect="1"/>
          </p:cNvPicPr>
          <p:nvPr userDrawn="1"/>
        </p:nvPicPr>
        <p:blipFill>
          <a:blip r:embed="rId3"/>
          <a:srcRect/>
          <a:stretch/>
        </p:blipFill>
        <p:spPr>
          <a:xfrm>
            <a:off x="6779419" y="554774"/>
            <a:ext cx="1450181" cy="750094"/>
          </a:xfrm>
          <a:prstGeom prst="rect">
            <a:avLst/>
          </a:prstGeom>
        </p:spPr>
      </p:pic>
      <p:sp>
        <p:nvSpPr>
          <p:cNvPr id="9" name="Slide Number Placeholder 6">
            <a:extLst>
              <a:ext uri="{FF2B5EF4-FFF2-40B4-BE49-F238E27FC236}">
                <a16:creationId xmlns:a16="http://schemas.microsoft.com/office/drawing/2014/main" id="{DDE3FF1D-946F-4066-81ED-4363ED2C188D}"/>
              </a:ext>
            </a:extLst>
          </p:cNvPr>
          <p:cNvSpPr>
            <a:spLocks noGrp="1"/>
          </p:cNvSpPr>
          <p:nvPr>
            <p:ph type="sldNum" sz="quarter" idx="4"/>
          </p:nvPr>
        </p:nvSpPr>
        <p:spPr>
          <a:xfrm>
            <a:off x="342902" y="6422600"/>
            <a:ext cx="182261" cy="246221"/>
          </a:xfrm>
          <a:prstGeom prst="rect">
            <a:avLst/>
          </a:prstGeom>
        </p:spPr>
        <p:txBody>
          <a:bodyPr vert="horz" wrap="none" lIns="0" tIns="45720" rIns="91440" bIns="45720" rtlCol="0" anchor="ctr">
            <a:noAutofit/>
          </a:bodyPr>
          <a:lstStyle>
            <a:lvl1pPr algn="l">
              <a:defRPr sz="1000">
                <a:solidFill>
                  <a:schemeClr val="accent1"/>
                </a:solidFill>
              </a:defRPr>
            </a:lvl1pPr>
          </a:lstStyle>
          <a:p>
            <a:fld id="{7E1341B0-7904-4148-9082-6535FE1E4D20}" type="slidenum">
              <a:rPr lang="en-US" smtClean="0"/>
              <a:pPr/>
              <a:t>‹#›</a:t>
            </a:fld>
            <a:endParaRPr lang="en-US"/>
          </a:p>
        </p:txBody>
      </p:sp>
      <p:sp>
        <p:nvSpPr>
          <p:cNvPr id="14" name="AIR.org">
            <a:extLst>
              <a:ext uri="{FF2B5EF4-FFF2-40B4-BE49-F238E27FC236}">
                <a16:creationId xmlns:a16="http://schemas.microsoft.com/office/drawing/2014/main" id="{B5D8D8E0-1F30-49D8-A79C-544F6EE947B0}"/>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000" baseline="0">
                <a:solidFill>
                  <a:schemeClr val="accent1"/>
                </a:solidFill>
              </a:rPr>
              <a:t>| AIR.ORG</a:t>
            </a:r>
          </a:p>
        </p:txBody>
      </p:sp>
    </p:spTree>
    <p:extLst>
      <p:ext uri="{BB962C8B-B14F-4D97-AF65-F5344CB8AC3E}">
        <p14:creationId xmlns:p14="http://schemas.microsoft.com/office/powerpoint/2010/main" val="4188118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Lead-in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8B60-8939-43D3-9881-45DEF52BCD41}"/>
              </a:ext>
            </a:extLst>
          </p:cNvPr>
          <p:cNvSpPr>
            <a:spLocks noGrp="1"/>
          </p:cNvSpPr>
          <p:nvPr>
            <p:ph type="title" hasCustomPrompt="1"/>
          </p:nvPr>
        </p:nvSpPr>
        <p:spPr/>
        <p:txBody>
          <a:bodyPr/>
          <a:lstStyle>
            <a:lvl1pPr>
              <a:defRPr/>
            </a:lvl1pPr>
          </a:lstStyle>
          <a:p>
            <a:r>
              <a:rPr lang="en-US"/>
              <a:t>Title and Content With Lead-in Paragraph</a:t>
            </a:r>
          </a:p>
        </p:txBody>
      </p:sp>
      <p:sp>
        <p:nvSpPr>
          <p:cNvPr id="4" name="Lead-in Placeholder 3">
            <a:extLst>
              <a:ext uri="{FF2B5EF4-FFF2-40B4-BE49-F238E27FC236}">
                <a16:creationId xmlns:a16="http://schemas.microsoft.com/office/drawing/2014/main" id="{D32E9536-91D3-4E92-BF19-C25BEEB40283}"/>
              </a:ext>
            </a:extLst>
          </p:cNvPr>
          <p:cNvSpPr>
            <a:spLocks noGrp="1"/>
          </p:cNvSpPr>
          <p:nvPr>
            <p:ph type="body" sz="quarter" idx="17" hasCustomPrompt="1"/>
          </p:nvPr>
        </p:nvSpPr>
        <p:spPr>
          <a:xfrm>
            <a:off x="342900" y="1307592"/>
            <a:ext cx="8458200" cy="1143000"/>
          </a:xfrm>
          <a:solidFill>
            <a:schemeClr val="accent6"/>
          </a:solidFill>
        </p:spPr>
        <p:txBody>
          <a:bodyPr lIns="118872" rIns="118872">
            <a:noAutofit/>
          </a:bodyPr>
          <a:lstStyle>
            <a:lvl1pPr marL="0" indent="0">
              <a:buNone/>
              <a:defRPr sz="1500"/>
            </a:lvl1pPr>
            <a:lvl2pPr>
              <a:defRPr sz="1500"/>
            </a:lvl2pPr>
            <a:lvl3pPr>
              <a:defRPr sz="1500"/>
            </a:lvl3pPr>
            <a:lvl4pPr>
              <a:defRPr sz="1500"/>
            </a:lvl4pPr>
            <a:lvl5pPr>
              <a:defRPr sz="1500"/>
            </a:lvl5pPr>
          </a:lstStyle>
          <a:p>
            <a:pPr lvl="0"/>
            <a:r>
              <a:rPr lang="en-US"/>
              <a:t>Lead-in paragraph</a:t>
            </a:r>
          </a:p>
        </p:txBody>
      </p:sp>
      <p:sp>
        <p:nvSpPr>
          <p:cNvPr id="6" name="Content Placeholder 5">
            <a:extLst>
              <a:ext uri="{FF2B5EF4-FFF2-40B4-BE49-F238E27FC236}">
                <a16:creationId xmlns:a16="http://schemas.microsoft.com/office/drawing/2014/main" id="{A128698D-903A-4A32-BC3D-588F2292390E}"/>
              </a:ext>
            </a:extLst>
          </p:cNvPr>
          <p:cNvSpPr>
            <a:spLocks noGrp="1"/>
          </p:cNvSpPr>
          <p:nvPr>
            <p:ph sz="quarter" idx="20" hasCustomPrompt="1"/>
          </p:nvPr>
        </p:nvSpPr>
        <p:spPr>
          <a:xfrm>
            <a:off x="342900" y="2633666"/>
            <a:ext cx="8458200" cy="3171825"/>
          </a:xfrm>
        </p:spPr>
        <p:txBody>
          <a:bodyPr>
            <a:normAutofit/>
          </a:bodyPr>
          <a:lstStyle>
            <a:lvl1pPr>
              <a:defRPr sz="1500"/>
            </a:lvl1pPr>
            <a:lvl2pPr>
              <a:defRPr sz="1500"/>
            </a:lvl2pPr>
            <a:lvl3pPr>
              <a:defRPr sz="1500"/>
            </a:lvl3pPr>
            <a:lvl4pPr>
              <a:defRPr sz="1500"/>
            </a:lvl4pPr>
            <a:lvl5pPr>
              <a:defRPr sz="15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AF2CAEDF-A655-4DD9-A981-DBB495D58E8F}"/>
              </a:ext>
            </a:extLst>
          </p:cNvPr>
          <p:cNvSpPr>
            <a:spLocks noGrp="1"/>
          </p:cNvSpPr>
          <p:nvPr>
            <p:ph type="body" sz="quarter" idx="14" hasCustomPrompt="1"/>
          </p:nvPr>
        </p:nvSpPr>
        <p:spPr>
          <a:xfrm>
            <a:off x="342901" y="5806276"/>
            <a:ext cx="7029450" cy="338328"/>
          </a:xfrm>
        </p:spPr>
        <p:txBody>
          <a:bodyPr>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428519A5-170A-4038-BF7C-7672F7C5B7D5}"/>
              </a:ext>
            </a:extLst>
          </p:cNvPr>
          <p:cNvSpPr>
            <a:spLocks noGrp="1"/>
          </p:cNvSpPr>
          <p:nvPr>
            <p:ph type="sldNum" sz="quarter" idx="21"/>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21021365"/>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Ligh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3499E5-29E8-4432-9BA9-36DDCEB8971F}"/>
              </a:ext>
            </a:extLst>
          </p:cNvPr>
          <p:cNvSpPr>
            <a:spLocks noGrp="1"/>
          </p:cNvSpPr>
          <p:nvPr>
            <p:ph type="title" hasCustomPrompt="1"/>
          </p:nvPr>
        </p:nvSpPr>
        <p:spPr/>
        <p:txBody>
          <a:bodyPr/>
          <a:lstStyle>
            <a:lvl1pPr>
              <a:defRPr/>
            </a:lvl1pPr>
          </a:lstStyle>
          <a:p>
            <a:r>
              <a:rPr lang="en-US"/>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342901" y="1307592"/>
            <a:ext cx="8455819" cy="4498848"/>
          </a:xfrm>
        </p:spPr>
        <p:txBody>
          <a:bodyPr/>
          <a:lstStyle>
            <a:lvl1pPr>
              <a:defRPr/>
            </a:lvl1pPr>
            <a:lvl4pPr>
              <a:defRPr/>
            </a:lvl4pPr>
          </a:lstStyle>
          <a:p>
            <a:pPr lvl="0"/>
            <a:r>
              <a:rPr lang="en-US"/>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Bullet 2</a:t>
            </a:r>
          </a:p>
          <a:p>
            <a:pPr lvl="2"/>
            <a:r>
              <a:rPr lang="en-US"/>
              <a:t>Bullet 3</a:t>
            </a:r>
          </a:p>
          <a:p>
            <a:pPr lvl="3"/>
            <a:r>
              <a:rPr lang="en-US"/>
              <a:t>Bullet 4</a:t>
            </a:r>
          </a:p>
          <a:p>
            <a:pPr lvl="4"/>
            <a:r>
              <a:rPr lang="en-US"/>
              <a:t>Bullet 5</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342901" y="5806276"/>
            <a:ext cx="702945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2" name="Slide Number Placeholder 1">
            <a:extLst>
              <a:ext uri="{FF2B5EF4-FFF2-40B4-BE49-F238E27FC236}">
                <a16:creationId xmlns:a16="http://schemas.microsoft.com/office/drawing/2014/main" id="{4000177B-025F-4A45-9291-3E9F7D2DD6E4}"/>
              </a:ext>
            </a:extLst>
          </p:cNvPr>
          <p:cNvSpPr>
            <a:spLocks noGrp="1"/>
          </p:cNvSpPr>
          <p:nvPr>
            <p:ph type="sldNum" sz="quarter" idx="18"/>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1096254273"/>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ft and Right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4ED-C386-4348-81C7-E7982A82A559}"/>
              </a:ext>
            </a:extLst>
          </p:cNvPr>
          <p:cNvSpPr>
            <a:spLocks noGrp="1"/>
          </p:cNvSpPr>
          <p:nvPr>
            <p:ph type="title" hasCustomPrompt="1"/>
          </p:nvPr>
        </p:nvSpPr>
        <p:spPr/>
        <p:txBody>
          <a:bodyPr/>
          <a:lstStyle>
            <a:lvl1pPr>
              <a:defRPr/>
            </a:lvl1pPr>
          </a:lstStyle>
          <a:p>
            <a:r>
              <a:rPr lang="en-US"/>
              <a:t>Left and Right Content Placeholders</a:t>
            </a:r>
          </a:p>
        </p:txBody>
      </p:sp>
      <p:sp>
        <p:nvSpPr>
          <p:cNvPr id="3" name="Left Content"/>
          <p:cNvSpPr>
            <a:spLocks noGrp="1"/>
          </p:cNvSpPr>
          <p:nvPr>
            <p:ph sz="half" idx="1" hasCustomPrompt="1"/>
          </p:nvPr>
        </p:nvSpPr>
        <p:spPr>
          <a:xfrm>
            <a:off x="342900" y="1307592"/>
            <a:ext cx="4130136" cy="4498848"/>
          </a:xfrm>
        </p:spPr>
        <p:txBody>
          <a:bodyPr>
            <a:noAutofit/>
          </a:bodyPr>
          <a:lstStyle>
            <a:lvl1pPr>
              <a:defRPr sz="1800"/>
            </a:lvl1pPr>
            <a:lvl2pPr>
              <a:defRPr sz="1800"/>
            </a:lvl2pPr>
            <a:lvl3pPr>
              <a:defRPr sz="1800"/>
            </a:lvl3pPr>
            <a:lvl4pPr>
              <a:defRPr sz="1800"/>
            </a:lvl4pPr>
            <a:lvl5pPr>
              <a:defRPr sz="18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8" name="Right Content">
            <a:extLst>
              <a:ext uri="{FF2B5EF4-FFF2-40B4-BE49-F238E27FC236}">
                <a16:creationId xmlns:a16="http://schemas.microsoft.com/office/drawing/2014/main" id="{484B7A05-FEA0-4FC5-88D7-67D4BE44383B}"/>
              </a:ext>
            </a:extLst>
          </p:cNvPr>
          <p:cNvSpPr>
            <a:spLocks noGrp="1"/>
          </p:cNvSpPr>
          <p:nvPr>
            <p:ph sz="half" idx="17" hasCustomPrompt="1"/>
          </p:nvPr>
        </p:nvSpPr>
        <p:spPr>
          <a:xfrm>
            <a:off x="4669822" y="1307592"/>
            <a:ext cx="4130136" cy="4498848"/>
          </a:xfrm>
        </p:spPr>
        <p:txBody>
          <a:bodyPr>
            <a:noAutofit/>
          </a:bodyPr>
          <a:lstStyle>
            <a:lvl1pPr>
              <a:defRPr sz="1800"/>
            </a:lvl1pPr>
            <a:lvl2pPr>
              <a:defRPr sz="1800"/>
            </a:lvl2pPr>
            <a:lvl3pPr>
              <a:defRPr sz="1800"/>
            </a:lvl3pPr>
            <a:lvl4pPr>
              <a:defRPr sz="1800"/>
            </a:lvl4pPr>
            <a:lvl5pPr>
              <a:defRPr sz="18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10" name="Note Placeholder 3">
            <a:extLst>
              <a:ext uri="{FF2B5EF4-FFF2-40B4-BE49-F238E27FC236}">
                <a16:creationId xmlns:a16="http://schemas.microsoft.com/office/drawing/2014/main" id="{B1DFD400-A394-4A79-9BD8-2DDE10A63902}"/>
              </a:ext>
            </a:extLst>
          </p:cNvPr>
          <p:cNvSpPr>
            <a:spLocks noGrp="1"/>
          </p:cNvSpPr>
          <p:nvPr>
            <p:ph type="body" sz="quarter" idx="14" hasCustomPrompt="1"/>
          </p:nvPr>
        </p:nvSpPr>
        <p:spPr>
          <a:xfrm>
            <a:off x="342901" y="5806276"/>
            <a:ext cx="7029450" cy="338328"/>
          </a:xfrm>
        </p:spPr>
        <p:txBody>
          <a:bodyPr anchor="b" anchorCtr="0">
            <a:noAutofit/>
          </a:bodyPr>
          <a:lstStyle>
            <a:lvl1pPr marL="0" indent="0">
              <a:buFont typeface="Arial" panose="020B0604020202020204" pitchFamily="34" charse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5" name="Slide Number Placeholder 4">
            <a:extLst>
              <a:ext uri="{FF2B5EF4-FFF2-40B4-BE49-F238E27FC236}">
                <a16:creationId xmlns:a16="http://schemas.microsoft.com/office/drawing/2014/main" id="{1D858D85-DCDA-4DEE-BFC4-7B2C3F6C669D}"/>
              </a:ext>
            </a:extLst>
          </p:cNvPr>
          <p:cNvSpPr>
            <a:spLocks noGrp="1"/>
          </p:cNvSpPr>
          <p:nvPr>
            <p:ph type="sldNum" sz="quarter" idx="18"/>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706141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rst-Level No Bullet Ligh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First-Level No Bullet Layout</a:t>
            </a:r>
          </a:p>
        </p:txBody>
      </p:sp>
      <p:sp>
        <p:nvSpPr>
          <p:cNvPr id="4" name="Content Placeholder 3"/>
          <p:cNvSpPr>
            <a:spLocks noGrp="1"/>
          </p:cNvSpPr>
          <p:nvPr>
            <p:ph sz="quarter" idx="14" hasCustomPrompt="1"/>
          </p:nvPr>
        </p:nvSpPr>
        <p:spPr>
          <a:xfrm>
            <a:off x="342900" y="1307592"/>
            <a:ext cx="8455914" cy="4498848"/>
          </a:xfrm>
        </p:spPr>
        <p:txBody>
          <a:bodyPr>
            <a:noAutofit/>
          </a:bodyPr>
          <a:lstStyle>
            <a:lvl1pPr marL="0" indent="0">
              <a:lnSpc>
                <a:spcPct val="125000"/>
              </a:lnSpc>
              <a:spcBef>
                <a:spcPts val="1350"/>
              </a:spcBef>
              <a:buClr>
                <a:schemeClr val="tx1"/>
              </a:buClr>
              <a:buNone/>
              <a:defRPr sz="1800">
                <a:solidFill>
                  <a:schemeClr val="tx2"/>
                </a:solidFill>
              </a:defRPr>
            </a:lvl1pPr>
            <a:lvl2pPr marL="240030" indent="-240030">
              <a:lnSpc>
                <a:spcPct val="125000"/>
              </a:lnSpc>
              <a:spcBef>
                <a:spcPts val="450"/>
              </a:spcBef>
              <a:buClr>
                <a:schemeClr val="tx1"/>
              </a:buClr>
              <a:buFont typeface="Times New Roman" panose="02020603050405020304" pitchFamily="18" charset="0"/>
              <a:buChar char="•"/>
              <a:defRPr sz="1800">
                <a:solidFill>
                  <a:schemeClr val="tx2"/>
                </a:solidFill>
              </a:defRPr>
            </a:lvl2pPr>
            <a:lvl3pPr marL="480060" indent="-240030">
              <a:lnSpc>
                <a:spcPct val="125000"/>
              </a:lnSpc>
              <a:spcBef>
                <a:spcPts val="450"/>
              </a:spcBef>
              <a:buClr>
                <a:schemeClr val="tx1"/>
              </a:buClr>
              <a:buFont typeface="Arial Narrow" panose="020B0606020202030204" pitchFamily="34" charset="0"/>
              <a:buChar char="–"/>
              <a:defRPr sz="1800">
                <a:solidFill>
                  <a:schemeClr val="tx2"/>
                </a:solidFill>
              </a:defRPr>
            </a:lvl3pPr>
            <a:lvl4pPr marL="720090" indent="-240030">
              <a:lnSpc>
                <a:spcPct val="125000"/>
              </a:lnSpc>
              <a:spcBef>
                <a:spcPts val="450"/>
              </a:spcBef>
              <a:buClr>
                <a:schemeClr val="tx1"/>
              </a:buClr>
              <a:buFont typeface="Arial Narrow" panose="020B0606020202030204" pitchFamily="34" charset="0"/>
              <a:buChar char="»"/>
              <a:defRPr sz="1800">
                <a:solidFill>
                  <a:schemeClr val="tx2"/>
                </a:solidFill>
              </a:defRPr>
            </a:lvl4pPr>
            <a:lvl5pPr marL="960120" indent="-240030">
              <a:lnSpc>
                <a:spcPct val="125000"/>
              </a:lnSpc>
              <a:spcBef>
                <a:spcPts val="450"/>
              </a:spcBef>
              <a:buClr>
                <a:schemeClr val="tx1"/>
              </a:buClr>
              <a:buFont typeface="Arial Narrow" panose="020B0606020202030204" pitchFamily="34" charset="0"/>
              <a:buChar char="◦"/>
              <a:defRPr sz="1800">
                <a:solidFill>
                  <a:schemeClr val="tx2"/>
                </a:solidFill>
              </a:defRPr>
            </a:lvl5pPr>
            <a:lvl6pPr marL="1200150" indent="-240030">
              <a:lnSpc>
                <a:spcPct val="125000"/>
              </a:lnSpc>
              <a:spcBef>
                <a:spcPts val="1350"/>
              </a:spcBef>
              <a:buClr>
                <a:schemeClr val="tx1"/>
              </a:buClr>
              <a:buFont typeface="Arial Narrow" panose="020B0606020202030204" pitchFamily="34" charset="0"/>
              <a:buChar char="›"/>
              <a:defRPr sz="1800" baseline="0">
                <a:solidFill>
                  <a:schemeClr val="tx1"/>
                </a:solidFill>
              </a:defRPr>
            </a:lvl6pPr>
          </a:lstStyle>
          <a:p>
            <a:pPr lvl="0"/>
            <a:r>
              <a:rPr lang="en-US"/>
              <a:t>Regular Text.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F84AE1BC-40C4-4FAD-B98B-DBD3B7BA52BE}"/>
              </a:ext>
            </a:extLst>
          </p:cNvPr>
          <p:cNvSpPr>
            <a:spLocks noGrp="1"/>
          </p:cNvSpPr>
          <p:nvPr>
            <p:ph type="body" sz="quarter" idx="17" hasCustomPrompt="1"/>
          </p:nvPr>
        </p:nvSpPr>
        <p:spPr>
          <a:xfrm>
            <a:off x="342901" y="5806276"/>
            <a:ext cx="702945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054B4F5B-9EC1-4C51-9441-85497A8D44F9}"/>
              </a:ext>
            </a:extLst>
          </p:cNvPr>
          <p:cNvSpPr>
            <a:spLocks noGrp="1"/>
          </p:cNvSpPr>
          <p:nvPr>
            <p:ph type="sldNum" sz="quarter" idx="18"/>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377769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rdered List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4043" y="0"/>
            <a:ext cx="8455914" cy="1051560"/>
          </a:xfrm>
        </p:spPr>
        <p:txBody>
          <a:bodyPr/>
          <a:lstStyle/>
          <a:p>
            <a:r>
              <a:rPr lang="en-US"/>
              <a:t>Ordered List Layout</a:t>
            </a:r>
          </a:p>
        </p:txBody>
      </p:sp>
      <p:sp>
        <p:nvSpPr>
          <p:cNvPr id="5" name="Content"/>
          <p:cNvSpPr>
            <a:spLocks noGrp="1"/>
          </p:cNvSpPr>
          <p:nvPr>
            <p:ph sz="quarter" idx="17" hasCustomPrompt="1"/>
          </p:nvPr>
        </p:nvSpPr>
        <p:spPr>
          <a:xfrm>
            <a:off x="342900" y="1307592"/>
            <a:ext cx="8455914" cy="4498848"/>
          </a:xfrm>
        </p:spPr>
        <p:txBody>
          <a:bodyPr>
            <a:normAutofit/>
          </a:bodyPr>
          <a:lstStyle>
            <a:lvl1pPr marL="342900" indent="-342900">
              <a:lnSpc>
                <a:spcPct val="125000"/>
              </a:lnSpc>
              <a:spcBef>
                <a:spcPts val="450"/>
              </a:spcBef>
              <a:buClr>
                <a:schemeClr val="tx2"/>
              </a:buClr>
              <a:buFont typeface="+mj-lt"/>
              <a:buAutoNum type="arabicPeriod"/>
              <a:defRPr sz="1800" baseline="0"/>
            </a:lvl1pPr>
            <a:lvl2pPr marL="685800" indent="-342900">
              <a:lnSpc>
                <a:spcPct val="125000"/>
              </a:lnSpc>
              <a:spcBef>
                <a:spcPts val="450"/>
              </a:spcBef>
              <a:buClr>
                <a:schemeClr val="tx2"/>
              </a:buClr>
              <a:buFont typeface="+mj-lt"/>
              <a:buAutoNum type="alphaLcPeriod"/>
              <a:defRPr sz="1800"/>
            </a:lvl2pPr>
            <a:lvl3pPr marL="1028700" indent="-342900">
              <a:lnSpc>
                <a:spcPct val="125000"/>
              </a:lnSpc>
              <a:spcBef>
                <a:spcPts val="450"/>
              </a:spcBef>
              <a:buClr>
                <a:schemeClr val="tx2"/>
              </a:buClr>
              <a:buFont typeface="+mj-lt"/>
              <a:buAutoNum type="romanLcPeriod"/>
              <a:defRPr sz="1800"/>
            </a:lvl3pPr>
            <a:lvl4pPr marL="1371600" indent="-342900">
              <a:lnSpc>
                <a:spcPct val="125000"/>
              </a:lnSpc>
              <a:spcBef>
                <a:spcPts val="450"/>
              </a:spcBef>
              <a:buClr>
                <a:schemeClr val="tx2"/>
              </a:buClr>
              <a:buSzPct val="100000"/>
              <a:buFont typeface="+mj-lt"/>
              <a:buAutoNum type="arabicParenR"/>
              <a:defRPr sz="1800"/>
            </a:lvl4pPr>
            <a:lvl5pPr marL="1714500" indent="-342900">
              <a:lnSpc>
                <a:spcPct val="125000"/>
              </a:lnSpc>
              <a:spcBef>
                <a:spcPts val="450"/>
              </a:spcBef>
              <a:buClr>
                <a:schemeClr val="tx2"/>
              </a:buClr>
              <a:buFont typeface="+mj-lt"/>
              <a:buAutoNum type="alphaLcParenR"/>
              <a:defRPr sz="1800"/>
            </a:lvl5pPr>
          </a:lstStyle>
          <a:p>
            <a:pPr lvl="0"/>
            <a:r>
              <a:rPr lang="en-US"/>
              <a:t>Arabic numerals</a:t>
            </a:r>
          </a:p>
          <a:p>
            <a:pPr lvl="1"/>
            <a:r>
              <a:rPr lang="en-US"/>
              <a:t>Lowercase letters</a:t>
            </a:r>
          </a:p>
          <a:p>
            <a:pPr lvl="2"/>
            <a:r>
              <a:rPr lang="en-US"/>
              <a:t>Lowercase Roman numerals</a:t>
            </a:r>
          </a:p>
          <a:p>
            <a:pPr lvl="3"/>
            <a:r>
              <a:rPr lang="en-US"/>
              <a:t>Arabic numerals</a:t>
            </a:r>
          </a:p>
          <a:p>
            <a:pPr lvl="4"/>
            <a:r>
              <a:rPr lang="en-US"/>
              <a:t>Lowercase letters</a:t>
            </a:r>
          </a:p>
        </p:txBody>
      </p:sp>
      <p:sp>
        <p:nvSpPr>
          <p:cNvPr id="6" name="Note Placeholder 3">
            <a:extLst>
              <a:ext uri="{FF2B5EF4-FFF2-40B4-BE49-F238E27FC236}">
                <a16:creationId xmlns:a16="http://schemas.microsoft.com/office/drawing/2014/main" id="{6FD3B461-E755-4B5F-91E5-CA559BC8556A}"/>
              </a:ext>
            </a:extLst>
          </p:cNvPr>
          <p:cNvSpPr>
            <a:spLocks noGrp="1"/>
          </p:cNvSpPr>
          <p:nvPr>
            <p:ph type="body" sz="quarter" idx="14" hasCustomPrompt="1"/>
          </p:nvPr>
        </p:nvSpPr>
        <p:spPr>
          <a:xfrm>
            <a:off x="342901" y="5806276"/>
            <a:ext cx="702945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7BED7268-5C9A-4757-8F42-212F1D7EFEC9}"/>
              </a:ext>
            </a:extLst>
          </p:cNvPr>
          <p:cNvSpPr>
            <a:spLocks noGrp="1"/>
          </p:cNvSpPr>
          <p:nvPr>
            <p:ph type="sldNum" sz="quarter" idx="18"/>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381868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ft and Right Ordered List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0"/>
            <a:ext cx="8503920" cy="996696"/>
          </a:xfrm>
        </p:spPr>
        <p:txBody>
          <a:bodyPr/>
          <a:lstStyle>
            <a:lvl1pPr>
              <a:defRPr/>
            </a:lvl1pPr>
          </a:lstStyle>
          <a:p>
            <a:r>
              <a:rPr lang="en-US"/>
              <a:t>Left and Right Ordered Lists Layout</a:t>
            </a:r>
          </a:p>
        </p:txBody>
      </p:sp>
      <p:sp>
        <p:nvSpPr>
          <p:cNvPr id="14" name="Left Content"/>
          <p:cNvSpPr>
            <a:spLocks noGrp="1"/>
          </p:cNvSpPr>
          <p:nvPr>
            <p:ph sz="quarter" idx="18" hasCustomPrompt="1"/>
          </p:nvPr>
        </p:nvSpPr>
        <p:spPr>
          <a:xfrm>
            <a:off x="342900" y="1307592"/>
            <a:ext cx="4176522" cy="4498848"/>
          </a:xfr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4670298" y="1307592"/>
            <a:ext cx="4176522" cy="4498848"/>
          </a:xfr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7" name="Note Placeholder 3">
            <a:extLst>
              <a:ext uri="{FF2B5EF4-FFF2-40B4-BE49-F238E27FC236}">
                <a16:creationId xmlns:a16="http://schemas.microsoft.com/office/drawing/2014/main" id="{7B81A216-2AB7-43BC-AAF2-5F5E16A2268B}"/>
              </a:ext>
            </a:extLst>
          </p:cNvPr>
          <p:cNvSpPr>
            <a:spLocks noGrp="1"/>
          </p:cNvSpPr>
          <p:nvPr>
            <p:ph type="body" sz="quarter" idx="14" hasCustomPrompt="1"/>
          </p:nvPr>
        </p:nvSpPr>
        <p:spPr>
          <a:xfrm>
            <a:off x="342901" y="5806276"/>
            <a:ext cx="702945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C2994445-28C2-4141-85FA-86198696FFC7}"/>
              </a:ext>
            </a:extLst>
          </p:cNvPr>
          <p:cNvSpPr>
            <a:spLocks noGrp="1"/>
          </p:cNvSpPr>
          <p:nvPr>
            <p:ph type="sldNum" sz="quarter" idx="20"/>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1563083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Right Ligh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B10F3A2-BEF2-4786-A999-B17194A0B918}"/>
              </a:ext>
            </a:extLst>
          </p:cNvPr>
          <p:cNvGrpSpPr/>
          <p:nvPr userDrawn="1"/>
        </p:nvGrpSpPr>
        <p:grpSpPr>
          <a:xfrm>
            <a:off x="0" y="-1"/>
            <a:ext cx="9141714" cy="6263640"/>
            <a:chOff x="0" y="-1"/>
            <a:chExt cx="12188952" cy="6263640"/>
          </a:xfrm>
        </p:grpSpPr>
        <p:sp>
          <p:nvSpPr>
            <p:cNvPr id="8" name="Rectangle 7">
              <a:extLst>
                <a:ext uri="{FF2B5EF4-FFF2-40B4-BE49-F238E27FC236}">
                  <a16:creationId xmlns:a16="http://schemas.microsoft.com/office/drawing/2014/main" id="{9A8F7B14-682D-4233-85CA-50010FE36286}"/>
                </a:ext>
              </a:extLst>
            </p:cNvPr>
            <p:cNvSpPr/>
            <p:nvPr userDrawn="1"/>
          </p:nvSpPr>
          <p:spPr>
            <a:xfrm>
              <a:off x="0" y="-1"/>
              <a:ext cx="12188952" cy="626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3F1F8E4D-57D6-4549-928D-D304486F6C02}"/>
                </a:ext>
              </a:extLst>
            </p:cNvPr>
            <p:cNvSpPr/>
            <p:nvPr userDrawn="1"/>
          </p:nvSpPr>
          <p:spPr>
            <a:xfrm>
              <a:off x="0" y="6212839"/>
              <a:ext cx="12188952" cy="5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a:extLst>
              <a:ext uri="{FF2B5EF4-FFF2-40B4-BE49-F238E27FC236}">
                <a16:creationId xmlns:a16="http://schemas.microsoft.com/office/drawing/2014/main" id="{8F58A8C6-8D25-4FCF-9F38-DA52D70390BE}"/>
              </a:ext>
            </a:extLst>
          </p:cNvPr>
          <p:cNvSpPr>
            <a:spLocks noGrp="1"/>
          </p:cNvSpPr>
          <p:nvPr>
            <p:ph type="title" hasCustomPrompt="1"/>
          </p:nvPr>
        </p:nvSpPr>
        <p:spPr>
          <a:xfrm>
            <a:off x="344043" y="0"/>
            <a:ext cx="4231386" cy="1051560"/>
          </a:xfrm>
        </p:spPr>
        <p:txBody>
          <a:bodyPr/>
          <a:lstStyle>
            <a:lvl1pPr>
              <a:defRPr/>
            </a:lvl1pPr>
          </a:lstStyle>
          <a:p>
            <a:r>
              <a:rPr lang="en-US"/>
              <a:t>Photo Right</a:t>
            </a:r>
          </a:p>
        </p:txBody>
      </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4870450" y="3"/>
            <a:ext cx="4273550" cy="6208111"/>
          </a:xfrm>
          <a:solidFill>
            <a:schemeClr val="bg2">
              <a:lumMod val="90000"/>
            </a:schemeClr>
          </a:solidFill>
        </p:spPr>
        <p:txBody>
          <a:bodyPr anchor="ctr" anchorCtr="0"/>
          <a:lstStyle>
            <a:lvl1pPr marL="0" indent="0" algn="ctr">
              <a:buNone/>
              <a:defRPr/>
            </a:lvl1pPr>
          </a:lstStyle>
          <a:p>
            <a:endParaRPr lang="en-US"/>
          </a:p>
        </p:txBody>
      </p:sp>
      <p:sp>
        <p:nvSpPr>
          <p:cNvPr id="10" name="Content Placeholder 9">
            <a:extLst>
              <a:ext uri="{FF2B5EF4-FFF2-40B4-BE49-F238E27FC236}">
                <a16:creationId xmlns:a16="http://schemas.microsoft.com/office/drawing/2014/main" id="{1A93F841-614D-48D2-9AE1-7CAB467DC410}"/>
              </a:ext>
            </a:extLst>
          </p:cNvPr>
          <p:cNvSpPr>
            <a:spLocks noGrp="1"/>
          </p:cNvSpPr>
          <p:nvPr>
            <p:ph sz="quarter" idx="19"/>
          </p:nvPr>
        </p:nvSpPr>
        <p:spPr>
          <a:xfrm>
            <a:off x="342900" y="1307592"/>
            <a:ext cx="4229100" cy="449884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342902" y="5806443"/>
            <a:ext cx="4229099" cy="365125"/>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11" name="Text Placeholder 5">
            <a:extLst>
              <a:ext uri="{FF2B5EF4-FFF2-40B4-BE49-F238E27FC236}">
                <a16:creationId xmlns:a16="http://schemas.microsoft.com/office/drawing/2014/main" id="{FBD932AE-F0B7-475F-8125-126216F0B44A}"/>
              </a:ext>
            </a:extLst>
          </p:cNvPr>
          <p:cNvSpPr>
            <a:spLocks noGrp="1"/>
          </p:cNvSpPr>
          <p:nvPr>
            <p:ph type="body" sz="quarter" idx="20" hasCustomPrompt="1"/>
          </p:nvPr>
        </p:nvSpPr>
        <p:spPr>
          <a:xfrm>
            <a:off x="342901" y="1176375"/>
            <a:ext cx="1196579" cy="52388"/>
          </a:xfrm>
          <a:solidFill>
            <a:schemeClr val="accent2"/>
          </a:solidFill>
          <a:ln>
            <a:noFill/>
          </a:ln>
        </p:spPr>
        <p:txBody>
          <a:bodyPr>
            <a:noAutofit/>
          </a:bodyPr>
          <a:lstStyle>
            <a:lvl1pPr marL="0" indent="0">
              <a:buFont typeface="Arial" panose="020B0604020202020204" pitchFamily="34" charset="0"/>
              <a:buNone/>
              <a:defRPr lang="en-US" sz="100" dirty="0"/>
            </a:lvl1pPr>
            <a:lvl2pPr marL="240030" indent="0">
              <a:buNone/>
              <a:defRPr sz="100"/>
            </a:lvl2pPr>
            <a:lvl3pPr marL="480060" indent="0">
              <a:buNone/>
              <a:defRPr sz="100"/>
            </a:lvl3pPr>
            <a:lvl4pPr marL="720090" indent="0">
              <a:buNone/>
              <a:defRPr sz="100"/>
            </a:lvl4pPr>
            <a:lvl5pPr marL="960120" indent="0">
              <a:buNone/>
              <a:defRPr sz="100"/>
            </a:lvl5pPr>
          </a:lstStyle>
          <a:p>
            <a:pPr lvl="0"/>
            <a:r>
              <a:rPr lang="en-US"/>
              <a:t> </a:t>
            </a:r>
          </a:p>
        </p:txBody>
      </p:sp>
      <p:sp>
        <p:nvSpPr>
          <p:cNvPr id="3" name="Slide Number Placeholder 2">
            <a:extLst>
              <a:ext uri="{FF2B5EF4-FFF2-40B4-BE49-F238E27FC236}">
                <a16:creationId xmlns:a16="http://schemas.microsoft.com/office/drawing/2014/main" id="{1781D964-A748-4635-BC0C-FDAA254DD68D}"/>
              </a:ext>
            </a:extLst>
          </p:cNvPr>
          <p:cNvSpPr>
            <a:spLocks noGrp="1"/>
          </p:cNvSpPr>
          <p:nvPr>
            <p:ph type="sldNum" sz="quarter" idx="21"/>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259920726"/>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Left Ligh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174E58E-D641-4FEE-B488-4DF3A88FA3A6}"/>
              </a:ext>
            </a:extLst>
          </p:cNvPr>
          <p:cNvGrpSpPr/>
          <p:nvPr userDrawn="1"/>
        </p:nvGrpSpPr>
        <p:grpSpPr>
          <a:xfrm>
            <a:off x="0" y="-1"/>
            <a:ext cx="9141714" cy="6263640"/>
            <a:chOff x="0" y="-1"/>
            <a:chExt cx="12188952" cy="6263640"/>
          </a:xfrm>
        </p:grpSpPr>
        <p:sp>
          <p:nvSpPr>
            <p:cNvPr id="10" name="Rectangle 9">
              <a:extLst>
                <a:ext uri="{FF2B5EF4-FFF2-40B4-BE49-F238E27FC236}">
                  <a16:creationId xmlns:a16="http://schemas.microsoft.com/office/drawing/2014/main" id="{61AB8A63-25A9-4DEB-8C89-246724B8E051}"/>
                </a:ext>
              </a:extLst>
            </p:cNvPr>
            <p:cNvSpPr/>
            <p:nvPr userDrawn="1"/>
          </p:nvSpPr>
          <p:spPr>
            <a:xfrm>
              <a:off x="0" y="-1"/>
              <a:ext cx="12188952" cy="626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3" name="Rectangle 12">
              <a:extLst>
                <a:ext uri="{FF2B5EF4-FFF2-40B4-BE49-F238E27FC236}">
                  <a16:creationId xmlns:a16="http://schemas.microsoft.com/office/drawing/2014/main" id="{E8E07EC1-306B-4081-9004-8C362F4F37E5}"/>
                </a:ext>
              </a:extLst>
            </p:cNvPr>
            <p:cNvSpPr/>
            <p:nvPr userDrawn="1"/>
          </p:nvSpPr>
          <p:spPr>
            <a:xfrm>
              <a:off x="0" y="6212839"/>
              <a:ext cx="12188952" cy="5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gr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1" y="3"/>
            <a:ext cx="4273550" cy="6208111"/>
          </a:xfrm>
          <a:solidFill>
            <a:schemeClr val="bg2">
              <a:lumMod val="90000"/>
            </a:schemeClr>
          </a:solidFill>
        </p:spPr>
        <p:txBody>
          <a:bodyPr anchor="ctr" anchorCtr="0"/>
          <a:lstStyle>
            <a:lvl1pPr marL="0" indent="0" algn="ctr">
              <a:buNone/>
              <a:defRPr/>
            </a:lvl1pPr>
          </a:lstStyle>
          <a:p>
            <a:endParaRPr lang="en-US"/>
          </a:p>
        </p:txBody>
      </p:sp>
      <p:sp>
        <p:nvSpPr>
          <p:cNvPr id="2" name="Title 1">
            <a:extLst>
              <a:ext uri="{FF2B5EF4-FFF2-40B4-BE49-F238E27FC236}">
                <a16:creationId xmlns:a16="http://schemas.microsoft.com/office/drawing/2014/main" id="{0BD64140-19F4-440B-9AB3-0D3B539E3611}"/>
              </a:ext>
            </a:extLst>
          </p:cNvPr>
          <p:cNvSpPr>
            <a:spLocks noGrp="1"/>
          </p:cNvSpPr>
          <p:nvPr>
            <p:ph type="title" hasCustomPrompt="1"/>
          </p:nvPr>
        </p:nvSpPr>
        <p:spPr>
          <a:xfrm>
            <a:off x="4570857" y="0"/>
            <a:ext cx="4229101" cy="1051560"/>
          </a:xfrm>
        </p:spPr>
        <p:txBody>
          <a:bodyPr/>
          <a:lstStyle>
            <a:lvl1pPr>
              <a:defRPr/>
            </a:lvl1pPr>
          </a:lstStyle>
          <a:p>
            <a:r>
              <a:rPr lang="en-US"/>
              <a:t>Photo Left</a:t>
            </a:r>
          </a:p>
        </p:txBody>
      </p:sp>
      <p:sp>
        <p:nvSpPr>
          <p:cNvPr id="6" name="Content Placeholder 5">
            <a:extLst>
              <a:ext uri="{FF2B5EF4-FFF2-40B4-BE49-F238E27FC236}">
                <a16:creationId xmlns:a16="http://schemas.microsoft.com/office/drawing/2014/main" id="{EA41D7EB-2C64-402E-9D78-831AB280A0F6}"/>
              </a:ext>
            </a:extLst>
          </p:cNvPr>
          <p:cNvSpPr>
            <a:spLocks noGrp="1"/>
          </p:cNvSpPr>
          <p:nvPr>
            <p:ph sz="quarter" idx="19"/>
          </p:nvPr>
        </p:nvSpPr>
        <p:spPr>
          <a:xfrm>
            <a:off x="4570810" y="1307592"/>
            <a:ext cx="4229100" cy="449884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4572002" y="5806443"/>
            <a:ext cx="4229099" cy="365125"/>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14" name="Text Placeholder 5">
            <a:extLst>
              <a:ext uri="{FF2B5EF4-FFF2-40B4-BE49-F238E27FC236}">
                <a16:creationId xmlns:a16="http://schemas.microsoft.com/office/drawing/2014/main" id="{D259412F-2C83-4708-B126-26E6C161D345}"/>
              </a:ext>
            </a:extLst>
          </p:cNvPr>
          <p:cNvSpPr>
            <a:spLocks noGrp="1"/>
          </p:cNvSpPr>
          <p:nvPr>
            <p:ph type="body" sz="quarter" idx="20" hasCustomPrompt="1"/>
          </p:nvPr>
        </p:nvSpPr>
        <p:spPr>
          <a:xfrm>
            <a:off x="4570856" y="1176375"/>
            <a:ext cx="1196579" cy="52388"/>
          </a:xfrm>
          <a:solidFill>
            <a:schemeClr val="accent2"/>
          </a:solidFill>
          <a:ln>
            <a:noFill/>
          </a:ln>
        </p:spPr>
        <p:txBody>
          <a:bodyPr>
            <a:noAutofit/>
          </a:bodyPr>
          <a:lstStyle>
            <a:lvl1pPr marL="0" indent="0">
              <a:buFont typeface="Arial" panose="020B0604020202020204" pitchFamily="34" charset="0"/>
              <a:buNone/>
              <a:defRPr lang="en-US" sz="100" dirty="0"/>
            </a:lvl1pPr>
            <a:lvl2pPr marL="240030" indent="0">
              <a:buNone/>
              <a:defRPr sz="100"/>
            </a:lvl2pPr>
            <a:lvl3pPr marL="480060" indent="0">
              <a:buNone/>
              <a:defRPr sz="100"/>
            </a:lvl3pPr>
            <a:lvl4pPr marL="720090" indent="0">
              <a:buNone/>
              <a:defRPr sz="100"/>
            </a:lvl4pPr>
            <a:lvl5pPr marL="960120" indent="0">
              <a:buNone/>
              <a:defRPr sz="100"/>
            </a:lvl5pPr>
          </a:lstStyle>
          <a:p>
            <a:pPr lvl="0"/>
            <a:r>
              <a:rPr lang="en-US"/>
              <a:t> </a:t>
            </a:r>
          </a:p>
        </p:txBody>
      </p:sp>
      <p:sp>
        <p:nvSpPr>
          <p:cNvPr id="3" name="Slide Number Placeholder 2">
            <a:extLst>
              <a:ext uri="{FF2B5EF4-FFF2-40B4-BE49-F238E27FC236}">
                <a16:creationId xmlns:a16="http://schemas.microsoft.com/office/drawing/2014/main" id="{4993C851-65FC-4F04-9E24-A78424E57EC1}"/>
              </a:ext>
            </a:extLst>
          </p:cNvPr>
          <p:cNvSpPr>
            <a:spLocks noGrp="1"/>
          </p:cNvSpPr>
          <p:nvPr>
            <p:ph type="sldNum" sz="quarter" idx="21"/>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197100683"/>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vider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9749A-ABD0-7547-A474-005AEE004704}"/>
              </a:ext>
            </a:extLst>
          </p:cNvPr>
          <p:cNvSpPr/>
          <p:nvPr userDrawn="1"/>
        </p:nvSpPr>
        <p:spPr>
          <a:xfrm>
            <a:off x="0" y="0"/>
            <a:ext cx="9144000" cy="129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BE103A7B-8838-0344-AFBC-927F05E302E6}"/>
              </a:ext>
            </a:extLst>
          </p:cNvPr>
          <p:cNvSpPr>
            <a:spLocks noGrp="1"/>
          </p:cNvSpPr>
          <p:nvPr>
            <p:ph type="ctrTitle"/>
          </p:nvPr>
        </p:nvSpPr>
        <p:spPr>
          <a:xfrm>
            <a:off x="342900" y="1267161"/>
            <a:ext cx="7886700" cy="2108110"/>
          </a:xfrm>
        </p:spPr>
        <p:txBody>
          <a:bodyPr anchor="b">
            <a:normAutofit/>
          </a:bodyPr>
          <a:lstStyle>
            <a:lvl1pPr algn="l">
              <a:defRPr sz="4200" b="0">
                <a:solidFill>
                  <a:schemeClr val="bg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1E046CC7-33CA-0343-B226-D13B5AA5BB3C}"/>
              </a:ext>
            </a:extLst>
          </p:cNvPr>
          <p:cNvCxnSpPr/>
          <p:nvPr userDrawn="1"/>
        </p:nvCxnSpPr>
        <p:spPr>
          <a:xfrm>
            <a:off x="342902" y="3607347"/>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084FAC7-B699-5C43-941C-43B27DBDD813}"/>
              </a:ext>
            </a:extLst>
          </p:cNvPr>
          <p:cNvSpPr>
            <a:spLocks noGrp="1"/>
          </p:cNvSpPr>
          <p:nvPr>
            <p:ph type="subTitle" idx="1"/>
          </p:nvPr>
        </p:nvSpPr>
        <p:spPr>
          <a:xfrm>
            <a:off x="342902" y="3842377"/>
            <a:ext cx="7886699" cy="1655762"/>
          </a:xfrm>
        </p:spPr>
        <p:txBody>
          <a:bodyPr>
            <a:normAutofit/>
          </a:bodyPr>
          <a:lstStyle>
            <a:lvl1pPr marL="0" indent="0" algn="l">
              <a:buNone/>
              <a:defRPr sz="2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extBox 8">
            <a:extLst>
              <a:ext uri="{FF2B5EF4-FFF2-40B4-BE49-F238E27FC236}">
                <a16:creationId xmlns:a16="http://schemas.microsoft.com/office/drawing/2014/main" id="{E9EA62D6-46F1-4DD5-8EA1-03F1F9EFD7A6}"/>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000" baseline="0">
                <a:solidFill>
                  <a:schemeClr val="bg2"/>
                </a:solidFill>
              </a:rPr>
              <a:t>| AIR.ORG</a:t>
            </a:r>
          </a:p>
        </p:txBody>
      </p:sp>
      <p:sp>
        <p:nvSpPr>
          <p:cNvPr id="4" name="Slide Number Placeholder 3">
            <a:extLst>
              <a:ext uri="{FF2B5EF4-FFF2-40B4-BE49-F238E27FC236}">
                <a16:creationId xmlns:a16="http://schemas.microsoft.com/office/drawing/2014/main" id="{DAF9D12B-AE7E-4B19-8F99-A37D8013F03E}"/>
              </a:ext>
            </a:extLst>
          </p:cNvPr>
          <p:cNvSpPr>
            <a:spLocks noGrp="1"/>
          </p:cNvSpPr>
          <p:nvPr>
            <p:ph type="sldNum" sz="quarter" idx="10"/>
          </p:nvPr>
        </p:nvSpPr>
        <p:spPr>
          <a:xfrm>
            <a:off x="342900" y="6422597"/>
            <a:ext cx="171450" cy="246888"/>
          </a:xfrm>
          <a:prstGeom prst="rect">
            <a:avLst/>
          </a:prstGeom>
        </p:spPr>
        <p:txBody>
          <a:bodyPr/>
          <a:lstStyle/>
          <a:p>
            <a:fld id="{7E1341B0-7904-4148-9082-6535FE1E4D20}" type="slidenum">
              <a:rPr lang="en-US" smtClean="0"/>
              <a:pPr/>
              <a:t>‹#›</a:t>
            </a:fld>
            <a:endParaRPr lang="en-US"/>
          </a:p>
        </p:txBody>
      </p:sp>
      <p:pic>
        <p:nvPicPr>
          <p:cNvPr id="11" name="Picture 10" descr="Logo of American Institutes for Research. Advancing Evidence. Improving Lives.">
            <a:extLst>
              <a:ext uri="{FF2B5EF4-FFF2-40B4-BE49-F238E27FC236}">
                <a16:creationId xmlns:a16="http://schemas.microsoft.com/office/drawing/2014/main" id="{C91EAE21-A630-4440-B15F-B580293A9106}"/>
              </a:ext>
            </a:extLst>
          </p:cNvPr>
          <p:cNvPicPr>
            <a:picLocks noChangeAspect="1"/>
          </p:cNvPicPr>
          <p:nvPr userDrawn="1"/>
        </p:nvPicPr>
        <p:blipFill>
          <a:blip r:embed="rId3"/>
          <a:stretch>
            <a:fillRect/>
          </a:stretch>
        </p:blipFill>
        <p:spPr>
          <a:xfrm>
            <a:off x="6851857" y="549515"/>
            <a:ext cx="1845659" cy="934403"/>
          </a:xfrm>
          <a:prstGeom prst="rect">
            <a:avLst/>
          </a:prstGeom>
        </p:spPr>
      </p:pic>
    </p:spTree>
    <p:extLst>
      <p:ext uri="{BB962C8B-B14F-4D97-AF65-F5344CB8AC3E}">
        <p14:creationId xmlns:p14="http://schemas.microsoft.com/office/powerpoint/2010/main" val="13293174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Layout- Ligh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70608EE-B0C2-46C2-B7AC-A5F39604DCB8}"/>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1" t="1" r="54437" b="49939"/>
          <a:stretch/>
        </p:blipFill>
        <p:spPr>
          <a:xfrm>
            <a:off x="5980176" y="4636008"/>
            <a:ext cx="3163824" cy="2221992"/>
          </a:xfrm>
          <a:prstGeom prst="rect">
            <a:avLst/>
          </a:prstGeom>
        </p:spPr>
      </p:pic>
      <p:sp>
        <p:nvSpPr>
          <p:cNvPr id="2" name="Title 1">
            <a:extLst>
              <a:ext uri="{FF2B5EF4-FFF2-40B4-BE49-F238E27FC236}">
                <a16:creationId xmlns:a16="http://schemas.microsoft.com/office/drawing/2014/main" id="{C4D61F15-714C-4CB6-A4CF-50C710353859}"/>
              </a:ext>
            </a:extLst>
          </p:cNvPr>
          <p:cNvSpPr>
            <a:spLocks noGrp="1"/>
          </p:cNvSpPr>
          <p:nvPr>
            <p:ph type="title" hasCustomPrompt="1"/>
          </p:nvPr>
        </p:nvSpPr>
        <p:spPr>
          <a:xfrm>
            <a:off x="344043" y="0"/>
            <a:ext cx="8455914" cy="498598"/>
          </a:xfrm>
        </p:spPr>
        <p:txBody>
          <a:bodyPr>
            <a:noAutofit/>
          </a:bodyPr>
          <a:lstStyle>
            <a:lvl1pPr>
              <a:defRPr sz="1800"/>
            </a:lvl1pPr>
          </a:lstStyle>
          <a:p>
            <a:r>
              <a:rPr lang="en-US"/>
              <a:t>Title Only</a:t>
            </a:r>
          </a:p>
        </p:txBody>
      </p:sp>
      <p:sp>
        <p:nvSpPr>
          <p:cNvPr id="5" name="TextBox 4">
            <a:extLst>
              <a:ext uri="{FF2B5EF4-FFF2-40B4-BE49-F238E27FC236}">
                <a16:creationId xmlns:a16="http://schemas.microsoft.com/office/drawing/2014/main" id="{2BCFBAC2-4351-478D-B31E-18BD6991E8DF}"/>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000">
                <a:solidFill>
                  <a:schemeClr val="accent1"/>
                </a:solidFill>
              </a:rPr>
              <a:t>| AIR.ORG</a:t>
            </a:r>
          </a:p>
        </p:txBody>
      </p:sp>
      <p:sp>
        <p:nvSpPr>
          <p:cNvPr id="6" name="Slide Number Placeholder 5">
            <a:extLst>
              <a:ext uri="{FF2B5EF4-FFF2-40B4-BE49-F238E27FC236}">
                <a16:creationId xmlns:a16="http://schemas.microsoft.com/office/drawing/2014/main" id="{3E12D115-412E-4DCE-9827-AE6B2456650F}"/>
              </a:ext>
            </a:extLst>
          </p:cNvPr>
          <p:cNvSpPr>
            <a:spLocks noGrp="1"/>
          </p:cNvSpPr>
          <p:nvPr>
            <p:ph type="sldNum" sz="quarter" idx="10"/>
          </p:nvPr>
        </p:nvSpPr>
        <p:spPr>
          <a:xfrm>
            <a:off x="342902" y="6422600"/>
            <a:ext cx="182261" cy="246221"/>
          </a:xfrm>
          <a:prstGeom prst="rect">
            <a:avLst/>
          </a:prstGeom>
        </p:spPr>
        <p:txBody>
          <a:bodyPr/>
          <a:lstStyle/>
          <a:p>
            <a:fld id="{7E1341B0-7904-4148-9082-6535FE1E4D20}" type="slidenum">
              <a:rPr lang="en-US" smtClean="0"/>
              <a:pPr/>
              <a:t>‹#›</a:t>
            </a:fld>
            <a:endParaRPr lang="en-US"/>
          </a:p>
        </p:txBody>
      </p:sp>
      <p:pic>
        <p:nvPicPr>
          <p:cNvPr id="7" name="Picture 6" descr="Logo of American Institutes for Research. Advancing Evidence. Improving Lives.">
            <a:extLst>
              <a:ext uri="{FF2B5EF4-FFF2-40B4-BE49-F238E27FC236}">
                <a16:creationId xmlns:a16="http://schemas.microsoft.com/office/drawing/2014/main" id="{D2846E3F-BF08-4431-83FF-3EF03875B0D6}"/>
              </a:ext>
            </a:extLst>
          </p:cNvPr>
          <p:cNvPicPr>
            <a:picLocks noChangeAspect="1"/>
          </p:cNvPicPr>
          <p:nvPr userDrawn="1"/>
        </p:nvPicPr>
        <p:blipFill rotWithShape="1">
          <a:blip r:embed="rId3"/>
          <a:srcRect b="44058"/>
          <a:stretch/>
        </p:blipFill>
        <p:spPr>
          <a:xfrm>
            <a:off x="7743306" y="6369634"/>
            <a:ext cx="1243013" cy="359672"/>
          </a:xfrm>
          <a:prstGeom prst="rect">
            <a:avLst/>
          </a:prstGeom>
        </p:spPr>
      </p:pic>
    </p:spTree>
    <p:extLst>
      <p:ext uri="{BB962C8B-B14F-4D97-AF65-F5344CB8AC3E}">
        <p14:creationId xmlns:p14="http://schemas.microsoft.com/office/powerpoint/2010/main" val="1232419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ull-bleed photo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848481"/>
            <a:ext cx="8503920" cy="747897"/>
          </a:xfrm>
        </p:spPr>
        <p:txBody>
          <a:bodyPr>
            <a:spAutoFit/>
          </a:bodyPr>
          <a:lstStyle>
            <a:lvl1pPr>
              <a:defRPr kumimoji="0" lang="en-US" sz="1800" b="0" i="0" u="none" strike="noStrike" kern="1200" cap="none" spc="0" normalizeH="0" baseline="0" noProof="0" smtClean="0">
                <a:ln>
                  <a:noFill/>
                </a:ln>
                <a:solidFill>
                  <a:srgbClr val="595959"/>
                </a:solidFill>
                <a:effectLst/>
                <a:uLnTx/>
                <a:uFillTx/>
                <a:cs typeface="Calibri"/>
              </a:defRPr>
            </a:lvl1pPr>
          </a:lstStyle>
          <a:p>
            <a:r>
              <a:rPr kumimoji="0" lang="en-US" sz="1800" b="0" i="0" u="none" strike="noStrike" kern="1200" cap="none" spc="0" normalizeH="0" baseline="0" noProof="0">
                <a:ln>
                  <a:noFill/>
                </a:ln>
                <a:solidFill>
                  <a:srgbClr val="595959"/>
                </a:solidFill>
                <a:effectLst/>
                <a:uLnTx/>
                <a:uFillTx/>
                <a:latin typeface="+mj-lt"/>
                <a:cs typeface="Calibri"/>
              </a:rPr>
              <a:t>Slide Title Placeholder. </a:t>
            </a:r>
            <a:br>
              <a:rPr kumimoji="0" lang="en-US" sz="1800" b="0" i="0" u="none" strike="noStrike" kern="1200" cap="none" spc="0" normalizeH="0" baseline="0" noProof="0">
                <a:ln>
                  <a:noFill/>
                </a:ln>
                <a:solidFill>
                  <a:srgbClr val="595959"/>
                </a:solidFill>
                <a:effectLst/>
                <a:uLnTx/>
                <a:uFillTx/>
                <a:latin typeface="+mj-lt"/>
                <a:cs typeface="Calibri"/>
              </a:rPr>
            </a:br>
            <a:r>
              <a:rPr kumimoji="0" lang="en-US" sz="180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
        <p:nvSpPr>
          <p:cNvPr id="3" name="Picture Placeholder 2"/>
          <p:cNvSpPr>
            <a:spLocks noGrp="1"/>
          </p:cNvSpPr>
          <p:nvPr>
            <p:ph type="pic" sz="quarter" idx="10" hasCustomPrompt="1"/>
          </p:nvPr>
        </p:nvSpPr>
        <p:spPr>
          <a:xfrm>
            <a:off x="0" y="0"/>
            <a:ext cx="9144000" cy="6858000"/>
          </a:xfrm>
        </p:spPr>
        <p:txBody>
          <a:bodyPr/>
          <a:lstStyle>
            <a:lvl1pPr marL="0" indent="0" algn="l">
              <a:buNone/>
              <a:defRPr/>
            </a:lvl1pPr>
          </a:lstStyle>
          <a:p>
            <a:r>
              <a:rPr lang="en-US"/>
              <a:t>Full-Bleed Photo layout. Click on the icon at the center of the slide to add a picture.</a:t>
            </a:r>
          </a:p>
        </p:txBody>
      </p:sp>
    </p:spTree>
    <p:extLst>
      <p:ext uri="{BB962C8B-B14F-4D97-AF65-F5344CB8AC3E}">
        <p14:creationId xmlns:p14="http://schemas.microsoft.com/office/powerpoint/2010/main" val="27037882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esenters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B8A9-417C-4496-9048-8DCE77F92C9C}"/>
              </a:ext>
            </a:extLst>
          </p:cNvPr>
          <p:cNvSpPr>
            <a:spLocks noGrp="1"/>
          </p:cNvSpPr>
          <p:nvPr>
            <p:ph type="title" hasCustomPrompt="1"/>
          </p:nvPr>
        </p:nvSpPr>
        <p:spPr/>
        <p:txBody>
          <a:bodyPr/>
          <a:lstStyle>
            <a:lvl1pPr>
              <a:defRPr/>
            </a:lvl1pPr>
          </a:lstStyle>
          <a:p>
            <a:r>
              <a:rPr lang="en-US"/>
              <a:t>Meet the Presenters</a:t>
            </a:r>
          </a:p>
        </p:txBody>
      </p:sp>
      <p:sp>
        <p:nvSpPr>
          <p:cNvPr id="5" name="Picture Placeholder 1">
            <a:extLst>
              <a:ext uri="{FF2B5EF4-FFF2-40B4-BE49-F238E27FC236}">
                <a16:creationId xmlns:a16="http://schemas.microsoft.com/office/drawing/2014/main" id="{71CC5E8F-75D8-4623-89EE-02F9993DD137}"/>
              </a:ext>
            </a:extLst>
          </p:cNvPr>
          <p:cNvSpPr>
            <a:spLocks noGrp="1"/>
          </p:cNvSpPr>
          <p:nvPr>
            <p:ph type="pic" sz="quarter" idx="15" hasCustomPrompt="1"/>
          </p:nvPr>
        </p:nvSpPr>
        <p:spPr>
          <a:xfrm>
            <a:off x="342899"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a:extLst>
              <a:ext uri="{FF2B5EF4-FFF2-40B4-BE49-F238E27FC236}">
                <a16:creationId xmlns:a16="http://schemas.microsoft.com/office/drawing/2014/main" id="{D03F0B07-E10B-411E-8B35-197265DC79EF}"/>
              </a:ext>
            </a:extLst>
          </p:cNvPr>
          <p:cNvSpPr>
            <a:spLocks noGrp="1"/>
          </p:cNvSpPr>
          <p:nvPr>
            <p:ph type="body" sz="quarter" idx="19" hasCustomPrompt="1"/>
          </p:nvPr>
        </p:nvSpPr>
        <p:spPr>
          <a:xfrm>
            <a:off x="342899" y="3637302"/>
            <a:ext cx="1499616" cy="369887"/>
          </a:xfrm>
        </p:spPr>
        <p:txBody>
          <a:bodyPr>
            <a:normAutofit/>
          </a:bodyPr>
          <a:lstStyle>
            <a:lvl1pPr marL="0" indent="0" algn="ctr">
              <a:lnSpc>
                <a:spcPct val="100000"/>
              </a:lnSpc>
              <a:spcBef>
                <a:spcPts val="0"/>
              </a:spcBef>
              <a:buNone/>
              <a:defRPr sz="1050" b="1">
                <a:solidFill>
                  <a:schemeClr val="tx1"/>
                </a:solidFill>
              </a:defRPr>
            </a:lvl1pPr>
          </a:lstStyle>
          <a:p>
            <a:pPr lvl="0"/>
            <a:r>
              <a:rPr lang="en-US"/>
              <a:t>First Presenter</a:t>
            </a:r>
          </a:p>
        </p:txBody>
      </p:sp>
      <p:sp>
        <p:nvSpPr>
          <p:cNvPr id="7" name="Bio 1">
            <a:extLst>
              <a:ext uri="{FF2B5EF4-FFF2-40B4-BE49-F238E27FC236}">
                <a16:creationId xmlns:a16="http://schemas.microsoft.com/office/drawing/2014/main" id="{9EE7094E-912E-4D11-A432-5AD1D897B715}"/>
              </a:ext>
            </a:extLst>
          </p:cNvPr>
          <p:cNvSpPr>
            <a:spLocks noGrp="1"/>
          </p:cNvSpPr>
          <p:nvPr>
            <p:ph type="body" sz="quarter" idx="23" hasCustomPrompt="1"/>
          </p:nvPr>
        </p:nvSpPr>
        <p:spPr>
          <a:xfrm>
            <a:off x="342899" y="4158511"/>
            <a:ext cx="1499616" cy="1142655"/>
          </a:xfrm>
        </p:spPr>
        <p:txBody>
          <a:bodyPr>
            <a:normAutofit/>
          </a:bodyPr>
          <a:lstStyle>
            <a:lvl1pPr marL="0" indent="0" algn="ctr">
              <a:lnSpc>
                <a:spcPct val="125000"/>
              </a:lnSpc>
              <a:spcBef>
                <a:spcPts val="0"/>
              </a:spcBef>
              <a:buNone/>
              <a:defRPr sz="105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a:extLst>
              <a:ext uri="{FF2B5EF4-FFF2-40B4-BE49-F238E27FC236}">
                <a16:creationId xmlns:a16="http://schemas.microsoft.com/office/drawing/2014/main" id="{C9EDA36B-2EA5-455F-BB16-5B219282D342}"/>
              </a:ext>
            </a:extLst>
          </p:cNvPr>
          <p:cNvSpPr>
            <a:spLocks noGrp="1"/>
          </p:cNvSpPr>
          <p:nvPr>
            <p:ph type="pic" sz="quarter" idx="24" hasCustomPrompt="1"/>
          </p:nvPr>
        </p:nvSpPr>
        <p:spPr>
          <a:xfrm>
            <a:off x="2662046"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a:extLst>
              <a:ext uri="{FF2B5EF4-FFF2-40B4-BE49-F238E27FC236}">
                <a16:creationId xmlns:a16="http://schemas.microsoft.com/office/drawing/2014/main" id="{110EA2BD-2A1E-4B6B-9121-92F2E4797955}"/>
              </a:ext>
            </a:extLst>
          </p:cNvPr>
          <p:cNvSpPr>
            <a:spLocks noGrp="1"/>
          </p:cNvSpPr>
          <p:nvPr>
            <p:ph type="body" sz="quarter" idx="25" hasCustomPrompt="1"/>
          </p:nvPr>
        </p:nvSpPr>
        <p:spPr>
          <a:xfrm>
            <a:off x="2662046" y="3637302"/>
            <a:ext cx="1499616" cy="369887"/>
          </a:xfrm>
        </p:spPr>
        <p:txBody>
          <a:bodyPr>
            <a:normAutofit/>
          </a:bodyPr>
          <a:lstStyle>
            <a:lvl1pPr marL="0" indent="0" algn="ctr">
              <a:lnSpc>
                <a:spcPct val="100000"/>
              </a:lnSpc>
              <a:spcBef>
                <a:spcPts val="0"/>
              </a:spcBef>
              <a:buNone/>
              <a:defRPr sz="1050" b="1">
                <a:solidFill>
                  <a:schemeClr val="tx1"/>
                </a:solidFill>
              </a:defRPr>
            </a:lvl1pPr>
          </a:lstStyle>
          <a:p>
            <a:pPr lvl="0"/>
            <a:r>
              <a:rPr lang="en-US"/>
              <a:t>Second Presenter</a:t>
            </a:r>
          </a:p>
        </p:txBody>
      </p:sp>
      <p:sp>
        <p:nvSpPr>
          <p:cNvPr id="10" name="Bio 1">
            <a:extLst>
              <a:ext uri="{FF2B5EF4-FFF2-40B4-BE49-F238E27FC236}">
                <a16:creationId xmlns:a16="http://schemas.microsoft.com/office/drawing/2014/main" id="{D59CFF05-E379-49FF-B785-7CA5AA436879}"/>
              </a:ext>
            </a:extLst>
          </p:cNvPr>
          <p:cNvSpPr>
            <a:spLocks noGrp="1"/>
          </p:cNvSpPr>
          <p:nvPr>
            <p:ph type="body" sz="quarter" idx="26" hasCustomPrompt="1"/>
          </p:nvPr>
        </p:nvSpPr>
        <p:spPr>
          <a:xfrm>
            <a:off x="2662046" y="4158511"/>
            <a:ext cx="1499616" cy="1142655"/>
          </a:xfrm>
        </p:spPr>
        <p:txBody>
          <a:bodyPr>
            <a:normAutofit/>
          </a:bodyPr>
          <a:lstStyle>
            <a:lvl1pPr marL="0" indent="0" algn="ctr">
              <a:lnSpc>
                <a:spcPct val="125000"/>
              </a:lnSpc>
              <a:spcBef>
                <a:spcPts val="0"/>
              </a:spcBef>
              <a:buNone/>
              <a:defRPr sz="105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a:extLst>
              <a:ext uri="{FF2B5EF4-FFF2-40B4-BE49-F238E27FC236}">
                <a16:creationId xmlns:a16="http://schemas.microsoft.com/office/drawing/2014/main" id="{94A80552-9B52-42DF-BE3A-6F065118F72B}"/>
              </a:ext>
            </a:extLst>
          </p:cNvPr>
          <p:cNvSpPr>
            <a:spLocks noGrp="1"/>
          </p:cNvSpPr>
          <p:nvPr>
            <p:ph type="pic" sz="quarter" idx="27" hasCustomPrompt="1"/>
          </p:nvPr>
        </p:nvSpPr>
        <p:spPr>
          <a:xfrm>
            <a:off x="4981193"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a:extLst>
              <a:ext uri="{FF2B5EF4-FFF2-40B4-BE49-F238E27FC236}">
                <a16:creationId xmlns:a16="http://schemas.microsoft.com/office/drawing/2014/main" id="{23663A88-782E-4FEE-9FA2-84F4E76A3288}"/>
              </a:ext>
            </a:extLst>
          </p:cNvPr>
          <p:cNvSpPr>
            <a:spLocks noGrp="1"/>
          </p:cNvSpPr>
          <p:nvPr>
            <p:ph type="body" sz="quarter" idx="28" hasCustomPrompt="1"/>
          </p:nvPr>
        </p:nvSpPr>
        <p:spPr>
          <a:xfrm>
            <a:off x="4981193" y="3637302"/>
            <a:ext cx="1499616" cy="369887"/>
          </a:xfrm>
        </p:spPr>
        <p:txBody>
          <a:bodyPr>
            <a:normAutofit/>
          </a:bodyPr>
          <a:lstStyle>
            <a:lvl1pPr marL="0" indent="0" algn="ctr">
              <a:lnSpc>
                <a:spcPct val="100000"/>
              </a:lnSpc>
              <a:spcBef>
                <a:spcPts val="0"/>
              </a:spcBef>
              <a:buNone/>
              <a:defRPr sz="1050" b="1">
                <a:solidFill>
                  <a:schemeClr val="tx1"/>
                </a:solidFill>
              </a:defRPr>
            </a:lvl1pPr>
          </a:lstStyle>
          <a:p>
            <a:pPr lvl="0"/>
            <a:r>
              <a:rPr lang="en-US"/>
              <a:t>Third Presenter</a:t>
            </a:r>
          </a:p>
        </p:txBody>
      </p:sp>
      <p:sp>
        <p:nvSpPr>
          <p:cNvPr id="13" name="Bio 1">
            <a:extLst>
              <a:ext uri="{FF2B5EF4-FFF2-40B4-BE49-F238E27FC236}">
                <a16:creationId xmlns:a16="http://schemas.microsoft.com/office/drawing/2014/main" id="{B7FB1971-DE2F-40B8-BBB9-CA3048080685}"/>
              </a:ext>
            </a:extLst>
          </p:cNvPr>
          <p:cNvSpPr>
            <a:spLocks noGrp="1"/>
          </p:cNvSpPr>
          <p:nvPr>
            <p:ph type="body" sz="quarter" idx="29" hasCustomPrompt="1"/>
          </p:nvPr>
        </p:nvSpPr>
        <p:spPr>
          <a:xfrm>
            <a:off x="4981193" y="4158511"/>
            <a:ext cx="1499616" cy="1142655"/>
          </a:xfrm>
        </p:spPr>
        <p:txBody>
          <a:bodyPr>
            <a:normAutofit/>
          </a:bodyPr>
          <a:lstStyle>
            <a:lvl1pPr marL="0" indent="0" algn="ctr">
              <a:lnSpc>
                <a:spcPct val="125000"/>
              </a:lnSpc>
              <a:spcBef>
                <a:spcPts val="0"/>
              </a:spcBef>
              <a:buNone/>
              <a:defRPr sz="105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a:extLst>
              <a:ext uri="{FF2B5EF4-FFF2-40B4-BE49-F238E27FC236}">
                <a16:creationId xmlns:a16="http://schemas.microsoft.com/office/drawing/2014/main" id="{8F6ABA03-6543-489D-8F50-07455BA0EAC8}"/>
              </a:ext>
            </a:extLst>
          </p:cNvPr>
          <p:cNvSpPr>
            <a:spLocks noGrp="1"/>
          </p:cNvSpPr>
          <p:nvPr>
            <p:ph type="pic" sz="quarter" idx="30" hasCustomPrompt="1"/>
          </p:nvPr>
        </p:nvSpPr>
        <p:spPr>
          <a:xfrm>
            <a:off x="7300341"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a:extLst>
              <a:ext uri="{FF2B5EF4-FFF2-40B4-BE49-F238E27FC236}">
                <a16:creationId xmlns:a16="http://schemas.microsoft.com/office/drawing/2014/main" id="{242E66B4-AB1E-4C5C-BDE9-33D0A09C7793}"/>
              </a:ext>
            </a:extLst>
          </p:cNvPr>
          <p:cNvSpPr>
            <a:spLocks noGrp="1"/>
          </p:cNvSpPr>
          <p:nvPr>
            <p:ph type="body" sz="quarter" idx="31" hasCustomPrompt="1"/>
          </p:nvPr>
        </p:nvSpPr>
        <p:spPr>
          <a:xfrm>
            <a:off x="7300341" y="3637302"/>
            <a:ext cx="1499616" cy="369887"/>
          </a:xfrm>
        </p:spPr>
        <p:txBody>
          <a:bodyPr>
            <a:normAutofit/>
          </a:bodyPr>
          <a:lstStyle>
            <a:lvl1pPr marL="0" indent="0" algn="ctr">
              <a:lnSpc>
                <a:spcPct val="100000"/>
              </a:lnSpc>
              <a:spcBef>
                <a:spcPts val="0"/>
              </a:spcBef>
              <a:buNone/>
              <a:defRPr sz="1050" b="1">
                <a:solidFill>
                  <a:schemeClr val="tx1"/>
                </a:solidFill>
              </a:defRPr>
            </a:lvl1pPr>
          </a:lstStyle>
          <a:p>
            <a:pPr lvl="0"/>
            <a:r>
              <a:rPr lang="en-US"/>
              <a:t>Fourth Presenter</a:t>
            </a:r>
          </a:p>
        </p:txBody>
      </p:sp>
      <p:sp>
        <p:nvSpPr>
          <p:cNvPr id="16" name="Bio 1">
            <a:extLst>
              <a:ext uri="{FF2B5EF4-FFF2-40B4-BE49-F238E27FC236}">
                <a16:creationId xmlns:a16="http://schemas.microsoft.com/office/drawing/2014/main" id="{EDB8F50C-7614-49BE-8204-ED4E8C562269}"/>
              </a:ext>
            </a:extLst>
          </p:cNvPr>
          <p:cNvSpPr>
            <a:spLocks noGrp="1"/>
          </p:cNvSpPr>
          <p:nvPr>
            <p:ph type="body" sz="quarter" idx="32" hasCustomPrompt="1"/>
          </p:nvPr>
        </p:nvSpPr>
        <p:spPr>
          <a:xfrm>
            <a:off x="7300341" y="4158511"/>
            <a:ext cx="1499616" cy="1142655"/>
          </a:xfrm>
        </p:spPr>
        <p:txBody>
          <a:bodyPr>
            <a:normAutofit/>
          </a:bodyPr>
          <a:lstStyle>
            <a:lvl1pPr marL="0" indent="0" algn="ctr">
              <a:lnSpc>
                <a:spcPct val="125000"/>
              </a:lnSpc>
              <a:spcBef>
                <a:spcPts val="0"/>
              </a:spcBef>
              <a:buNone/>
              <a:defRPr sz="105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4" name="Text Placeholder 5">
            <a:extLst>
              <a:ext uri="{FF2B5EF4-FFF2-40B4-BE49-F238E27FC236}">
                <a16:creationId xmlns:a16="http://schemas.microsoft.com/office/drawing/2014/main" id="{EE240C90-7BB4-431C-872D-E6CB4F9D704D}"/>
              </a:ext>
            </a:extLst>
          </p:cNvPr>
          <p:cNvSpPr>
            <a:spLocks noGrp="1"/>
          </p:cNvSpPr>
          <p:nvPr>
            <p:ph type="body" sz="quarter" idx="20" hasCustomPrompt="1"/>
          </p:nvPr>
        </p:nvSpPr>
        <p:spPr>
          <a:xfrm>
            <a:off x="516571" y="4034436"/>
            <a:ext cx="1152273"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5" name="Text Placeholder 5">
            <a:extLst>
              <a:ext uri="{FF2B5EF4-FFF2-40B4-BE49-F238E27FC236}">
                <a16:creationId xmlns:a16="http://schemas.microsoft.com/office/drawing/2014/main" id="{94F52F94-CB28-4809-8460-54261657B5FC}"/>
              </a:ext>
            </a:extLst>
          </p:cNvPr>
          <p:cNvSpPr>
            <a:spLocks noGrp="1"/>
          </p:cNvSpPr>
          <p:nvPr>
            <p:ph type="body" sz="quarter" idx="53" hasCustomPrompt="1"/>
          </p:nvPr>
        </p:nvSpPr>
        <p:spPr>
          <a:xfrm>
            <a:off x="2835718" y="4034436"/>
            <a:ext cx="1152273"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6" name="Text Placeholder 5">
            <a:extLst>
              <a:ext uri="{FF2B5EF4-FFF2-40B4-BE49-F238E27FC236}">
                <a16:creationId xmlns:a16="http://schemas.microsoft.com/office/drawing/2014/main" id="{2C7B0FD5-2237-4E92-8AF1-BC817FB364A6}"/>
              </a:ext>
            </a:extLst>
          </p:cNvPr>
          <p:cNvSpPr>
            <a:spLocks noGrp="1"/>
          </p:cNvSpPr>
          <p:nvPr>
            <p:ph type="body" sz="quarter" idx="54" hasCustomPrompt="1"/>
          </p:nvPr>
        </p:nvSpPr>
        <p:spPr>
          <a:xfrm>
            <a:off x="5154865" y="4034436"/>
            <a:ext cx="1152273"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7" name="Text Placeholder 5">
            <a:extLst>
              <a:ext uri="{FF2B5EF4-FFF2-40B4-BE49-F238E27FC236}">
                <a16:creationId xmlns:a16="http://schemas.microsoft.com/office/drawing/2014/main" id="{433AE96E-9FED-4D3C-8126-57898694BAB4}"/>
              </a:ext>
            </a:extLst>
          </p:cNvPr>
          <p:cNvSpPr>
            <a:spLocks noGrp="1"/>
          </p:cNvSpPr>
          <p:nvPr>
            <p:ph type="body" sz="quarter" idx="55" hasCustomPrompt="1"/>
          </p:nvPr>
        </p:nvSpPr>
        <p:spPr>
          <a:xfrm>
            <a:off x="7474013" y="4034436"/>
            <a:ext cx="1152273"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3" name="Slide Number Placeholder 2">
            <a:extLst>
              <a:ext uri="{FF2B5EF4-FFF2-40B4-BE49-F238E27FC236}">
                <a16:creationId xmlns:a16="http://schemas.microsoft.com/office/drawing/2014/main" id="{F506B2BD-70EB-458F-9738-3F6D9C531980}"/>
              </a:ext>
            </a:extLst>
          </p:cNvPr>
          <p:cNvSpPr>
            <a:spLocks noGrp="1"/>
          </p:cNvSpPr>
          <p:nvPr>
            <p:ph type="sldNum" sz="quarter" idx="58"/>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4818254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ferences Ligh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normAutofit/>
          </a:bodyPr>
          <a:lstStyle>
            <a:lvl1pPr>
              <a:defRPr sz="3200" baseline="0"/>
            </a:lvl1pPr>
          </a:lstStyle>
          <a:p>
            <a:r>
              <a:rPr lang="en-US"/>
              <a:t>References</a:t>
            </a:r>
          </a:p>
        </p:txBody>
      </p:sp>
      <p:sp>
        <p:nvSpPr>
          <p:cNvPr id="10" name="Content"/>
          <p:cNvSpPr>
            <a:spLocks noGrp="1"/>
          </p:cNvSpPr>
          <p:nvPr>
            <p:ph type="body" sz="quarter" idx="13" hasCustomPrompt="1"/>
          </p:nvPr>
        </p:nvSpPr>
        <p:spPr>
          <a:xfrm>
            <a:off x="342900" y="1389888"/>
            <a:ext cx="8455914" cy="4498848"/>
          </a:xfrm>
        </p:spPr>
        <p:txBody>
          <a:bodyPr>
            <a:noAutofit/>
          </a:bodyPr>
          <a:lstStyle>
            <a:lvl1pPr marL="457200" indent="-342900">
              <a:lnSpc>
                <a:spcPct val="100000"/>
              </a:lnSpc>
              <a:spcBef>
                <a:spcPts val="1350"/>
              </a:spcBef>
              <a:buNone/>
              <a:defRPr sz="1350" i="0" baseline="0">
                <a:solidFill>
                  <a:schemeClr val="tx1"/>
                </a:solidFill>
              </a:defRPr>
            </a:lvl1pPr>
            <a:lvl2pPr>
              <a:defRPr sz="1350"/>
            </a:lvl2pPr>
            <a:lvl3pPr>
              <a:defRPr sz="1350"/>
            </a:lvl3pPr>
            <a:lvl4pPr>
              <a:defRPr sz="1350"/>
            </a:lvl4pPr>
            <a:lvl5pPr>
              <a:defRPr sz="135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2" name="Slide Number Placeholder 1">
            <a:extLst>
              <a:ext uri="{FF2B5EF4-FFF2-40B4-BE49-F238E27FC236}">
                <a16:creationId xmlns:a16="http://schemas.microsoft.com/office/drawing/2014/main" id="{E5E5BA35-67A1-4CFD-8C82-16CBF4CCA539}"/>
              </a:ext>
            </a:extLst>
          </p:cNvPr>
          <p:cNvSpPr>
            <a:spLocks noGrp="1"/>
          </p:cNvSpPr>
          <p:nvPr>
            <p:ph type="sldNum" sz="quarter" idx="14"/>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3371394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nd Slide Light">
    <p:bg>
      <p:bgPr>
        <a:solidFill>
          <a:schemeClr val="bg1"/>
        </a:solidFill>
        <a:effectLst/>
      </p:bgPr>
    </p:bg>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C1B9C7CD-EB35-FD65-C666-DCF4FE33FA82}"/>
              </a:ext>
            </a:extLst>
          </p:cNvPr>
          <p:cNvPicPr>
            <a:picLocks noChangeAspect="1"/>
          </p:cNvPicPr>
          <p:nvPr userDrawn="1"/>
        </p:nvPicPr>
        <p:blipFill>
          <a:blip r:embed="rId2"/>
          <a:stretch>
            <a:fillRect/>
          </a:stretch>
        </p:blipFill>
        <p:spPr>
          <a:xfrm>
            <a:off x="0" y="0"/>
            <a:ext cx="9144000" cy="6855715"/>
          </a:xfrm>
          <a:prstGeom prst="rect">
            <a:avLst/>
          </a:prstGeom>
        </p:spPr>
      </p:pic>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342900" y="2103120"/>
            <a:ext cx="5263816" cy="782267"/>
          </a:xfrm>
        </p:spPr>
        <p:txBody>
          <a:bodyPr anchor="b">
            <a:normAutofit/>
          </a:bodyPr>
          <a:lstStyle>
            <a:lvl1pPr algn="l">
              <a:lnSpc>
                <a:spcPct val="125000"/>
              </a:lnSpc>
              <a:defRPr sz="2000" b="1" cap="all" baseline="0">
                <a:solidFill>
                  <a:schemeClr val="accent1"/>
                </a:solidFill>
                <a:latin typeface="+mj-lt"/>
                <a:ea typeface="Tahoma" panose="020B0604030504040204" pitchFamily="34" charset="0"/>
                <a:cs typeface="Arial" panose="020B0604020202020204" pitchFamily="34" charset="0"/>
              </a:defRPr>
            </a:lvl1pPr>
          </a:lstStyle>
          <a:p>
            <a:r>
              <a:rPr lang="en-US"/>
              <a:t>Presenter’s Name</a:t>
            </a:r>
          </a:p>
        </p:txBody>
      </p: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342900" y="3356918"/>
            <a:ext cx="5204956" cy="1904895"/>
          </a:xfrm>
          <a:prstGeom prst="rect">
            <a:avLst/>
          </a:prstGeom>
        </p:spPr>
        <p:txBody>
          <a:bodyPr>
            <a:normAutofit/>
          </a:bodyPr>
          <a:lstStyle>
            <a:lvl1pPr marL="0" indent="0" algn="l">
              <a:lnSpc>
                <a:spcPct val="125000"/>
              </a:lnSpc>
              <a:spcBef>
                <a:spcPts val="0"/>
              </a:spcBef>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US"/>
              <a:t>Presenter’s Job Title</a:t>
            </a:r>
            <a:br>
              <a:rPr lang="en-US"/>
            </a:br>
            <a:r>
              <a:rPr lang="en-US"/>
              <a:t>+1.202.403.XXXX</a:t>
            </a:r>
            <a:br>
              <a:rPr lang="en-US"/>
            </a:br>
            <a:r>
              <a:rPr lang="en-US"/>
              <a:t>email.address@air.org or internal.group.email@air.org</a:t>
            </a:r>
          </a:p>
        </p:txBody>
      </p:sp>
      <p:sp>
        <p:nvSpPr>
          <p:cNvPr id="10" name="TextBox 9">
            <a:extLst>
              <a:ext uri="{FF2B5EF4-FFF2-40B4-BE49-F238E27FC236}">
                <a16:creationId xmlns:a16="http://schemas.microsoft.com/office/drawing/2014/main" id="{6D35682F-2DFC-6D4A-9319-B6DB0F0EC6C2}"/>
              </a:ext>
            </a:extLst>
          </p:cNvPr>
          <p:cNvSpPr txBox="1"/>
          <p:nvPr userDrawn="1"/>
        </p:nvSpPr>
        <p:spPr>
          <a:xfrm>
            <a:off x="342900" y="5958723"/>
            <a:ext cx="4572000" cy="230832"/>
          </a:xfrm>
          <a:prstGeom prst="rect">
            <a:avLst/>
          </a:prstGeom>
          <a:noFill/>
        </p:spPr>
        <p:txBody>
          <a:bodyPr wrap="square" lIns="0" anchor="b">
            <a:spAutoFit/>
          </a:bodyPr>
          <a:lstStyle/>
          <a:p>
            <a:pPr algn="l"/>
            <a:r>
              <a:rPr lang="en-US" sz="900" b="0" i="0" spc="150">
                <a:solidFill>
                  <a:schemeClr val="accent1"/>
                </a:solidFill>
                <a:latin typeface="Calibri"/>
                <a:ea typeface="Calibri"/>
                <a:cs typeface="Calibri"/>
              </a:rPr>
              <a:t>AMERICAN INSTITUTES FOR RESEARCH® | AIR.ORG</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342902" y="3119990"/>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679E1F9-D407-4EAC-8FF8-E2890603F3A1}"/>
              </a:ext>
            </a:extLst>
          </p:cNvPr>
          <p:cNvSpPr>
            <a:spLocks noGrp="1"/>
          </p:cNvSpPr>
          <p:nvPr>
            <p:ph type="body" sz="quarter" idx="10" hasCustomPrompt="1"/>
          </p:nvPr>
        </p:nvSpPr>
        <p:spPr>
          <a:xfrm>
            <a:off x="8260873" y="6504750"/>
            <a:ext cx="464871" cy="106889"/>
          </a:xfrm>
          <a:prstGeom prst="rect">
            <a:avLst/>
          </a:prstGeom>
        </p:spPr>
        <p:txBody>
          <a:bodyPr wrap="none" lIns="0" tIns="0" rIns="0" bIns="0" anchor="b" anchorCtr="0">
            <a:spAutoFit/>
          </a:bodyPr>
          <a:lstStyle>
            <a:lvl1pPr marL="0" indent="0" algn="r">
              <a:buNone/>
              <a:defRPr kumimoji="0" lang="en-US" sz="600" u="none" strike="noStrike" cap="none" spc="0" normalizeH="0" baseline="0" dirty="0" smtClean="0">
                <a:ln>
                  <a:noFill/>
                </a:ln>
                <a:solidFill>
                  <a:schemeClr val="accent1"/>
                </a:solidFill>
                <a:effectLst/>
                <a:uLnTx/>
                <a:uFillTx/>
                <a:cs typeface="Calibri"/>
              </a:defRPr>
            </a:lvl1pPr>
            <a:lvl2pPr>
              <a:defRPr lang="en-US" sz="1350" dirty="0" smtClean="0">
                <a:cs typeface="+mn-cs"/>
              </a:defRPr>
            </a:lvl2pPr>
            <a:lvl3pPr>
              <a:defRPr lang="en-US" sz="1350" dirty="0" smtClean="0">
                <a:cs typeface="+mn-cs"/>
              </a:defRPr>
            </a:lvl3pPr>
            <a:lvl4pPr>
              <a:defRPr lang="en-US" sz="1350" dirty="0" smtClean="0">
                <a:cs typeface="+mn-cs"/>
              </a:defRPr>
            </a:lvl4pPr>
            <a:lvl5pPr>
              <a:defRPr lang="en-US" sz="1350" dirty="0">
                <a:cs typeface="+mn-cs"/>
              </a:defRPr>
            </a:lvl5pPr>
          </a:lstStyle>
          <a:p>
            <a:pPr marR="0" lvl="0" fontAlgn="auto">
              <a:spcBef>
                <a:spcPts val="1350"/>
              </a:spcBef>
              <a:spcAft>
                <a:spcPts val="0"/>
              </a:spcAft>
              <a:buClr>
                <a:schemeClr val="tx1"/>
              </a:buClr>
              <a:buSzPct val="100000"/>
              <a:buFont typeface="Times New Roman" panose="02020603050405020304" pitchFamily="18" charset="0"/>
              <a:tabLst/>
            </a:pPr>
            <a:r>
              <a:rPr lang="en-US"/>
              <a:t>XXXXX_MO/YR</a:t>
            </a:r>
          </a:p>
        </p:txBody>
      </p:sp>
      <p:pic>
        <p:nvPicPr>
          <p:cNvPr id="9" name="Picture 8" descr="Logo of American Institutes for Research. Advancing Evidence. Improving Lives.">
            <a:extLst>
              <a:ext uri="{FF2B5EF4-FFF2-40B4-BE49-F238E27FC236}">
                <a16:creationId xmlns:a16="http://schemas.microsoft.com/office/drawing/2014/main" id="{DE5A1857-5B80-4E7B-BCFD-788C73E2ABBE}"/>
              </a:ext>
            </a:extLst>
          </p:cNvPr>
          <p:cNvPicPr>
            <a:picLocks noChangeAspect="1"/>
          </p:cNvPicPr>
          <p:nvPr userDrawn="1"/>
        </p:nvPicPr>
        <p:blipFill>
          <a:blip r:embed="rId3"/>
          <a:srcRect/>
          <a:stretch/>
        </p:blipFill>
        <p:spPr>
          <a:xfrm>
            <a:off x="6629591" y="549514"/>
            <a:ext cx="1864519" cy="964406"/>
          </a:xfrm>
          <a:prstGeom prst="rect">
            <a:avLst/>
          </a:prstGeom>
        </p:spPr>
      </p:pic>
      <p:sp>
        <p:nvSpPr>
          <p:cNvPr id="11" name="Content Placeholder 3">
            <a:extLst>
              <a:ext uri="{FF2B5EF4-FFF2-40B4-BE49-F238E27FC236}">
                <a16:creationId xmlns:a16="http://schemas.microsoft.com/office/drawing/2014/main" id="{71136BE9-30CA-420B-BE37-61CD7DD2C607}"/>
              </a:ext>
            </a:extLst>
          </p:cNvPr>
          <p:cNvSpPr>
            <a:spLocks noGrp="1"/>
          </p:cNvSpPr>
          <p:nvPr>
            <p:ph sz="quarter" idx="15" hasCustomPrompt="1"/>
          </p:nvPr>
        </p:nvSpPr>
        <p:spPr>
          <a:xfrm>
            <a:off x="342900" y="1755648"/>
            <a:ext cx="6535379" cy="284950"/>
          </a:xfrm>
        </p:spPr>
        <p:txBody>
          <a:bodyPr wrap="square">
            <a:spAutoFit/>
          </a:bodyPr>
          <a:lstStyle>
            <a:lvl1pPr marL="0" indent="0">
              <a:buNone/>
              <a:defRPr sz="1600" b="1" cap="all" baseline="0">
                <a:solidFill>
                  <a:schemeClr val="tx2"/>
                </a:solidFill>
              </a:defRPr>
            </a:lvl1pPr>
            <a:lvl2pPr marL="320040" indent="0">
              <a:buNone/>
              <a:defRPr/>
            </a:lvl2pPr>
            <a:lvl3pPr marL="640080" indent="0">
              <a:buNone/>
              <a:defRPr/>
            </a:lvl3pPr>
            <a:lvl4pPr marL="960120" indent="0">
              <a:buNone/>
              <a:defRPr/>
            </a:lvl4pPr>
            <a:lvl5pPr marL="1280160" indent="0">
              <a:buNone/>
              <a:defRPr/>
            </a:lvl5pPr>
          </a:lstStyle>
          <a:p>
            <a:pPr lvl="0"/>
            <a:r>
              <a:rPr lang="en-US"/>
              <a:t>AIR Internal Group Name: Subgroup OR SERVICE LINE OR GRANT NAME</a:t>
            </a:r>
          </a:p>
        </p:txBody>
      </p:sp>
      <p:sp>
        <p:nvSpPr>
          <p:cNvPr id="4" name="Text Placeholder 4">
            <a:extLst>
              <a:ext uri="{FF2B5EF4-FFF2-40B4-BE49-F238E27FC236}">
                <a16:creationId xmlns:a16="http://schemas.microsoft.com/office/drawing/2014/main" id="{EF7F403D-C3EA-ABBF-90EA-372DC056B3D9}"/>
              </a:ext>
            </a:extLst>
          </p:cNvPr>
          <p:cNvSpPr>
            <a:spLocks noGrp="1"/>
          </p:cNvSpPr>
          <p:nvPr>
            <p:ph type="body" sz="quarter" idx="16" hasCustomPrompt="1"/>
          </p:nvPr>
        </p:nvSpPr>
        <p:spPr>
          <a:xfrm>
            <a:off x="342901" y="6214926"/>
            <a:ext cx="6784848" cy="414665"/>
          </a:xfrm>
          <a:prstGeom prst="rect">
            <a:avLst/>
          </a:prstGeom>
        </p:spPr>
        <p:txBody>
          <a:bodyPr wrap="square" lIns="0" tIns="0" rIns="0" bIns="0" anchor="b" anchorCtr="0">
            <a:spAutoFit/>
          </a:bodyPr>
          <a:lstStyle>
            <a:lvl1pPr marL="0" indent="0" algn="l">
              <a:buNone/>
              <a:defRPr kumimoji="0" lang="en-US" sz="600" u="none" strike="noStrike" cap="none" spc="0" normalizeH="0" baseline="0" dirty="0" smtClean="0">
                <a:ln>
                  <a:noFill/>
                </a:ln>
                <a:solidFill>
                  <a:schemeClr val="accent1"/>
                </a:solidFill>
                <a:effectLst/>
                <a:uLnTx/>
                <a:uFillTx/>
                <a:cs typeface="Calibri"/>
              </a:defRPr>
            </a:lvl1pPr>
            <a:lvl2pPr>
              <a:defRPr lang="en-US" sz="1350" dirty="0" smtClean="0">
                <a:cs typeface="+mn-cs"/>
              </a:defRPr>
            </a:lvl2pPr>
            <a:lvl3pPr>
              <a:defRPr lang="en-US" sz="1350" dirty="0" smtClean="0">
                <a:cs typeface="+mn-cs"/>
              </a:defRPr>
            </a:lvl3pPr>
            <a:lvl4pPr>
              <a:defRPr lang="en-US" sz="1350" dirty="0" smtClean="0">
                <a:cs typeface="+mn-cs"/>
              </a:defRPr>
            </a:lvl4pPr>
            <a:lvl5pPr>
              <a:defRPr lang="en-US" sz="1350" dirty="0">
                <a:cs typeface="+mn-cs"/>
              </a:defRPr>
            </a:lvl5pPr>
          </a:lstStyle>
          <a:p>
            <a:r>
              <a:rPr lang="en-US" sz="600">
                <a:solidFill>
                  <a:schemeClr val="accent1"/>
                </a:solidFill>
              </a:rPr>
              <a:t>Notice of Trademark: “American Institutes for Research” and “AIR” are registered trademarks. All other brand, product, or company names are trademarks or registered trademarks of their respective owners.</a:t>
            </a:r>
          </a:p>
          <a:p>
            <a:r>
              <a:rPr lang="en-US" sz="600">
                <a:solidFill>
                  <a:schemeClr val="accent1"/>
                </a:solidFill>
              </a:rPr>
              <a:t>Copyright © 20XX American Institutes for Research®. All rights reserved. No part of this publication may be reproduced, distributed, or transmitted in any form or by any means, including photocopying, recording, website display, or other electronic or mechanical methods, without the prior written permission of the American Institutes for Research. For permission requests, please use the Contact Us form on AIR.ORG.</a:t>
            </a:r>
          </a:p>
        </p:txBody>
      </p:sp>
    </p:spTree>
    <p:extLst>
      <p:ext uri="{BB962C8B-B14F-4D97-AF65-F5344CB8AC3E}">
        <p14:creationId xmlns:p14="http://schemas.microsoft.com/office/powerpoint/2010/main" val="2049964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Heavy Ligh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342900" y="1307592"/>
            <a:ext cx="8455914" cy="4498848"/>
          </a:xfrm>
          <a:prstGeom prst="rect">
            <a:avLst/>
          </a:prstGeom>
          <a:ln>
            <a:noFill/>
          </a:ln>
        </p:spPr>
        <p:txBody>
          <a:bodyPr vert="horz" lIns="0" tIns="0" rIns="0" bIns="0" rtlCol="0">
            <a:normAutofit/>
          </a:bodyPr>
          <a:lstStyle>
            <a:lvl1pPr marL="0" marR="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sz="1350" baseline="0"/>
            </a:lvl1pPr>
            <a:lvl2pPr marL="171450" indent="-171450">
              <a:lnSpc>
                <a:spcPct val="105000"/>
              </a:lnSpc>
              <a:spcBef>
                <a:spcPts val="450"/>
              </a:spcBef>
              <a:buFont typeface="Arial" panose="020B0604020202020204" pitchFamily="34" charset="0"/>
              <a:buChar char="•"/>
              <a:defRPr sz="1350"/>
            </a:lvl2pPr>
            <a:lvl3pPr marL="342900" indent="-171450">
              <a:lnSpc>
                <a:spcPct val="105000"/>
              </a:lnSpc>
              <a:spcBef>
                <a:spcPts val="450"/>
              </a:spcBef>
              <a:buFont typeface="Calibri" panose="020F0502020204030204" pitchFamily="34" charset="0"/>
              <a:buChar char="–"/>
              <a:defRPr sz="1350"/>
            </a:lvl3pPr>
            <a:lvl4pPr marL="514350" indent="-171450">
              <a:lnSpc>
                <a:spcPct val="105000"/>
              </a:lnSpc>
              <a:spcBef>
                <a:spcPts val="450"/>
              </a:spcBef>
              <a:buFont typeface="Calibri" panose="020F0502020204030204" pitchFamily="34" charset="0"/>
              <a:buChar char="»"/>
              <a:defRPr sz="1350"/>
            </a:lvl4pPr>
            <a:lvl5pPr marL="685800" indent="-171450">
              <a:lnSpc>
                <a:spcPct val="105000"/>
              </a:lnSpc>
              <a:spcBef>
                <a:spcPts val="450"/>
              </a:spcBef>
              <a:buSzPct val="110000"/>
              <a:buFont typeface="Arial" panose="020B0604020202020204" pitchFamily="34" charset="0"/>
              <a:buChar char="•"/>
              <a:defRPr sz="1350"/>
            </a:lvl5pPr>
            <a:lvl6pPr marL="857250" indent="-171450">
              <a:lnSpc>
                <a:spcPct val="105000"/>
              </a:lnSpc>
              <a:spcBef>
                <a:spcPts val="450"/>
              </a:spcBef>
              <a:buFont typeface="Calibri" panose="020F0502020204030204" pitchFamily="34" charset="0"/>
              <a:buChar char="–"/>
              <a:defRPr sz="1350"/>
            </a:lvl6pPr>
          </a:lstStyle>
          <a:p>
            <a:pPr marL="0" marR="0" lvl="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a:pPr>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Note Placeholder 3">
            <a:extLst>
              <a:ext uri="{FF2B5EF4-FFF2-40B4-BE49-F238E27FC236}">
                <a16:creationId xmlns:a16="http://schemas.microsoft.com/office/drawing/2014/main" id="{73B0D49A-7CCD-4481-B665-34C6068F55EE}"/>
              </a:ext>
            </a:extLst>
          </p:cNvPr>
          <p:cNvSpPr>
            <a:spLocks noGrp="1"/>
          </p:cNvSpPr>
          <p:nvPr>
            <p:ph type="body" sz="quarter" idx="14" hasCustomPrompt="1"/>
          </p:nvPr>
        </p:nvSpPr>
        <p:spPr>
          <a:xfrm>
            <a:off x="342901" y="5806276"/>
            <a:ext cx="7031736"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6A619EEB-85D2-48D6-A21E-34923524E556}"/>
              </a:ext>
            </a:extLst>
          </p:cNvPr>
          <p:cNvSpPr>
            <a:spLocks noGrp="1"/>
          </p:cNvSpPr>
          <p:nvPr>
            <p:ph type="sldNum" sz="quarter" idx="15"/>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9621012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x_boxes">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9BEAC0-FB3E-45AB-B60C-C5A7DD59BC90}"/>
              </a:ext>
            </a:extLst>
          </p:cNvPr>
          <p:cNvSpPr>
            <a:spLocks noGrp="1"/>
          </p:cNvSpPr>
          <p:nvPr>
            <p:ph type="title" hasCustomPrompt="1"/>
          </p:nvPr>
        </p:nvSpPr>
        <p:spPr/>
        <p:txBody>
          <a:bodyPr/>
          <a:lstStyle>
            <a:lvl1pPr>
              <a:defRPr/>
            </a:lvl1pPr>
          </a:lstStyle>
          <a:p>
            <a:r>
              <a:rPr lang="en-US"/>
              <a:t>Six Boxes Layout</a:t>
            </a:r>
          </a:p>
        </p:txBody>
      </p:sp>
      <p:sp>
        <p:nvSpPr>
          <p:cNvPr id="7" name="Text Placeholder 6">
            <a:extLst>
              <a:ext uri="{FF2B5EF4-FFF2-40B4-BE49-F238E27FC236}">
                <a16:creationId xmlns:a16="http://schemas.microsoft.com/office/drawing/2014/main" id="{80E5EF7B-657C-45F8-8B19-0BCA1974A703}"/>
              </a:ext>
            </a:extLst>
          </p:cNvPr>
          <p:cNvSpPr>
            <a:spLocks noGrp="1"/>
          </p:cNvSpPr>
          <p:nvPr>
            <p:ph type="body" sz="quarter" idx="24" hasCustomPrompt="1"/>
          </p:nvPr>
        </p:nvSpPr>
        <p:spPr>
          <a:xfrm>
            <a:off x="342901" y="1531456"/>
            <a:ext cx="2743200" cy="2049763"/>
          </a:xfrm>
        </p:spPr>
        <p:txBody>
          <a:bodyPr>
            <a:normAutofit/>
          </a:bodyPr>
          <a:lstStyle>
            <a:lvl1pPr marL="0" indent="0" algn="l">
              <a:lnSpc>
                <a:spcPct val="100000"/>
              </a:lnSpc>
              <a:spcBef>
                <a:spcPts val="600"/>
              </a:spcBef>
              <a:buNone/>
              <a:defRPr sz="1400"/>
            </a:lvl1pPr>
            <a:lvl2pPr marL="0" indent="0" algn="l">
              <a:lnSpc>
                <a:spcPct val="100000"/>
              </a:lnSpc>
              <a:spcBef>
                <a:spcPts val="0"/>
              </a:spcBef>
              <a:buNone/>
              <a:defRPr sz="1400"/>
            </a:lvl2pPr>
            <a:lvl3pPr marL="0" indent="0" algn="l">
              <a:lnSpc>
                <a:spcPct val="100000"/>
              </a:lnSpc>
              <a:spcBef>
                <a:spcPts val="0"/>
              </a:spcBef>
              <a:buNone/>
              <a:defRPr sz="1400"/>
            </a:lvl3pPr>
            <a:lvl4pPr marL="0" indent="0" algn="l">
              <a:lnSpc>
                <a:spcPct val="100000"/>
              </a:lnSpc>
              <a:spcBef>
                <a:spcPts val="0"/>
              </a:spcBef>
              <a:buNone/>
              <a:defRPr sz="1400"/>
            </a:lvl4pPr>
            <a:lvl5pPr marL="0" indent="0" algn="l">
              <a:lnSpc>
                <a:spcPct val="100000"/>
              </a:lnSpc>
              <a:spcBef>
                <a:spcPts val="0"/>
              </a:spcBef>
              <a:buNone/>
              <a:defRPr sz="14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793ED7C6-7D44-4AB5-B2E8-DCAC752349DF}"/>
              </a:ext>
            </a:extLst>
          </p:cNvPr>
          <p:cNvSpPr>
            <a:spLocks noGrp="1"/>
          </p:cNvSpPr>
          <p:nvPr>
            <p:ph type="body" sz="quarter" idx="25" hasCustomPrompt="1"/>
          </p:nvPr>
        </p:nvSpPr>
        <p:spPr>
          <a:xfrm>
            <a:off x="342901" y="3611326"/>
            <a:ext cx="2743200" cy="18288"/>
          </a:xfrm>
          <a:solidFill>
            <a:schemeClr val="accent1"/>
          </a:solidFill>
          <a:ln>
            <a:noFill/>
          </a:ln>
        </p:spPr>
        <p:txBody>
          <a:bodyPr wrap="none">
            <a:noAutofit/>
          </a:bodyPr>
          <a:lstStyle>
            <a:lvl1pPr marL="0" indent="0" algn="l">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11" name="Text Placeholder 10">
            <a:extLst>
              <a:ext uri="{FF2B5EF4-FFF2-40B4-BE49-F238E27FC236}">
                <a16:creationId xmlns:a16="http://schemas.microsoft.com/office/drawing/2014/main" id="{68CDE23B-A2C9-4B36-9D06-B26C3FEC3372}"/>
              </a:ext>
            </a:extLst>
          </p:cNvPr>
          <p:cNvSpPr>
            <a:spLocks noGrp="1"/>
          </p:cNvSpPr>
          <p:nvPr>
            <p:ph type="body" sz="quarter" idx="21" hasCustomPrompt="1"/>
          </p:nvPr>
        </p:nvSpPr>
        <p:spPr>
          <a:xfrm>
            <a:off x="342901" y="366886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6" name="Text Placeholder 5">
            <a:extLst>
              <a:ext uri="{FF2B5EF4-FFF2-40B4-BE49-F238E27FC236}">
                <a16:creationId xmlns:a16="http://schemas.microsoft.com/office/drawing/2014/main" id="{5F05CB87-AB8D-4360-9CA4-960BB5B91B83}"/>
              </a:ext>
            </a:extLst>
          </p:cNvPr>
          <p:cNvSpPr>
            <a:spLocks noGrp="1"/>
          </p:cNvSpPr>
          <p:nvPr>
            <p:ph type="body" sz="quarter" idx="19" hasCustomPrompt="1"/>
          </p:nvPr>
        </p:nvSpPr>
        <p:spPr>
          <a:xfrm>
            <a:off x="3173342" y="153145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16" name="Text Placeholder 5">
            <a:extLst>
              <a:ext uri="{FF2B5EF4-FFF2-40B4-BE49-F238E27FC236}">
                <a16:creationId xmlns:a16="http://schemas.microsoft.com/office/drawing/2014/main" id="{096FA103-858B-4D43-8095-651F1F46069C}"/>
              </a:ext>
            </a:extLst>
          </p:cNvPr>
          <p:cNvSpPr>
            <a:spLocks noGrp="1"/>
          </p:cNvSpPr>
          <p:nvPr>
            <p:ph type="body" sz="quarter" idx="53" hasCustomPrompt="1"/>
          </p:nvPr>
        </p:nvSpPr>
        <p:spPr>
          <a:xfrm>
            <a:off x="3173341" y="3611326"/>
            <a:ext cx="2743200" cy="18288"/>
          </a:xfrm>
          <a:solidFill>
            <a:schemeClr val="accent1"/>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13" name="Text Placeholder 12">
            <a:extLst>
              <a:ext uri="{FF2B5EF4-FFF2-40B4-BE49-F238E27FC236}">
                <a16:creationId xmlns:a16="http://schemas.microsoft.com/office/drawing/2014/main" id="{F583005D-3C04-43FD-A6BD-289FAB7F9544}"/>
              </a:ext>
            </a:extLst>
          </p:cNvPr>
          <p:cNvSpPr>
            <a:spLocks noGrp="1"/>
          </p:cNvSpPr>
          <p:nvPr>
            <p:ph type="body" sz="quarter" idx="22" hasCustomPrompt="1"/>
          </p:nvPr>
        </p:nvSpPr>
        <p:spPr>
          <a:xfrm>
            <a:off x="3173341" y="366886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9" name="Text Placeholder 8">
            <a:extLst>
              <a:ext uri="{FF2B5EF4-FFF2-40B4-BE49-F238E27FC236}">
                <a16:creationId xmlns:a16="http://schemas.microsoft.com/office/drawing/2014/main" id="{A1CCEE8D-A954-4E1B-9A99-9B02DE1F66AD}"/>
              </a:ext>
            </a:extLst>
          </p:cNvPr>
          <p:cNvSpPr>
            <a:spLocks noGrp="1"/>
          </p:cNvSpPr>
          <p:nvPr>
            <p:ph type="body" sz="quarter" idx="20" hasCustomPrompt="1"/>
          </p:nvPr>
        </p:nvSpPr>
        <p:spPr>
          <a:xfrm>
            <a:off x="6003782" y="153145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18" name="Text Placeholder 5">
            <a:extLst>
              <a:ext uri="{FF2B5EF4-FFF2-40B4-BE49-F238E27FC236}">
                <a16:creationId xmlns:a16="http://schemas.microsoft.com/office/drawing/2014/main" id="{D44D8ECE-72E3-4831-8422-F9D4AFB4DE80}"/>
              </a:ext>
            </a:extLst>
          </p:cNvPr>
          <p:cNvSpPr>
            <a:spLocks noGrp="1"/>
          </p:cNvSpPr>
          <p:nvPr>
            <p:ph type="body" sz="quarter" idx="54" hasCustomPrompt="1"/>
          </p:nvPr>
        </p:nvSpPr>
        <p:spPr>
          <a:xfrm>
            <a:off x="6003782" y="3611326"/>
            <a:ext cx="2743200" cy="18288"/>
          </a:xfrm>
          <a:solidFill>
            <a:schemeClr val="accent1"/>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15" name="Text Placeholder 14">
            <a:extLst>
              <a:ext uri="{FF2B5EF4-FFF2-40B4-BE49-F238E27FC236}">
                <a16:creationId xmlns:a16="http://schemas.microsoft.com/office/drawing/2014/main" id="{CB2AAF59-6EF0-4375-937D-76D14A8ABB85}"/>
              </a:ext>
            </a:extLst>
          </p:cNvPr>
          <p:cNvSpPr>
            <a:spLocks noGrp="1"/>
          </p:cNvSpPr>
          <p:nvPr>
            <p:ph type="body" sz="quarter" idx="23" hasCustomPrompt="1"/>
          </p:nvPr>
        </p:nvSpPr>
        <p:spPr>
          <a:xfrm>
            <a:off x="6003781" y="366886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17" name="Note Placeholder 3">
            <a:extLst>
              <a:ext uri="{FF2B5EF4-FFF2-40B4-BE49-F238E27FC236}">
                <a16:creationId xmlns:a16="http://schemas.microsoft.com/office/drawing/2014/main" id="{3F2F5F9B-3213-4506-91AB-A10599E9430B}"/>
              </a:ext>
            </a:extLst>
          </p:cNvPr>
          <p:cNvSpPr>
            <a:spLocks noGrp="1"/>
          </p:cNvSpPr>
          <p:nvPr>
            <p:ph type="body" sz="quarter" idx="17" hasCustomPrompt="1"/>
          </p:nvPr>
        </p:nvSpPr>
        <p:spPr>
          <a:xfrm>
            <a:off x="342901" y="5806276"/>
            <a:ext cx="7031736"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5CF645E4-EBAA-4B11-8E73-B2683E7923CD}"/>
              </a:ext>
            </a:extLst>
          </p:cNvPr>
          <p:cNvSpPr>
            <a:spLocks noGrp="1"/>
          </p:cNvSpPr>
          <p:nvPr>
            <p:ph type="sldNum" sz="quarter" idx="18"/>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16400790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Inclusive Meeting Guideline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3DB5C6-7B29-4C37-A85A-A93A3E3B1552}"/>
              </a:ext>
            </a:extLst>
          </p:cNvPr>
          <p:cNvSpPr>
            <a:spLocks noGrp="1"/>
          </p:cNvSpPr>
          <p:nvPr>
            <p:ph type="title" hasCustomPrompt="1"/>
          </p:nvPr>
        </p:nvSpPr>
        <p:spPr>
          <a:xfrm>
            <a:off x="344043" y="0"/>
            <a:ext cx="8455914" cy="718838"/>
          </a:xfrm>
        </p:spPr>
        <p:txBody>
          <a:bodyPr>
            <a:normAutofit/>
          </a:bodyPr>
          <a:lstStyle>
            <a:lvl1pPr>
              <a:defRPr sz="3200"/>
            </a:lvl1pPr>
          </a:lstStyle>
          <a:p>
            <a:r>
              <a:rPr lang="en-US"/>
              <a:t>AIR Inclusive Meeting Guidelines</a:t>
            </a:r>
          </a:p>
        </p:txBody>
      </p:sp>
      <p:sp>
        <p:nvSpPr>
          <p:cNvPr id="65" name="Subtitle">
            <a:extLst>
              <a:ext uri="{FF2B5EF4-FFF2-40B4-BE49-F238E27FC236}">
                <a16:creationId xmlns:a16="http://schemas.microsoft.com/office/drawing/2014/main" id="{DEFE62F5-F2F7-4A90-A78C-CDB53DEBEDD2}"/>
              </a:ext>
            </a:extLst>
          </p:cNvPr>
          <p:cNvSpPr txBox="1">
            <a:spLocks/>
          </p:cNvSpPr>
          <p:nvPr userDrawn="1"/>
        </p:nvSpPr>
        <p:spPr>
          <a:xfrm>
            <a:off x="344043" y="719162"/>
            <a:ext cx="8455914" cy="33239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kern="1200">
                <a:solidFill>
                  <a:schemeClr val="accent1"/>
                </a:solidFill>
                <a:latin typeface="+mj-lt"/>
                <a:ea typeface="+mj-ea"/>
                <a:cs typeface="Arial" panose="020B0604020202020204" pitchFamily="34" charset="0"/>
              </a:defRPr>
            </a:lvl1pPr>
          </a:lstStyle>
          <a:p>
            <a:r>
              <a:rPr lang="en-US" sz="2000">
                <a:solidFill>
                  <a:schemeClr val="accent1"/>
                </a:solidFill>
              </a:rPr>
              <a:t>Hosting and Participating in Meetings</a:t>
            </a:r>
          </a:p>
        </p:txBody>
      </p:sp>
      <p:grpSp>
        <p:nvGrpSpPr>
          <p:cNvPr id="2" name="Group 1">
            <a:extLst>
              <a:ext uri="{FF2B5EF4-FFF2-40B4-BE49-F238E27FC236}">
                <a16:creationId xmlns:a16="http://schemas.microsoft.com/office/drawing/2014/main" id="{62ECBCDD-69C7-4139-B1D4-52BA35744039}"/>
              </a:ext>
            </a:extLst>
          </p:cNvPr>
          <p:cNvGrpSpPr/>
          <p:nvPr userDrawn="1"/>
        </p:nvGrpSpPr>
        <p:grpSpPr>
          <a:xfrm>
            <a:off x="342900" y="1357815"/>
            <a:ext cx="8669547" cy="2687904"/>
            <a:chOff x="342900" y="1357815"/>
            <a:chExt cx="8669547" cy="2687904"/>
          </a:xfrm>
        </p:grpSpPr>
        <p:grpSp>
          <p:nvGrpSpPr>
            <p:cNvPr id="42" name="object 1">
              <a:extLst>
                <a:ext uri="{FF2B5EF4-FFF2-40B4-BE49-F238E27FC236}">
                  <a16:creationId xmlns:a16="http://schemas.microsoft.com/office/drawing/2014/main" id="{B26525F3-F5E2-4AB5-915E-8E49FDDA986A}"/>
                </a:ext>
                <a:ext uri="{C183D7F6-B498-43B3-948B-1728B52AA6E4}">
                  <adec:decorative xmlns:adec="http://schemas.microsoft.com/office/drawing/2017/decorative" val="1"/>
                </a:ext>
              </a:extLst>
            </p:cNvPr>
            <p:cNvGrpSpPr/>
            <p:nvPr userDrawn="1"/>
          </p:nvGrpSpPr>
          <p:grpSpPr>
            <a:xfrm>
              <a:off x="342900" y="1357815"/>
              <a:ext cx="320040" cy="320040"/>
              <a:chOff x="320045" y="1766619"/>
              <a:chExt cx="758825" cy="759460"/>
            </a:xfrm>
          </p:grpSpPr>
          <p:pic>
            <p:nvPicPr>
              <p:cNvPr id="43" name="object 6">
                <a:extLst>
                  <a:ext uri="{FF2B5EF4-FFF2-40B4-BE49-F238E27FC236}">
                    <a16:creationId xmlns:a16="http://schemas.microsoft.com/office/drawing/2014/main" id="{6B4360BD-79A0-4F21-80DC-7614813A8E6D}"/>
                  </a:ext>
                </a:extLst>
              </p:cNvPr>
              <p:cNvPicPr/>
              <p:nvPr/>
            </p:nvPicPr>
            <p:blipFill>
              <a:blip r:embed="rId2" cstate="print"/>
              <a:stretch>
                <a:fillRect/>
              </a:stretch>
            </p:blipFill>
            <p:spPr>
              <a:xfrm>
                <a:off x="329869" y="1776450"/>
                <a:ext cx="739178" cy="739178"/>
              </a:xfrm>
              <a:prstGeom prst="rect">
                <a:avLst/>
              </a:prstGeom>
            </p:spPr>
          </p:pic>
          <p:sp>
            <p:nvSpPr>
              <p:cNvPr id="44" name="object 7">
                <a:extLst>
                  <a:ext uri="{FF2B5EF4-FFF2-40B4-BE49-F238E27FC236}">
                    <a16:creationId xmlns:a16="http://schemas.microsoft.com/office/drawing/2014/main" id="{C5C18F22-ED80-430F-8ED5-734702F62258}"/>
                  </a:ext>
                </a:extLst>
              </p:cNvPr>
              <p:cNvSpPr/>
              <p:nvPr/>
            </p:nvSpPr>
            <p:spPr>
              <a:xfrm>
                <a:off x="329874" y="1776449"/>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1"/>
                    </a:lnTo>
                    <a:lnTo>
                      <a:pt x="615037" y="645903"/>
                    </a:lnTo>
                    <a:lnTo>
                      <a:pt x="645890" y="615049"/>
                    </a:lnTo>
                    <a:lnTo>
                      <a:pt x="672948" y="580745"/>
                    </a:lnTo>
                    <a:lnTo>
                      <a:pt x="695862" y="543337"/>
                    </a:lnTo>
                    <a:lnTo>
                      <a:pt x="714288" y="503172"/>
                    </a:lnTo>
                    <a:lnTo>
                      <a:pt x="727877" y="460596"/>
                    </a:lnTo>
                    <a:lnTo>
                      <a:pt x="736285" y="415954"/>
                    </a:lnTo>
                    <a:lnTo>
                      <a:pt x="739165" y="369595"/>
                    </a:lnTo>
                    <a:lnTo>
                      <a:pt x="736285" y="323233"/>
                    </a:lnTo>
                    <a:lnTo>
                      <a:pt x="727877" y="278589"/>
                    </a:lnTo>
                    <a:lnTo>
                      <a:pt x="714288" y="236011"/>
                    </a:lnTo>
                    <a:lnTo>
                      <a:pt x="695862" y="195844"/>
                    </a:lnTo>
                    <a:lnTo>
                      <a:pt x="672948" y="158435"/>
                    </a:lnTo>
                    <a:lnTo>
                      <a:pt x="645890" y="124130"/>
                    </a:lnTo>
                    <a:lnTo>
                      <a:pt x="615037" y="93275"/>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5"/>
                    </a:lnTo>
                    <a:lnTo>
                      <a:pt x="93274" y="124130"/>
                    </a:lnTo>
                    <a:lnTo>
                      <a:pt x="66217" y="158435"/>
                    </a:lnTo>
                    <a:lnTo>
                      <a:pt x="43302" y="195844"/>
                    </a:lnTo>
                    <a:lnTo>
                      <a:pt x="24877" y="236011"/>
                    </a:lnTo>
                    <a:lnTo>
                      <a:pt x="11287" y="278589"/>
                    </a:lnTo>
                    <a:lnTo>
                      <a:pt x="2879" y="323233"/>
                    </a:lnTo>
                    <a:lnTo>
                      <a:pt x="0" y="369595"/>
                    </a:lnTo>
                    <a:lnTo>
                      <a:pt x="2879" y="415954"/>
                    </a:lnTo>
                    <a:lnTo>
                      <a:pt x="11287" y="460596"/>
                    </a:lnTo>
                    <a:lnTo>
                      <a:pt x="24877" y="503172"/>
                    </a:lnTo>
                    <a:lnTo>
                      <a:pt x="43302" y="543337"/>
                    </a:lnTo>
                    <a:lnTo>
                      <a:pt x="66217" y="580745"/>
                    </a:lnTo>
                    <a:lnTo>
                      <a:pt x="93274" y="615049"/>
                    </a:lnTo>
                    <a:lnTo>
                      <a:pt x="124128" y="645903"/>
                    </a:lnTo>
                    <a:lnTo>
                      <a:pt x="158432" y="672961"/>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a:p>
            </p:txBody>
          </p:sp>
        </p:grpSp>
        <p:cxnSp>
          <p:nvCxnSpPr>
            <p:cNvPr id="63" name="Straight Connector 1">
              <a:extLst>
                <a:ext uri="{FF2B5EF4-FFF2-40B4-BE49-F238E27FC236}">
                  <a16:creationId xmlns:a16="http://schemas.microsoft.com/office/drawing/2014/main" id="{636D5DB1-C1B2-4EDD-85CA-5C77F371837E}"/>
                </a:ext>
                <a:ext uri="{C183D7F6-B498-43B3-948B-1728B52AA6E4}">
                  <adec:decorative xmlns:adec="http://schemas.microsoft.com/office/drawing/2017/decorative" val="1"/>
                </a:ext>
              </a:extLst>
            </p:cNvPr>
            <p:cNvCxnSpPr>
              <a:cxnSpLocks/>
            </p:cNvCxnSpPr>
            <p:nvPr/>
          </p:nvCxnSpPr>
          <p:spPr>
            <a:xfrm>
              <a:off x="342900" y="3641725"/>
              <a:ext cx="253746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48" name="object 4">
              <a:extLst>
                <a:ext uri="{FF2B5EF4-FFF2-40B4-BE49-F238E27FC236}">
                  <a16:creationId xmlns:a16="http://schemas.microsoft.com/office/drawing/2014/main" id="{E0857D10-4750-4C94-9627-C318171978D7}"/>
                </a:ext>
                <a:ext uri="{C183D7F6-B498-43B3-948B-1728B52AA6E4}">
                  <adec:decorative xmlns:adec="http://schemas.microsoft.com/office/drawing/2017/decorative" val="1"/>
                </a:ext>
              </a:extLst>
            </p:cNvPr>
            <p:cNvGrpSpPr/>
            <p:nvPr userDrawn="1"/>
          </p:nvGrpSpPr>
          <p:grpSpPr>
            <a:xfrm>
              <a:off x="342900" y="3725679"/>
              <a:ext cx="320040" cy="320040"/>
              <a:chOff x="320045" y="5462319"/>
              <a:chExt cx="758825" cy="759460"/>
            </a:xfrm>
          </p:grpSpPr>
          <p:pic>
            <p:nvPicPr>
              <p:cNvPr id="49" name="object 12">
                <a:extLst>
                  <a:ext uri="{FF2B5EF4-FFF2-40B4-BE49-F238E27FC236}">
                    <a16:creationId xmlns:a16="http://schemas.microsoft.com/office/drawing/2014/main" id="{E4BDBBAF-8108-44AD-AF4B-57F2A68C3BD0}"/>
                  </a:ext>
                </a:extLst>
              </p:cNvPr>
              <p:cNvPicPr/>
              <p:nvPr/>
            </p:nvPicPr>
            <p:blipFill>
              <a:blip r:embed="rId3" cstate="print"/>
              <a:stretch>
                <a:fillRect/>
              </a:stretch>
            </p:blipFill>
            <p:spPr>
              <a:xfrm>
                <a:off x="329869" y="5472150"/>
                <a:ext cx="739178" cy="739178"/>
              </a:xfrm>
              <a:prstGeom prst="rect">
                <a:avLst/>
              </a:prstGeom>
            </p:spPr>
          </p:pic>
          <p:sp>
            <p:nvSpPr>
              <p:cNvPr id="50" name="object 13">
                <a:extLst>
                  <a:ext uri="{FF2B5EF4-FFF2-40B4-BE49-F238E27FC236}">
                    <a16:creationId xmlns:a16="http://schemas.microsoft.com/office/drawing/2014/main" id="{715961A7-84E4-4D60-BF60-FC14AC6F5298}"/>
                  </a:ext>
                </a:extLst>
              </p:cNvPr>
              <p:cNvSpPr/>
              <p:nvPr/>
            </p:nvSpPr>
            <p:spPr>
              <a:xfrm>
                <a:off x="329874" y="5472149"/>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1"/>
                    </a:lnTo>
                    <a:lnTo>
                      <a:pt x="615037" y="645903"/>
                    </a:lnTo>
                    <a:lnTo>
                      <a:pt x="645890" y="615049"/>
                    </a:lnTo>
                    <a:lnTo>
                      <a:pt x="672948" y="580745"/>
                    </a:lnTo>
                    <a:lnTo>
                      <a:pt x="695862" y="543337"/>
                    </a:lnTo>
                    <a:lnTo>
                      <a:pt x="714288" y="503172"/>
                    </a:lnTo>
                    <a:lnTo>
                      <a:pt x="727877" y="460596"/>
                    </a:lnTo>
                    <a:lnTo>
                      <a:pt x="736285" y="415954"/>
                    </a:lnTo>
                    <a:lnTo>
                      <a:pt x="739165" y="369595"/>
                    </a:lnTo>
                    <a:lnTo>
                      <a:pt x="736285" y="323233"/>
                    </a:lnTo>
                    <a:lnTo>
                      <a:pt x="727877" y="278589"/>
                    </a:lnTo>
                    <a:lnTo>
                      <a:pt x="714288" y="236011"/>
                    </a:lnTo>
                    <a:lnTo>
                      <a:pt x="695862" y="195844"/>
                    </a:lnTo>
                    <a:lnTo>
                      <a:pt x="672948" y="158435"/>
                    </a:lnTo>
                    <a:lnTo>
                      <a:pt x="645890" y="124130"/>
                    </a:lnTo>
                    <a:lnTo>
                      <a:pt x="615037" y="93275"/>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5"/>
                    </a:lnTo>
                    <a:lnTo>
                      <a:pt x="93274" y="124130"/>
                    </a:lnTo>
                    <a:lnTo>
                      <a:pt x="66217" y="158435"/>
                    </a:lnTo>
                    <a:lnTo>
                      <a:pt x="43302" y="195844"/>
                    </a:lnTo>
                    <a:lnTo>
                      <a:pt x="24877" y="236011"/>
                    </a:lnTo>
                    <a:lnTo>
                      <a:pt x="11287" y="278589"/>
                    </a:lnTo>
                    <a:lnTo>
                      <a:pt x="2879" y="323233"/>
                    </a:lnTo>
                    <a:lnTo>
                      <a:pt x="0" y="369595"/>
                    </a:lnTo>
                    <a:lnTo>
                      <a:pt x="2879" y="415954"/>
                    </a:lnTo>
                    <a:lnTo>
                      <a:pt x="11287" y="460596"/>
                    </a:lnTo>
                    <a:lnTo>
                      <a:pt x="24877" y="503172"/>
                    </a:lnTo>
                    <a:lnTo>
                      <a:pt x="43302" y="543337"/>
                    </a:lnTo>
                    <a:lnTo>
                      <a:pt x="66217" y="580745"/>
                    </a:lnTo>
                    <a:lnTo>
                      <a:pt x="93274" y="615049"/>
                    </a:lnTo>
                    <a:lnTo>
                      <a:pt x="124128" y="645903"/>
                    </a:lnTo>
                    <a:lnTo>
                      <a:pt x="158432" y="672961"/>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a:p>
            </p:txBody>
          </p:sp>
        </p:grpSp>
        <p:grpSp>
          <p:nvGrpSpPr>
            <p:cNvPr id="51" name="object 2">
              <a:extLst>
                <a:ext uri="{FF2B5EF4-FFF2-40B4-BE49-F238E27FC236}">
                  <a16:creationId xmlns:a16="http://schemas.microsoft.com/office/drawing/2014/main" id="{6928C10A-F9F9-4D31-8930-5E6FF3B3B167}"/>
                </a:ext>
                <a:ext uri="{C183D7F6-B498-43B3-948B-1728B52AA6E4}">
                  <adec:decorative xmlns:adec="http://schemas.microsoft.com/office/drawing/2017/decorative" val="1"/>
                </a:ext>
              </a:extLst>
            </p:cNvPr>
            <p:cNvGrpSpPr/>
            <p:nvPr userDrawn="1"/>
          </p:nvGrpSpPr>
          <p:grpSpPr>
            <a:xfrm>
              <a:off x="2980907" y="1362220"/>
              <a:ext cx="320040" cy="320040"/>
              <a:chOff x="5184652" y="1766619"/>
              <a:chExt cx="758825" cy="759460"/>
            </a:xfrm>
          </p:grpSpPr>
          <p:pic>
            <p:nvPicPr>
              <p:cNvPr id="52" name="object 29">
                <a:extLst>
                  <a:ext uri="{FF2B5EF4-FFF2-40B4-BE49-F238E27FC236}">
                    <a16:creationId xmlns:a16="http://schemas.microsoft.com/office/drawing/2014/main" id="{4A92811C-F7B9-489B-AEA5-0AE615F2A4CE}"/>
                  </a:ext>
                </a:extLst>
              </p:cNvPr>
              <p:cNvPicPr/>
              <p:nvPr/>
            </p:nvPicPr>
            <p:blipFill>
              <a:blip r:embed="rId4" cstate="print"/>
              <a:stretch>
                <a:fillRect/>
              </a:stretch>
            </p:blipFill>
            <p:spPr>
              <a:xfrm>
                <a:off x="5194477" y="1776450"/>
                <a:ext cx="739178" cy="739178"/>
              </a:xfrm>
              <a:prstGeom prst="rect">
                <a:avLst/>
              </a:prstGeom>
            </p:spPr>
          </p:pic>
          <p:sp>
            <p:nvSpPr>
              <p:cNvPr id="53" name="object 30">
                <a:extLst>
                  <a:ext uri="{FF2B5EF4-FFF2-40B4-BE49-F238E27FC236}">
                    <a16:creationId xmlns:a16="http://schemas.microsoft.com/office/drawing/2014/main" id="{127F75F8-CDFA-439D-B1C4-0D2CA3C72098}"/>
                  </a:ext>
                </a:extLst>
              </p:cNvPr>
              <p:cNvSpPr/>
              <p:nvPr/>
            </p:nvSpPr>
            <p:spPr>
              <a:xfrm>
                <a:off x="5194482" y="1776449"/>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0"/>
                    </a:lnTo>
                    <a:lnTo>
                      <a:pt x="615037" y="645902"/>
                    </a:lnTo>
                    <a:lnTo>
                      <a:pt x="645890" y="615047"/>
                    </a:lnTo>
                    <a:lnTo>
                      <a:pt x="672948" y="580742"/>
                    </a:lnTo>
                    <a:lnTo>
                      <a:pt x="695862" y="543333"/>
                    </a:lnTo>
                    <a:lnTo>
                      <a:pt x="714288" y="503166"/>
                    </a:lnTo>
                    <a:lnTo>
                      <a:pt x="727877" y="460588"/>
                    </a:lnTo>
                    <a:lnTo>
                      <a:pt x="736285" y="415944"/>
                    </a:lnTo>
                    <a:lnTo>
                      <a:pt x="739165" y="369582"/>
                    </a:lnTo>
                    <a:lnTo>
                      <a:pt x="736285" y="323223"/>
                    </a:lnTo>
                    <a:lnTo>
                      <a:pt x="727877" y="278581"/>
                    </a:lnTo>
                    <a:lnTo>
                      <a:pt x="714288" y="236005"/>
                    </a:lnTo>
                    <a:lnTo>
                      <a:pt x="695862" y="195840"/>
                    </a:lnTo>
                    <a:lnTo>
                      <a:pt x="672948" y="158432"/>
                    </a:lnTo>
                    <a:lnTo>
                      <a:pt x="645890" y="124128"/>
                    </a:lnTo>
                    <a:lnTo>
                      <a:pt x="615037" y="93274"/>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4"/>
                    </a:lnTo>
                    <a:lnTo>
                      <a:pt x="93274" y="124128"/>
                    </a:lnTo>
                    <a:lnTo>
                      <a:pt x="66217" y="158432"/>
                    </a:lnTo>
                    <a:lnTo>
                      <a:pt x="43302" y="195840"/>
                    </a:lnTo>
                    <a:lnTo>
                      <a:pt x="24877" y="236005"/>
                    </a:lnTo>
                    <a:lnTo>
                      <a:pt x="11287" y="278581"/>
                    </a:lnTo>
                    <a:lnTo>
                      <a:pt x="2879" y="323223"/>
                    </a:lnTo>
                    <a:lnTo>
                      <a:pt x="0" y="369582"/>
                    </a:lnTo>
                    <a:lnTo>
                      <a:pt x="2879" y="415944"/>
                    </a:lnTo>
                    <a:lnTo>
                      <a:pt x="11287" y="460588"/>
                    </a:lnTo>
                    <a:lnTo>
                      <a:pt x="24877" y="503166"/>
                    </a:lnTo>
                    <a:lnTo>
                      <a:pt x="43302" y="543333"/>
                    </a:lnTo>
                    <a:lnTo>
                      <a:pt x="66217" y="580742"/>
                    </a:lnTo>
                    <a:lnTo>
                      <a:pt x="93274" y="615047"/>
                    </a:lnTo>
                    <a:lnTo>
                      <a:pt x="124128" y="645902"/>
                    </a:lnTo>
                    <a:lnTo>
                      <a:pt x="158432" y="672960"/>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a:p>
            </p:txBody>
          </p:sp>
        </p:grpSp>
        <p:cxnSp>
          <p:nvCxnSpPr>
            <p:cNvPr id="64" name="Straight Connector 2">
              <a:extLst>
                <a:ext uri="{FF2B5EF4-FFF2-40B4-BE49-F238E27FC236}">
                  <a16:creationId xmlns:a16="http://schemas.microsoft.com/office/drawing/2014/main" id="{ACF27906-ACD7-41F9-8EA7-81EA96B080A8}"/>
                </a:ext>
                <a:ext uri="{C183D7F6-B498-43B3-948B-1728B52AA6E4}">
                  <adec:decorative xmlns:adec="http://schemas.microsoft.com/office/drawing/2017/decorative" val="1"/>
                </a:ext>
              </a:extLst>
            </p:cNvPr>
            <p:cNvCxnSpPr>
              <a:cxnSpLocks/>
            </p:cNvCxnSpPr>
            <p:nvPr/>
          </p:nvCxnSpPr>
          <p:spPr>
            <a:xfrm>
              <a:off x="2980907" y="3641725"/>
              <a:ext cx="2585466"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57" name="object 5">
              <a:extLst>
                <a:ext uri="{FF2B5EF4-FFF2-40B4-BE49-F238E27FC236}">
                  <a16:creationId xmlns:a16="http://schemas.microsoft.com/office/drawing/2014/main" id="{7BC9FB28-7DC0-4A7E-B724-9F46301D022D}"/>
                </a:ext>
                <a:ext uri="{C183D7F6-B498-43B3-948B-1728B52AA6E4}">
                  <adec:decorative xmlns:adec="http://schemas.microsoft.com/office/drawing/2017/decorative" val="1"/>
                </a:ext>
              </a:extLst>
            </p:cNvPr>
            <p:cNvGrpSpPr/>
            <p:nvPr userDrawn="1"/>
          </p:nvGrpSpPr>
          <p:grpSpPr>
            <a:xfrm>
              <a:off x="2980907" y="3725679"/>
              <a:ext cx="320040" cy="320040"/>
              <a:chOff x="5184652" y="5462319"/>
              <a:chExt cx="758825" cy="759460"/>
            </a:xfrm>
          </p:grpSpPr>
          <p:pic>
            <p:nvPicPr>
              <p:cNvPr id="58" name="object 35">
                <a:extLst>
                  <a:ext uri="{FF2B5EF4-FFF2-40B4-BE49-F238E27FC236}">
                    <a16:creationId xmlns:a16="http://schemas.microsoft.com/office/drawing/2014/main" id="{C2F61584-2214-4FC6-98A8-C64C93662F3A}"/>
                  </a:ext>
                </a:extLst>
              </p:cNvPr>
              <p:cNvPicPr/>
              <p:nvPr/>
            </p:nvPicPr>
            <p:blipFill>
              <a:blip r:embed="rId5" cstate="print"/>
              <a:stretch>
                <a:fillRect/>
              </a:stretch>
            </p:blipFill>
            <p:spPr>
              <a:xfrm>
                <a:off x="5194477" y="5472150"/>
                <a:ext cx="739178" cy="739178"/>
              </a:xfrm>
              <a:prstGeom prst="rect">
                <a:avLst/>
              </a:prstGeom>
            </p:spPr>
          </p:pic>
          <p:sp>
            <p:nvSpPr>
              <p:cNvPr id="59" name="object 36">
                <a:extLst>
                  <a:ext uri="{FF2B5EF4-FFF2-40B4-BE49-F238E27FC236}">
                    <a16:creationId xmlns:a16="http://schemas.microsoft.com/office/drawing/2014/main" id="{A86FB71D-28DD-4533-8583-10824FD5C920}"/>
                  </a:ext>
                </a:extLst>
              </p:cNvPr>
              <p:cNvSpPr/>
              <p:nvPr/>
            </p:nvSpPr>
            <p:spPr>
              <a:xfrm>
                <a:off x="5194482" y="5472149"/>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1"/>
                    </a:lnTo>
                    <a:lnTo>
                      <a:pt x="615037" y="645903"/>
                    </a:lnTo>
                    <a:lnTo>
                      <a:pt x="645890" y="615049"/>
                    </a:lnTo>
                    <a:lnTo>
                      <a:pt x="672948" y="580745"/>
                    </a:lnTo>
                    <a:lnTo>
                      <a:pt x="695862" y="543337"/>
                    </a:lnTo>
                    <a:lnTo>
                      <a:pt x="714288" y="503172"/>
                    </a:lnTo>
                    <a:lnTo>
                      <a:pt x="727877" y="460596"/>
                    </a:lnTo>
                    <a:lnTo>
                      <a:pt x="736285" y="415954"/>
                    </a:lnTo>
                    <a:lnTo>
                      <a:pt x="739165" y="369595"/>
                    </a:lnTo>
                    <a:lnTo>
                      <a:pt x="736285" y="323233"/>
                    </a:lnTo>
                    <a:lnTo>
                      <a:pt x="727877" y="278589"/>
                    </a:lnTo>
                    <a:lnTo>
                      <a:pt x="714288" y="236011"/>
                    </a:lnTo>
                    <a:lnTo>
                      <a:pt x="695862" y="195844"/>
                    </a:lnTo>
                    <a:lnTo>
                      <a:pt x="672948" y="158435"/>
                    </a:lnTo>
                    <a:lnTo>
                      <a:pt x="645890" y="124130"/>
                    </a:lnTo>
                    <a:lnTo>
                      <a:pt x="615037" y="93275"/>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5"/>
                    </a:lnTo>
                    <a:lnTo>
                      <a:pt x="93274" y="124130"/>
                    </a:lnTo>
                    <a:lnTo>
                      <a:pt x="66217" y="158435"/>
                    </a:lnTo>
                    <a:lnTo>
                      <a:pt x="43302" y="195844"/>
                    </a:lnTo>
                    <a:lnTo>
                      <a:pt x="24877" y="236011"/>
                    </a:lnTo>
                    <a:lnTo>
                      <a:pt x="11287" y="278589"/>
                    </a:lnTo>
                    <a:lnTo>
                      <a:pt x="2879" y="323233"/>
                    </a:lnTo>
                    <a:lnTo>
                      <a:pt x="0" y="369595"/>
                    </a:lnTo>
                    <a:lnTo>
                      <a:pt x="2879" y="415954"/>
                    </a:lnTo>
                    <a:lnTo>
                      <a:pt x="11287" y="460596"/>
                    </a:lnTo>
                    <a:lnTo>
                      <a:pt x="24877" y="503172"/>
                    </a:lnTo>
                    <a:lnTo>
                      <a:pt x="43302" y="543337"/>
                    </a:lnTo>
                    <a:lnTo>
                      <a:pt x="66217" y="580745"/>
                    </a:lnTo>
                    <a:lnTo>
                      <a:pt x="93274" y="615049"/>
                    </a:lnTo>
                    <a:lnTo>
                      <a:pt x="124128" y="645903"/>
                    </a:lnTo>
                    <a:lnTo>
                      <a:pt x="158432" y="672961"/>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a:p>
            </p:txBody>
          </p:sp>
        </p:grpSp>
        <p:grpSp>
          <p:nvGrpSpPr>
            <p:cNvPr id="45" name="object 3">
              <a:extLst>
                <a:ext uri="{FF2B5EF4-FFF2-40B4-BE49-F238E27FC236}">
                  <a16:creationId xmlns:a16="http://schemas.microsoft.com/office/drawing/2014/main" id="{3CA28311-2DD5-4397-862A-C8D07ED92ABB}"/>
                </a:ext>
                <a:ext uri="{C183D7F6-B498-43B3-948B-1728B52AA6E4}">
                  <adec:decorative xmlns:adec="http://schemas.microsoft.com/office/drawing/2017/decorative" val="1"/>
                </a:ext>
              </a:extLst>
            </p:cNvPr>
            <p:cNvGrpSpPr/>
            <p:nvPr userDrawn="1"/>
          </p:nvGrpSpPr>
          <p:grpSpPr>
            <a:xfrm>
              <a:off x="5671566" y="1362220"/>
              <a:ext cx="320040" cy="320040"/>
              <a:chOff x="320045" y="3271723"/>
              <a:chExt cx="758825" cy="759460"/>
            </a:xfrm>
          </p:grpSpPr>
          <p:pic>
            <p:nvPicPr>
              <p:cNvPr id="46" name="object 9">
                <a:extLst>
                  <a:ext uri="{FF2B5EF4-FFF2-40B4-BE49-F238E27FC236}">
                    <a16:creationId xmlns:a16="http://schemas.microsoft.com/office/drawing/2014/main" id="{90E5A941-1FDC-4CDD-88F6-D94C9A3C728D}"/>
                  </a:ext>
                </a:extLst>
              </p:cNvPr>
              <p:cNvPicPr/>
              <p:nvPr/>
            </p:nvPicPr>
            <p:blipFill>
              <a:blip r:embed="rId6" cstate="print"/>
              <a:stretch>
                <a:fillRect/>
              </a:stretch>
            </p:blipFill>
            <p:spPr>
              <a:xfrm>
                <a:off x="329869" y="3281552"/>
                <a:ext cx="739178" cy="739178"/>
              </a:xfrm>
              <a:prstGeom prst="rect">
                <a:avLst/>
              </a:prstGeom>
            </p:spPr>
          </p:pic>
          <p:sp>
            <p:nvSpPr>
              <p:cNvPr id="47" name="object 10">
                <a:extLst>
                  <a:ext uri="{FF2B5EF4-FFF2-40B4-BE49-F238E27FC236}">
                    <a16:creationId xmlns:a16="http://schemas.microsoft.com/office/drawing/2014/main" id="{E296E05B-596B-4E54-B612-EBF848C34022}"/>
                  </a:ext>
                </a:extLst>
              </p:cNvPr>
              <p:cNvSpPr/>
              <p:nvPr/>
            </p:nvSpPr>
            <p:spPr>
              <a:xfrm>
                <a:off x="329874" y="3281552"/>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0"/>
                    </a:lnTo>
                    <a:lnTo>
                      <a:pt x="615037" y="645902"/>
                    </a:lnTo>
                    <a:lnTo>
                      <a:pt x="645890" y="615047"/>
                    </a:lnTo>
                    <a:lnTo>
                      <a:pt x="672948" y="580742"/>
                    </a:lnTo>
                    <a:lnTo>
                      <a:pt x="695862" y="543333"/>
                    </a:lnTo>
                    <a:lnTo>
                      <a:pt x="714288" y="503166"/>
                    </a:lnTo>
                    <a:lnTo>
                      <a:pt x="727877" y="460588"/>
                    </a:lnTo>
                    <a:lnTo>
                      <a:pt x="736285" y="415944"/>
                    </a:lnTo>
                    <a:lnTo>
                      <a:pt x="739165" y="369582"/>
                    </a:lnTo>
                    <a:lnTo>
                      <a:pt x="736285" y="323223"/>
                    </a:lnTo>
                    <a:lnTo>
                      <a:pt x="727877" y="278581"/>
                    </a:lnTo>
                    <a:lnTo>
                      <a:pt x="714288" y="236005"/>
                    </a:lnTo>
                    <a:lnTo>
                      <a:pt x="695862" y="195840"/>
                    </a:lnTo>
                    <a:lnTo>
                      <a:pt x="672948" y="158432"/>
                    </a:lnTo>
                    <a:lnTo>
                      <a:pt x="645890" y="124128"/>
                    </a:lnTo>
                    <a:lnTo>
                      <a:pt x="615037" y="93274"/>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4"/>
                    </a:lnTo>
                    <a:lnTo>
                      <a:pt x="93274" y="124128"/>
                    </a:lnTo>
                    <a:lnTo>
                      <a:pt x="66217" y="158432"/>
                    </a:lnTo>
                    <a:lnTo>
                      <a:pt x="43302" y="195840"/>
                    </a:lnTo>
                    <a:lnTo>
                      <a:pt x="24877" y="236005"/>
                    </a:lnTo>
                    <a:lnTo>
                      <a:pt x="11287" y="278581"/>
                    </a:lnTo>
                    <a:lnTo>
                      <a:pt x="2879" y="323223"/>
                    </a:lnTo>
                    <a:lnTo>
                      <a:pt x="0" y="369582"/>
                    </a:lnTo>
                    <a:lnTo>
                      <a:pt x="2879" y="415944"/>
                    </a:lnTo>
                    <a:lnTo>
                      <a:pt x="11287" y="460588"/>
                    </a:lnTo>
                    <a:lnTo>
                      <a:pt x="24877" y="503166"/>
                    </a:lnTo>
                    <a:lnTo>
                      <a:pt x="43302" y="543333"/>
                    </a:lnTo>
                    <a:lnTo>
                      <a:pt x="66217" y="580742"/>
                    </a:lnTo>
                    <a:lnTo>
                      <a:pt x="93274" y="615047"/>
                    </a:lnTo>
                    <a:lnTo>
                      <a:pt x="124128" y="645902"/>
                    </a:lnTo>
                    <a:lnTo>
                      <a:pt x="158432" y="672960"/>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a:p>
            </p:txBody>
          </p:sp>
        </p:grpSp>
        <p:cxnSp>
          <p:nvCxnSpPr>
            <p:cNvPr id="62" name="Straight Connector 3">
              <a:extLst>
                <a:ext uri="{FF2B5EF4-FFF2-40B4-BE49-F238E27FC236}">
                  <a16:creationId xmlns:a16="http://schemas.microsoft.com/office/drawing/2014/main" id="{B7EB7695-D422-4FB8-8734-C51A97CC83D4}"/>
                </a:ext>
                <a:ext uri="{C183D7F6-B498-43B3-948B-1728B52AA6E4}">
                  <adec:decorative xmlns:adec="http://schemas.microsoft.com/office/drawing/2017/decorative" val="1"/>
                </a:ext>
              </a:extLst>
            </p:cNvPr>
            <p:cNvCxnSpPr>
              <a:cxnSpLocks/>
            </p:cNvCxnSpPr>
            <p:nvPr/>
          </p:nvCxnSpPr>
          <p:spPr>
            <a:xfrm flipV="1">
              <a:off x="5671566" y="3641725"/>
              <a:ext cx="334088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54" name="object 6">
              <a:extLst>
                <a:ext uri="{FF2B5EF4-FFF2-40B4-BE49-F238E27FC236}">
                  <a16:creationId xmlns:a16="http://schemas.microsoft.com/office/drawing/2014/main" id="{8D15654D-C131-4509-B5ED-23CFB04090B4}"/>
                </a:ext>
                <a:ext uri="{C183D7F6-B498-43B3-948B-1728B52AA6E4}">
                  <adec:decorative xmlns:adec="http://schemas.microsoft.com/office/drawing/2017/decorative" val="1"/>
                </a:ext>
              </a:extLst>
            </p:cNvPr>
            <p:cNvGrpSpPr/>
            <p:nvPr userDrawn="1"/>
          </p:nvGrpSpPr>
          <p:grpSpPr>
            <a:xfrm>
              <a:off x="5671566" y="3725679"/>
              <a:ext cx="320040" cy="320040"/>
              <a:chOff x="5184652" y="3271722"/>
              <a:chExt cx="758825" cy="759460"/>
            </a:xfrm>
          </p:grpSpPr>
          <p:pic>
            <p:nvPicPr>
              <p:cNvPr id="55" name="object 32">
                <a:extLst>
                  <a:ext uri="{FF2B5EF4-FFF2-40B4-BE49-F238E27FC236}">
                    <a16:creationId xmlns:a16="http://schemas.microsoft.com/office/drawing/2014/main" id="{1EA95F77-ABED-40F6-83EC-7CF718C7A334}"/>
                  </a:ext>
                </a:extLst>
              </p:cNvPr>
              <p:cNvPicPr/>
              <p:nvPr/>
            </p:nvPicPr>
            <p:blipFill>
              <a:blip r:embed="rId7" cstate="print"/>
              <a:stretch>
                <a:fillRect/>
              </a:stretch>
            </p:blipFill>
            <p:spPr>
              <a:xfrm>
                <a:off x="5194477" y="3281553"/>
                <a:ext cx="739178" cy="739178"/>
              </a:xfrm>
              <a:prstGeom prst="rect">
                <a:avLst/>
              </a:prstGeom>
            </p:spPr>
          </p:pic>
          <p:sp>
            <p:nvSpPr>
              <p:cNvPr id="56" name="object 33">
                <a:extLst>
                  <a:ext uri="{FF2B5EF4-FFF2-40B4-BE49-F238E27FC236}">
                    <a16:creationId xmlns:a16="http://schemas.microsoft.com/office/drawing/2014/main" id="{FB10F4CE-3DAB-49D8-AD87-4C23D9D6B89D}"/>
                  </a:ext>
                </a:extLst>
              </p:cNvPr>
              <p:cNvSpPr/>
              <p:nvPr/>
            </p:nvSpPr>
            <p:spPr>
              <a:xfrm>
                <a:off x="5194482" y="3281551"/>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1"/>
                    </a:lnTo>
                    <a:lnTo>
                      <a:pt x="615037" y="645903"/>
                    </a:lnTo>
                    <a:lnTo>
                      <a:pt x="645890" y="615049"/>
                    </a:lnTo>
                    <a:lnTo>
                      <a:pt x="672948" y="580745"/>
                    </a:lnTo>
                    <a:lnTo>
                      <a:pt x="695862" y="543337"/>
                    </a:lnTo>
                    <a:lnTo>
                      <a:pt x="714288" y="503172"/>
                    </a:lnTo>
                    <a:lnTo>
                      <a:pt x="727877" y="460596"/>
                    </a:lnTo>
                    <a:lnTo>
                      <a:pt x="736285" y="415954"/>
                    </a:lnTo>
                    <a:lnTo>
                      <a:pt x="739165" y="369595"/>
                    </a:lnTo>
                    <a:lnTo>
                      <a:pt x="736285" y="323233"/>
                    </a:lnTo>
                    <a:lnTo>
                      <a:pt x="727877" y="278589"/>
                    </a:lnTo>
                    <a:lnTo>
                      <a:pt x="714288" y="236011"/>
                    </a:lnTo>
                    <a:lnTo>
                      <a:pt x="695862" y="195844"/>
                    </a:lnTo>
                    <a:lnTo>
                      <a:pt x="672948" y="158435"/>
                    </a:lnTo>
                    <a:lnTo>
                      <a:pt x="645890" y="124130"/>
                    </a:lnTo>
                    <a:lnTo>
                      <a:pt x="615037" y="93275"/>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5"/>
                    </a:lnTo>
                    <a:lnTo>
                      <a:pt x="93274" y="124130"/>
                    </a:lnTo>
                    <a:lnTo>
                      <a:pt x="66217" y="158435"/>
                    </a:lnTo>
                    <a:lnTo>
                      <a:pt x="43302" y="195844"/>
                    </a:lnTo>
                    <a:lnTo>
                      <a:pt x="24877" y="236011"/>
                    </a:lnTo>
                    <a:lnTo>
                      <a:pt x="11287" y="278589"/>
                    </a:lnTo>
                    <a:lnTo>
                      <a:pt x="2879" y="323233"/>
                    </a:lnTo>
                    <a:lnTo>
                      <a:pt x="0" y="369595"/>
                    </a:lnTo>
                    <a:lnTo>
                      <a:pt x="2879" y="415954"/>
                    </a:lnTo>
                    <a:lnTo>
                      <a:pt x="11287" y="460596"/>
                    </a:lnTo>
                    <a:lnTo>
                      <a:pt x="24877" y="503172"/>
                    </a:lnTo>
                    <a:lnTo>
                      <a:pt x="43302" y="543337"/>
                    </a:lnTo>
                    <a:lnTo>
                      <a:pt x="66217" y="580745"/>
                    </a:lnTo>
                    <a:lnTo>
                      <a:pt x="93274" y="615049"/>
                    </a:lnTo>
                    <a:lnTo>
                      <a:pt x="124128" y="645903"/>
                    </a:lnTo>
                    <a:lnTo>
                      <a:pt x="158432" y="672961"/>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a:p>
            </p:txBody>
          </p:sp>
        </p:grpSp>
      </p:grpSp>
      <p:sp>
        <p:nvSpPr>
          <p:cNvPr id="76" name="Engage">
            <a:extLst>
              <a:ext uri="{FF2B5EF4-FFF2-40B4-BE49-F238E27FC236}">
                <a16:creationId xmlns:a16="http://schemas.microsoft.com/office/drawing/2014/main" id="{0CF0285B-9045-44FE-BC18-F4706E501D85}"/>
              </a:ext>
            </a:extLst>
          </p:cNvPr>
          <p:cNvSpPr txBox="1"/>
          <p:nvPr userDrawn="1"/>
        </p:nvSpPr>
        <p:spPr>
          <a:xfrm>
            <a:off x="711200" y="1362220"/>
            <a:ext cx="2269706" cy="1956882"/>
          </a:xfrm>
          <a:prstGeom prst="rect">
            <a:avLst/>
          </a:prstGeom>
          <a:noFill/>
        </p:spPr>
        <p:txBody>
          <a:bodyPr wrap="square" lIns="0" tIns="0" rIns="0" bIns="0" rtlCol="0">
            <a:spAutoFit/>
          </a:bodyPr>
          <a:lstStyle/>
          <a:p>
            <a:pPr marL="0" marR="0" lvl="0" indent="0" algn="l" defTabSz="6858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en-US" sz="1150" b="1" i="0" u="none" strike="noStrike" kern="1200" cap="none" spc="-8" normalizeH="0" baseline="0" noProof="0">
                <a:ln>
                  <a:noFill/>
                </a:ln>
                <a:solidFill>
                  <a:srgbClr val="006E9F"/>
                </a:solidFill>
                <a:effectLst/>
                <a:uLnTx/>
                <a:uFillTx/>
                <a:latin typeface="Calibri" panose="020F0502020204030204" pitchFamily="34" charset="0"/>
                <a:ea typeface="Calibri" panose="020F0502020204030204" pitchFamily="34" charset="0"/>
                <a:cs typeface="ITC Franklin Gothic Std MedCd"/>
              </a:rPr>
              <a:t>ENGAGE EVERYONE</a:t>
            </a:r>
            <a:endParaRPr kumimoji="0" lang="en-US" sz="1150" b="1" i="0" u="none" strike="noStrike" kern="1200" cap="none" spc="0" normalizeH="0" baseline="0" noProof="0">
              <a:ln>
                <a:noFill/>
              </a:ln>
              <a:solidFill>
                <a:srgbClr val="006E9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1" indent="0" algn="l" defTabSz="685800" rtl="0" eaLnBrk="1" fontAlgn="auto" latinLnBrk="0" hangingPunct="1">
              <a:lnSpc>
                <a:spcPct val="85000"/>
              </a:lnSpc>
              <a:spcBef>
                <a:spcPts val="0"/>
              </a:spcBef>
              <a:spcAft>
                <a:spcPts val="0"/>
              </a:spcAft>
              <a:buClrTx/>
              <a:buSzTx/>
              <a:buFont typeface="Calibri" panose="020F0502020204030204" pitchFamily="34" charset="0"/>
              <a:buNone/>
              <a:tabLst/>
              <a:defRPr/>
            </a:pPr>
            <a:r>
              <a:rPr kumimoji="0" lang="en-US" sz="1150" b="0" i="0" u="none" strike="noStrike" kern="1200" cap="none" spc="-15" normalizeH="0" baseline="0" noProof="0">
                <a:ln>
                  <a:noFill/>
                </a:ln>
                <a:solidFill>
                  <a:srgbClr val="1C252D"/>
                </a:solidFill>
                <a:effectLst/>
                <a:uLnTx/>
                <a:uFillTx/>
                <a:latin typeface="Calibri" panose="020F0502020204030204" pitchFamily="34" charset="0"/>
                <a:ea typeface="Calibri" panose="020F0502020204030204" pitchFamily="34" charset="0"/>
                <a:cs typeface="Calibri" panose="020F0502020204030204" pitchFamily="34" charset="0"/>
              </a:rPr>
              <a:t>Consider participants’ needs (e.g., visual, auditory, sensory, cognitive, physical, and language). Establish meeting norms to encourage participation. Ask participants to </a:t>
            </a:r>
            <a:br>
              <a:rPr kumimoji="0" lang="en-US" sz="1150" b="0" i="0" u="none" strike="noStrike" kern="1200" cap="none" spc="-15" normalizeH="0" baseline="0" noProof="0">
                <a:ln>
                  <a:noFill/>
                </a:ln>
                <a:solidFill>
                  <a:srgbClr val="1C252D"/>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1150" b="0" i="0" u="none" strike="noStrike" kern="1200" cap="none" spc="-15" normalizeH="0" baseline="0" noProof="0">
                <a:ln>
                  <a:noFill/>
                </a:ln>
                <a:solidFill>
                  <a:srgbClr val="1C252D"/>
                </a:solidFill>
                <a:effectLst/>
                <a:uLnTx/>
                <a:uFillTx/>
                <a:latin typeface="Calibri" panose="020F0502020204030204" pitchFamily="34" charset="0"/>
                <a:ea typeface="Calibri" panose="020F0502020204030204" pitchFamily="34" charset="0"/>
                <a:cs typeface="Calibri" panose="020F0502020204030204" pitchFamily="34" charset="0"/>
              </a:rPr>
              <a:t>alert the meeting facilitator if they have difficulty seeing the content and/or hearing the presenter. Designate a meeting monitor to address audiovisual issues, monitor </a:t>
            </a:r>
            <a:br>
              <a:rPr kumimoji="0" lang="en-US" sz="1150" b="0" i="0" u="none" strike="noStrike" kern="1200" cap="none" spc="-15" normalizeH="0" baseline="0" noProof="0">
                <a:ln>
                  <a:noFill/>
                </a:ln>
                <a:solidFill>
                  <a:srgbClr val="1C252D"/>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1150" b="0" i="0" u="none" strike="noStrike" kern="1200" cap="none" spc="-15" normalizeH="0" baseline="0" noProof="0">
                <a:ln>
                  <a:noFill/>
                </a:ln>
                <a:solidFill>
                  <a:srgbClr val="1C252D"/>
                </a:solidFill>
                <a:effectLst/>
                <a:uLnTx/>
                <a:uFillTx/>
                <a:latin typeface="Calibri" panose="020F0502020204030204" pitchFamily="34" charset="0"/>
                <a:ea typeface="Calibri" panose="020F0502020204030204" pitchFamily="34" charset="0"/>
                <a:cs typeface="Calibri" panose="020F0502020204030204" pitchFamily="34" charset="0"/>
              </a:rPr>
              <a:t>the chat box, and respond to participants as needed.</a:t>
            </a:r>
            <a:endParaRPr lang="en-US" sz="1150"/>
          </a:p>
        </p:txBody>
      </p:sp>
      <p:sp>
        <p:nvSpPr>
          <p:cNvPr id="82" name="Acknowledge">
            <a:extLst>
              <a:ext uri="{FF2B5EF4-FFF2-40B4-BE49-F238E27FC236}">
                <a16:creationId xmlns:a16="http://schemas.microsoft.com/office/drawing/2014/main" id="{5DFDCE3B-C730-44F5-8335-9641824A1AD4}"/>
              </a:ext>
            </a:extLst>
          </p:cNvPr>
          <p:cNvSpPr txBox="1"/>
          <p:nvPr userDrawn="1"/>
        </p:nvSpPr>
        <p:spPr>
          <a:xfrm>
            <a:off x="711199" y="3725679"/>
            <a:ext cx="2269707" cy="1806457"/>
          </a:xfrm>
          <a:prstGeom prst="rect">
            <a:avLst/>
          </a:prstGeom>
          <a:noFill/>
        </p:spPr>
        <p:txBody>
          <a:bodyPr wrap="square" lIns="0" tIns="0" rIns="0" bIns="0" rtlCol="0">
            <a:spAutoFit/>
          </a:bodyPr>
          <a:lstStyle/>
          <a:p>
            <a:pPr marL="0" marR="0" lvl="0" indent="0">
              <a:lnSpc>
                <a:spcPct val="85000"/>
              </a:lnSpc>
              <a:spcBef>
                <a:spcPts val="0"/>
              </a:spcBef>
              <a:spcAft>
                <a:spcPts val="0"/>
              </a:spcAft>
              <a:buNone/>
            </a:pPr>
            <a:r>
              <a:rPr lang="en-US" sz="1150" b="1">
                <a:solidFill>
                  <a:schemeClr val="accent3"/>
                </a:solidFill>
                <a:effectLst/>
                <a:latin typeface="Calibri" panose="020F0502020204030204" pitchFamily="34" charset="0"/>
                <a:ea typeface="Calibri" panose="020F0502020204030204" pitchFamily="34" charset="0"/>
                <a:cs typeface="ITC Franklin Gothic Std MedCd"/>
              </a:rPr>
              <a:t>ACKNOWLEDGE SPEAKER</a:t>
            </a:r>
            <a:endParaRPr lang="en-US" sz="1150" b="1">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nSpc>
                <a:spcPct val="85000"/>
              </a:lnSpc>
              <a:spcBef>
                <a:spcPts val="0"/>
              </a:spcBef>
              <a:spcAft>
                <a:spcPts val="1800"/>
              </a:spcAft>
              <a:buNone/>
            </a:pPr>
            <a:r>
              <a:rPr lang="en-US" sz="1150" b="0">
                <a:solidFill>
                  <a:schemeClr val="tx2"/>
                </a:solidFill>
                <a:effectLst/>
                <a:latin typeface="Calibri" panose="020F0502020204030204" pitchFamily="34" charset="0"/>
                <a:ea typeface="Calibri" panose="020F0502020204030204" pitchFamily="34" charset="0"/>
                <a:cs typeface="Calibri" panose="020F0502020204030204" pitchFamily="34" charset="0"/>
              </a:rPr>
              <a:t>Provide an auditory or visual cue before speaking to identify yourself </a:t>
            </a:r>
            <a:br>
              <a:rPr lang="en-US" sz="1150" b="0">
                <a:solidFill>
                  <a:schemeClr val="tx2"/>
                </a:solidFill>
                <a:effectLst/>
                <a:latin typeface="Calibri" panose="020F0502020204030204" pitchFamily="34" charset="0"/>
                <a:ea typeface="Calibri" panose="020F0502020204030204" pitchFamily="34" charset="0"/>
                <a:cs typeface="Calibri" panose="020F0502020204030204" pitchFamily="34" charset="0"/>
              </a:rPr>
            </a:br>
            <a:r>
              <a:rPr lang="en-US" sz="1150" b="0">
                <a:solidFill>
                  <a:schemeClr val="tx2"/>
                </a:solidFill>
                <a:effectLst/>
                <a:latin typeface="Calibri" panose="020F0502020204030204" pitchFamily="34" charset="0"/>
                <a:ea typeface="Calibri" panose="020F0502020204030204" pitchFamily="34" charset="0"/>
                <a:cs typeface="Calibri" panose="020F0502020204030204" pitchFamily="34" charset="0"/>
              </a:rPr>
              <a:t>as the speaker. State your name for those who cannot see you. When asking for questions or comments, meeting facilitators should allow five to seven seconds for participants to use the “raise the hand” tool, unmute their phones, or provide a response in the chat box. Be comfortable with the wait time.</a:t>
            </a:r>
            <a:endParaRPr lang="en-US" sz="1150"/>
          </a:p>
        </p:txBody>
      </p:sp>
      <p:sp>
        <p:nvSpPr>
          <p:cNvPr id="77" name="Minimize">
            <a:extLst>
              <a:ext uri="{FF2B5EF4-FFF2-40B4-BE49-F238E27FC236}">
                <a16:creationId xmlns:a16="http://schemas.microsoft.com/office/drawing/2014/main" id="{B3F700E2-0EA1-4103-AA63-FDEC3E75CEFE}"/>
              </a:ext>
            </a:extLst>
          </p:cNvPr>
          <p:cNvSpPr txBox="1"/>
          <p:nvPr userDrawn="1"/>
        </p:nvSpPr>
        <p:spPr>
          <a:xfrm>
            <a:off x="3346704" y="1362221"/>
            <a:ext cx="2269706" cy="1956882"/>
          </a:xfrm>
          <a:prstGeom prst="rect">
            <a:avLst/>
          </a:prstGeom>
          <a:noFill/>
        </p:spPr>
        <p:txBody>
          <a:bodyPr wrap="square" lIns="0" tIns="0" rIns="0" bIns="0" rtlCol="0">
            <a:spAutoFit/>
          </a:bodyPr>
          <a:lstStyle/>
          <a:p>
            <a:pPr marL="0" marR="0" lvl="0" indent="0" algn="l" defTabSz="6858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en-US" sz="1150" b="1" i="0" u="none" strike="noStrike" kern="1200" cap="none" spc="0" normalizeH="0" baseline="0" noProof="0">
                <a:ln>
                  <a:noFill/>
                </a:ln>
                <a:solidFill>
                  <a:srgbClr val="006E9F"/>
                </a:solidFill>
                <a:effectLst/>
                <a:uLnTx/>
                <a:uFillTx/>
                <a:latin typeface="Calibri" panose="020F0502020204030204" pitchFamily="34" charset="0"/>
                <a:ea typeface="Calibri" panose="020F0502020204030204" pitchFamily="34" charset="0"/>
                <a:cs typeface="ITC Franklin Gothic Std MedCd"/>
              </a:rPr>
              <a:t>MINIMIZE NOISE</a:t>
            </a:r>
            <a:endParaRPr kumimoji="0" lang="en-US" sz="1150" b="1" i="0" u="none" strike="noStrike" kern="1200" cap="none" spc="0" normalizeH="0" baseline="0" noProof="0">
              <a:ln>
                <a:noFill/>
              </a:ln>
              <a:solidFill>
                <a:srgbClr val="006E9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1" indent="0" algn="l" defTabSz="685800" rtl="0" eaLnBrk="1" fontAlgn="auto" latinLnBrk="0" hangingPunct="1">
              <a:lnSpc>
                <a:spcPct val="85000"/>
              </a:lnSpc>
              <a:spcBef>
                <a:spcPts val="0"/>
              </a:spcBef>
              <a:spcAft>
                <a:spcPts val="1800"/>
              </a:spcAft>
              <a:buClrTx/>
              <a:buSzTx/>
              <a:buFont typeface="Calibri" panose="020F0502020204030204" pitchFamily="34" charset="0"/>
              <a:buNone/>
              <a:tabLst/>
              <a:defRPr/>
            </a:pPr>
            <a:r>
              <a:rPr kumimoji="0" lang="en-US" sz="1150" b="0" i="0" u="none" strike="noStrike" kern="1200" cap="none" spc="0" normalizeH="0" baseline="0" noProof="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t>Avoid moving around or shuffling materials on your desk during the meeting. Eliminate crunching or chewing noises and loud typing, which interfere with sound quality for virtual participants and are amplified by microphones and sensory aids for visual or auditory impairments. Speak from a stationary position to keep the audio clear. Mute your phone or your computer microphone when you are not speaking.</a:t>
            </a:r>
            <a:endParaRPr lang="en-US" sz="1150" baseline="0"/>
          </a:p>
        </p:txBody>
      </p:sp>
      <p:sp>
        <p:nvSpPr>
          <p:cNvPr id="83" name="Be Heard">
            <a:extLst>
              <a:ext uri="{FF2B5EF4-FFF2-40B4-BE49-F238E27FC236}">
                <a16:creationId xmlns:a16="http://schemas.microsoft.com/office/drawing/2014/main" id="{26868467-B70F-4943-922B-675703855C89}"/>
              </a:ext>
            </a:extLst>
          </p:cNvPr>
          <p:cNvSpPr txBox="1"/>
          <p:nvPr userDrawn="1"/>
        </p:nvSpPr>
        <p:spPr>
          <a:xfrm>
            <a:off x="3346704" y="3725680"/>
            <a:ext cx="2343671" cy="1806457"/>
          </a:xfrm>
          <a:prstGeom prst="rect">
            <a:avLst/>
          </a:prstGeom>
          <a:noFill/>
        </p:spPr>
        <p:txBody>
          <a:bodyPr wrap="square" lIns="0" tIns="0" rIns="0" bIns="0" rtlCol="0">
            <a:spAutoFit/>
          </a:bodyPr>
          <a:lstStyle/>
          <a:p>
            <a:pPr marL="0" marR="0" lvl="0" indent="0">
              <a:lnSpc>
                <a:spcPct val="85000"/>
              </a:lnSpc>
              <a:spcBef>
                <a:spcPts val="0"/>
              </a:spcBef>
              <a:spcAft>
                <a:spcPts val="0"/>
              </a:spcAft>
              <a:buNone/>
            </a:pPr>
            <a:r>
              <a:rPr lang="en-US" sz="1150" b="1" baseline="0">
                <a:solidFill>
                  <a:schemeClr val="accent3"/>
                </a:solidFill>
                <a:effectLst/>
                <a:latin typeface="Calibri" panose="020F0502020204030204" pitchFamily="34" charset="0"/>
                <a:ea typeface="Calibri" panose="020F0502020204030204" pitchFamily="34" charset="0"/>
                <a:cs typeface="ITC Franklin Gothic Std MedCd"/>
              </a:rPr>
              <a:t>BE HEARD AND SEEN</a:t>
            </a:r>
            <a:endParaRPr lang="en-US" sz="1150" b="1" baseline="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nSpc>
                <a:spcPct val="85000"/>
              </a:lnSpc>
              <a:spcBef>
                <a:spcPts val="0"/>
              </a:spcBef>
              <a:spcAft>
                <a:spcPts val="1800"/>
              </a:spcAft>
              <a:buNone/>
            </a:pPr>
            <a:r>
              <a:rPr lang="en-US" sz="1150" b="0" baseline="0">
                <a:solidFill>
                  <a:schemeClr val="tx2"/>
                </a:solidFill>
                <a:effectLst/>
                <a:latin typeface="Calibri" panose="020F0502020204030204" pitchFamily="34" charset="0"/>
                <a:ea typeface="Calibri" panose="020F0502020204030204" pitchFamily="34" charset="0"/>
                <a:cs typeface="Calibri" panose="020F0502020204030204" pitchFamily="34" charset="0"/>
              </a:rPr>
              <a:t>Project your voice when speaking. </a:t>
            </a:r>
            <a:br>
              <a:rPr lang="en-US" sz="1150" b="0" baseline="0">
                <a:solidFill>
                  <a:schemeClr val="tx2"/>
                </a:solidFill>
                <a:effectLst/>
                <a:latin typeface="Calibri" panose="020F0502020204030204" pitchFamily="34" charset="0"/>
                <a:ea typeface="Calibri" panose="020F0502020204030204" pitchFamily="34" charset="0"/>
                <a:cs typeface="Calibri" panose="020F0502020204030204" pitchFamily="34" charset="0"/>
              </a:rPr>
            </a:br>
            <a:r>
              <a:rPr lang="en-US" sz="1150" b="0" baseline="0">
                <a:solidFill>
                  <a:schemeClr val="tx2"/>
                </a:solidFill>
                <a:effectLst/>
                <a:latin typeface="Calibri" panose="020F0502020204030204" pitchFamily="34" charset="0"/>
                <a:ea typeface="Calibri" panose="020F0502020204030204" pitchFamily="34" charset="0"/>
                <a:cs typeface="Calibri" panose="020F0502020204030204" pitchFamily="34" charset="0"/>
              </a:rPr>
              <a:t>Only one person should speak at a time. Avoid overlapping and sidebar conversations. Position everyone present so that they can be seen on screen. Encourage virtual participants to use their webcams if they feel comfortable doing so. Let people see your facial expressions and body language clearly if you are using your webcam.</a:t>
            </a:r>
            <a:endParaRPr lang="en-US" sz="1150" baseline="0"/>
          </a:p>
        </p:txBody>
      </p:sp>
      <p:sp>
        <p:nvSpPr>
          <p:cNvPr id="78" name="Maximize Microphones">
            <a:extLst>
              <a:ext uri="{FF2B5EF4-FFF2-40B4-BE49-F238E27FC236}">
                <a16:creationId xmlns:a16="http://schemas.microsoft.com/office/drawing/2014/main" id="{A058FBD0-0DA5-4FAA-BB26-469AFD4BE23B}"/>
              </a:ext>
            </a:extLst>
          </p:cNvPr>
          <p:cNvSpPr txBox="1"/>
          <p:nvPr userDrawn="1"/>
        </p:nvSpPr>
        <p:spPr>
          <a:xfrm>
            <a:off x="6035039" y="1362221"/>
            <a:ext cx="2977407" cy="2257734"/>
          </a:xfrm>
          <a:prstGeom prst="rect">
            <a:avLst/>
          </a:prstGeom>
          <a:noFill/>
        </p:spPr>
        <p:txBody>
          <a:bodyPr wrap="square" lIns="0" tIns="0" rIns="0" bIns="0" rtlCol="0">
            <a:spAutoFit/>
          </a:bodyPr>
          <a:lstStyle/>
          <a:p>
            <a:pPr marL="0" marR="0" lvl="0" indent="0" algn="l" defTabSz="6858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en-US" sz="1150" b="1" i="0" u="none" strike="noStrike" kern="1200" cap="none" spc="0" normalizeH="0" baseline="0" noProof="0">
                <a:ln>
                  <a:noFill/>
                </a:ln>
                <a:solidFill>
                  <a:srgbClr val="006E9F"/>
                </a:solidFill>
                <a:effectLst/>
                <a:uLnTx/>
                <a:uFillTx/>
                <a:latin typeface="Calibri" panose="020F0502020204030204" pitchFamily="34" charset="0"/>
                <a:ea typeface="Calibri" panose="020F0502020204030204" pitchFamily="34" charset="0"/>
                <a:cs typeface="ITC Franklin Gothic Std MedCd"/>
              </a:rPr>
              <a:t>MAXIMIZE MICROPHONES</a:t>
            </a:r>
            <a:endParaRPr kumimoji="0" lang="en-US" sz="1150" b="1" i="0" u="none" strike="noStrike" kern="1200" cap="none" spc="0" normalizeH="0" baseline="0" noProof="0">
              <a:ln>
                <a:noFill/>
              </a:ln>
              <a:solidFill>
                <a:srgbClr val="006E9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1" indent="0" algn="l" defTabSz="685800" rtl="0" eaLnBrk="1" fontAlgn="auto" latinLnBrk="0" hangingPunct="1">
              <a:lnSpc>
                <a:spcPct val="85000"/>
              </a:lnSpc>
              <a:spcBef>
                <a:spcPts val="0"/>
              </a:spcBef>
              <a:spcAft>
                <a:spcPts val="1800"/>
              </a:spcAft>
              <a:buClrTx/>
              <a:buSzTx/>
              <a:buFont typeface="Calibri" panose="020F0502020204030204" pitchFamily="34" charset="0"/>
              <a:buNone/>
              <a:tabLst/>
              <a:defRPr/>
            </a:pPr>
            <a:r>
              <a:rPr kumimoji="0" lang="en-US" sz="1150" b="0" i="0" u="none" strike="noStrike" kern="1200" cap="none" spc="0" normalizeH="0" baseline="0" noProof="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t>Presenters should use microphones to ensure that their voice is loud enough for all to hear. Microphones are needed for face-to-face and virtual meetings and are critical for engaging remote colleagues as well as persons with hearing loss. During virtual meetings, use headphones with a built-in microphone to make sure that the facilitator and attendees can hear you. During face-to-face meetings, set up microphones for </a:t>
            </a:r>
            <a:br>
              <a:rPr kumimoji="0" lang="en-US" sz="1150" b="0" i="0" u="none" strike="noStrike" kern="1200" cap="none" spc="0" normalizeH="0" baseline="0" noProof="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150" b="0" i="0" u="none" strike="noStrike" kern="1200" cap="none" spc="0" normalizeH="0" baseline="0" noProof="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t>the facilitator, presenters, and attendees. Make sure that hand-held microphones are available </a:t>
            </a:r>
            <a:br>
              <a:rPr kumimoji="0" lang="en-US" sz="1150" b="0" i="0" u="none" strike="noStrike" kern="1200" cap="none" spc="0" normalizeH="0" baseline="0" noProof="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150" b="0" i="0" u="none" strike="noStrike" kern="1200" cap="none" spc="0" normalizeH="0" baseline="0" noProof="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t>for meetings that include audience participation. Make sure that speakers are positioned near a microphone.</a:t>
            </a:r>
            <a:endParaRPr lang="en-US" sz="1150" baseline="0"/>
          </a:p>
        </p:txBody>
      </p:sp>
      <p:sp>
        <p:nvSpPr>
          <p:cNvPr id="84" name="Maximize Visual">
            <a:extLst>
              <a:ext uri="{FF2B5EF4-FFF2-40B4-BE49-F238E27FC236}">
                <a16:creationId xmlns:a16="http://schemas.microsoft.com/office/drawing/2014/main" id="{C6D88F22-A7DE-4DD5-8500-6937DC9A37EF}"/>
              </a:ext>
            </a:extLst>
          </p:cNvPr>
          <p:cNvSpPr txBox="1"/>
          <p:nvPr userDrawn="1"/>
        </p:nvSpPr>
        <p:spPr>
          <a:xfrm>
            <a:off x="6035039" y="3725680"/>
            <a:ext cx="2977407" cy="1956882"/>
          </a:xfrm>
          <a:prstGeom prst="rect">
            <a:avLst/>
          </a:prstGeom>
          <a:noFill/>
        </p:spPr>
        <p:txBody>
          <a:bodyPr wrap="square" lIns="0" tIns="0" rIns="0" bIns="0" rtlCol="0">
            <a:spAutoFit/>
          </a:bodyPr>
          <a:lstStyle/>
          <a:p>
            <a:pPr marL="0" marR="0" lvl="0" indent="0">
              <a:lnSpc>
                <a:spcPct val="85000"/>
              </a:lnSpc>
              <a:spcBef>
                <a:spcPts val="0"/>
              </a:spcBef>
              <a:spcAft>
                <a:spcPts val="0"/>
              </a:spcAft>
              <a:buNone/>
            </a:pPr>
            <a:r>
              <a:rPr lang="en-US" sz="1150" b="1" baseline="0">
                <a:solidFill>
                  <a:schemeClr val="accent3"/>
                </a:solidFill>
                <a:effectLst/>
                <a:latin typeface="Calibri" panose="020F0502020204030204" pitchFamily="34" charset="0"/>
                <a:ea typeface="Calibri" panose="020F0502020204030204" pitchFamily="34" charset="0"/>
                <a:cs typeface="Calibri" panose="020F0502020204030204" pitchFamily="34" charset="0"/>
              </a:rPr>
              <a:t>MAXIMIZE VISUAL DISPLAYS</a:t>
            </a:r>
            <a:endParaRPr lang="en-US" sz="1150" b="1" baseline="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nSpc>
                <a:spcPct val="85000"/>
              </a:lnSpc>
              <a:spcBef>
                <a:spcPts val="0"/>
              </a:spcBef>
              <a:spcAft>
                <a:spcPts val="1800"/>
              </a:spcAft>
              <a:buNone/>
            </a:pPr>
            <a:r>
              <a:rPr lang="en-US" sz="1150" b="0" baseline="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Email materials to participants before the meeting. Display meeting documents on screen and capture the main discussion points verbally and visually by taking notes, restating key concepts, or using the chat box. If a participant asks for clarification, rephrase the content instead of repeating it. Assign a meeting note taker so that the meeting leader and monitor can focus on engaging participants. Notes also ensure access for individuals with executive function-related needs, processing disorders, or visual/auditory impairments.</a:t>
            </a:r>
            <a:endParaRPr lang="en-US" sz="1150" baseline="0"/>
          </a:p>
        </p:txBody>
      </p:sp>
      <p:sp>
        <p:nvSpPr>
          <p:cNvPr id="86" name="Disclaimer">
            <a:extLst>
              <a:ext uri="{FF2B5EF4-FFF2-40B4-BE49-F238E27FC236}">
                <a16:creationId xmlns:a16="http://schemas.microsoft.com/office/drawing/2014/main" id="{C7501976-BF06-4CFE-B1B1-54594181F4C1}"/>
              </a:ext>
            </a:extLst>
          </p:cNvPr>
          <p:cNvSpPr txBox="1"/>
          <p:nvPr userDrawn="1"/>
        </p:nvSpPr>
        <p:spPr>
          <a:xfrm>
            <a:off x="436316" y="5749647"/>
            <a:ext cx="7234484" cy="295209"/>
          </a:xfrm>
          <a:prstGeom prst="rect">
            <a:avLst/>
          </a:prstGeom>
        </p:spPr>
        <p:txBody>
          <a:bodyPr vert="horz" wrap="square" lIns="0" tIns="0" rIns="0" bIns="0" rtlCol="0">
            <a:spAutoFit/>
          </a:bodyPr>
          <a:lstStyle>
            <a:lvl1pPr indent="0">
              <a:lnSpc>
                <a:spcPct val="85000"/>
              </a:lnSpc>
              <a:spcBef>
                <a:spcPts val="0"/>
              </a:spcBef>
              <a:buFont typeface="Arial" panose="020B0604020202020204" pitchFamily="34" charset="0"/>
              <a:buNone/>
              <a:defRPr sz="1000">
                <a:cs typeface="Arial" panose="020B0604020202020204" pitchFamily="34" charset="0"/>
              </a:defRPr>
            </a:lvl1pPr>
            <a:lvl2pPr marL="640080" indent="-320040">
              <a:lnSpc>
                <a:spcPct val="125000"/>
              </a:lnSpc>
              <a:spcBef>
                <a:spcPts val="600"/>
              </a:spcBef>
              <a:buFont typeface="Calibri" panose="020F0502020204030204" pitchFamily="34" charset="0"/>
              <a:buChar char="–"/>
              <a:defRPr sz="2400">
                <a:cs typeface="Arial" panose="020B0604020202020204" pitchFamily="34" charset="0"/>
              </a:defRPr>
            </a:lvl2pPr>
            <a:lvl3pPr marL="960120" indent="-320040">
              <a:lnSpc>
                <a:spcPct val="125000"/>
              </a:lnSpc>
              <a:spcBef>
                <a:spcPts val="600"/>
              </a:spcBef>
              <a:buFont typeface="Calibri" panose="020F0502020204030204" pitchFamily="34" charset="0"/>
              <a:buChar char="»"/>
              <a:defRPr sz="2400">
                <a:cs typeface="Arial" panose="020B0604020202020204" pitchFamily="34" charset="0"/>
              </a:defRPr>
            </a:lvl3pPr>
            <a:lvl4pPr marL="1280160" indent="-320040">
              <a:lnSpc>
                <a:spcPct val="125000"/>
              </a:lnSpc>
              <a:spcBef>
                <a:spcPts val="600"/>
              </a:spcBef>
              <a:buSzPct val="100000"/>
              <a:buFont typeface="Calibri" panose="020F0502020204030204" pitchFamily="34" charset="0"/>
              <a:buChar char="◦"/>
              <a:defRPr sz="2400">
                <a:cs typeface="Arial" panose="020B0604020202020204" pitchFamily="34" charset="0"/>
              </a:defRPr>
            </a:lvl4pPr>
            <a:lvl5pPr marL="1600200" indent="-320040">
              <a:lnSpc>
                <a:spcPct val="125000"/>
              </a:lnSpc>
              <a:spcBef>
                <a:spcPts val="600"/>
              </a:spcBef>
              <a:buFont typeface="Arial" panose="020B0604020202020204" pitchFamily="34" charset="0"/>
              <a:buChar char="•"/>
              <a:defRPr sz="240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750"/>
              <a:t>These guidelines are intended to improve the meeting experience for all participants, including meeting facilitators, monitors, and attendees, as well as people with hearing loss or visual impairment, and those for whom English is an additional language. Some of the guidance presented here may apply only to in-person meetings, or virtual meetings, while other guidance applies to both meeting types. Developed by the Access AIR and AIR CREW Employee Resource Groups With Support From the AIR Diversity, Equity, and Inclusion Office</a:t>
            </a:r>
          </a:p>
        </p:txBody>
      </p:sp>
      <p:sp>
        <p:nvSpPr>
          <p:cNvPr id="3" name="Slide Number Placeholder 2">
            <a:extLst>
              <a:ext uri="{FF2B5EF4-FFF2-40B4-BE49-F238E27FC236}">
                <a16:creationId xmlns:a16="http://schemas.microsoft.com/office/drawing/2014/main" id="{1EF96C77-23AE-49DF-B258-ADE4EF5F3F80}"/>
              </a:ext>
            </a:extLst>
          </p:cNvPr>
          <p:cNvSpPr>
            <a:spLocks noGrp="1"/>
          </p:cNvSpPr>
          <p:nvPr>
            <p:ph type="sldNum" sz="quarter" idx="10"/>
          </p:nvPr>
        </p:nvSpPr>
        <p:spPr>
          <a:xfrm>
            <a:off x="342902" y="6422600"/>
            <a:ext cx="182261" cy="246221"/>
          </a:xfrm>
          <a:prstGeom prst="rect">
            <a:avLst/>
          </a:prstGeom>
        </p:spPr>
        <p:txBody>
          <a:bodyPr/>
          <a:lstStyle/>
          <a:p>
            <a:fld id="{7E1341B0-7904-4148-9082-6535FE1E4D20}" type="slidenum">
              <a:rPr lang="en-US" smtClean="0"/>
              <a:pPr/>
              <a:t>‹#›</a:t>
            </a:fld>
            <a:endParaRPr lang="en-US"/>
          </a:p>
        </p:txBody>
      </p:sp>
      <p:cxnSp>
        <p:nvCxnSpPr>
          <p:cNvPr id="35" name="Straight Connector 34">
            <a:extLst>
              <a:ext uri="{FF2B5EF4-FFF2-40B4-BE49-F238E27FC236}">
                <a16:creationId xmlns:a16="http://schemas.microsoft.com/office/drawing/2014/main" id="{DC1999CB-E69A-4AAD-9C02-6202210A5361}"/>
              </a:ext>
            </a:extLst>
          </p:cNvPr>
          <p:cNvCxnSpPr/>
          <p:nvPr userDrawn="1"/>
        </p:nvCxnSpPr>
        <p:spPr>
          <a:xfrm>
            <a:off x="347570" y="1193858"/>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317895"/>
      </p:ext>
    </p:extLst>
  </p:cSld>
  <p:clrMapOvr>
    <a:masterClrMapping/>
  </p:clrMapOvr>
  <p:extLst>
    <p:ext uri="{DCECCB84-F9BA-43D5-87BE-67443E8EF086}">
      <p15:sldGuideLst xmlns:p15="http://schemas.microsoft.com/office/powerpoint/2012/main">
        <p15:guide id="1" orient="horz" pos="389">
          <p15:clr>
            <a:srgbClr val="FBAE40"/>
          </p15:clr>
        </p15:guide>
        <p15:guide id="2" pos="5760" userDrawn="1">
          <p15:clr>
            <a:srgbClr val="FBAE40"/>
          </p15:clr>
        </p15:guide>
        <p15:guide id="3" orient="horz" pos="474">
          <p15:clr>
            <a:srgbClr val="FBAE40"/>
          </p15:clr>
        </p15:guide>
        <p15:guide id="4" orient="horz" pos="4320" userDrawn="1">
          <p15:clr>
            <a:srgbClr val="FBAE40"/>
          </p15:clr>
        </p15:guide>
        <p15:guide id="5" orient="horz" pos="362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Dark">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3499E5-29E8-4432-9BA9-36DDCEB8971F}"/>
              </a:ext>
            </a:extLst>
          </p:cNvPr>
          <p:cNvSpPr>
            <a:spLocks noGrp="1"/>
          </p:cNvSpPr>
          <p:nvPr>
            <p:ph type="title" hasCustomPrompt="1"/>
          </p:nvPr>
        </p:nvSpPr>
        <p:spPr/>
        <p:txBody>
          <a:bodyPr/>
          <a:lstStyle>
            <a:lvl1pPr>
              <a:defRPr/>
            </a:lvl1pPr>
          </a:lstStyle>
          <a:p>
            <a:r>
              <a:rPr lang="en-US"/>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342901" y="1307592"/>
            <a:ext cx="8455819" cy="4498848"/>
          </a:xfrm>
        </p:spPr>
        <p:txBody>
          <a:bodyPr/>
          <a:lstStyle>
            <a:lvl1pPr>
              <a:defRPr/>
            </a:lvl1pPr>
            <a:lvl4pPr>
              <a:defRPr/>
            </a:lvl4pPr>
          </a:lstStyle>
          <a:p>
            <a:pPr lvl="0"/>
            <a:r>
              <a:rPr lang="en-US"/>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Bullet 2</a:t>
            </a:r>
          </a:p>
          <a:p>
            <a:pPr lvl="2"/>
            <a:r>
              <a:rPr lang="en-US"/>
              <a:t>Bullet 3</a:t>
            </a:r>
          </a:p>
          <a:p>
            <a:pPr lvl="3"/>
            <a:r>
              <a:rPr lang="en-US"/>
              <a:t>Bullet 4</a:t>
            </a:r>
          </a:p>
          <a:p>
            <a:pPr lvl="4"/>
            <a:r>
              <a:rPr lang="en-US"/>
              <a:t>Bullet 5</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342901" y="5806276"/>
            <a:ext cx="845820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2" name="Slide Number Placeholder 1">
            <a:extLst>
              <a:ext uri="{FF2B5EF4-FFF2-40B4-BE49-F238E27FC236}">
                <a16:creationId xmlns:a16="http://schemas.microsoft.com/office/drawing/2014/main" id="{E3B686E0-935F-48AB-86D9-C0CA09FEB3A7}"/>
              </a:ext>
            </a:extLst>
          </p:cNvPr>
          <p:cNvSpPr>
            <a:spLocks noGrp="1"/>
          </p:cNvSpPr>
          <p:nvPr>
            <p:ph type="sldNum" sz="quarter" idx="18"/>
          </p:nvPr>
        </p:nvSpPr>
        <p:spPr>
          <a:xfrm>
            <a:off x="342900" y="6422597"/>
            <a:ext cx="171450" cy="246888"/>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4181864236"/>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rst Level No Bullet Dark">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First-Level No Bullet Layout</a:t>
            </a:r>
          </a:p>
        </p:txBody>
      </p:sp>
      <p:sp>
        <p:nvSpPr>
          <p:cNvPr id="4" name="Content Placeholder 3"/>
          <p:cNvSpPr>
            <a:spLocks noGrp="1"/>
          </p:cNvSpPr>
          <p:nvPr>
            <p:ph sz="quarter" idx="14" hasCustomPrompt="1"/>
          </p:nvPr>
        </p:nvSpPr>
        <p:spPr>
          <a:xfrm>
            <a:off x="342900" y="1307592"/>
            <a:ext cx="8455914" cy="4498848"/>
          </a:xfrm>
        </p:spPr>
        <p:txBody>
          <a:bodyPr>
            <a:noAutofit/>
          </a:bodyPr>
          <a:lstStyle>
            <a:lvl1pPr marL="0" indent="0">
              <a:lnSpc>
                <a:spcPct val="125000"/>
              </a:lnSpc>
              <a:spcBef>
                <a:spcPts val="1350"/>
              </a:spcBef>
              <a:buClr>
                <a:schemeClr val="tx1"/>
              </a:buClr>
              <a:buNone/>
              <a:defRPr sz="2200">
                <a:solidFill>
                  <a:schemeClr val="tx2"/>
                </a:solidFill>
              </a:defRPr>
            </a:lvl1pPr>
            <a:lvl2pPr marL="240030" indent="-240030">
              <a:lnSpc>
                <a:spcPct val="125000"/>
              </a:lnSpc>
              <a:spcBef>
                <a:spcPts val="450"/>
              </a:spcBef>
              <a:buClr>
                <a:schemeClr val="tx1"/>
              </a:buClr>
              <a:buFont typeface="Times New Roman" panose="02020603050405020304" pitchFamily="18" charset="0"/>
              <a:buChar char="•"/>
              <a:defRPr sz="2200">
                <a:solidFill>
                  <a:schemeClr val="tx2"/>
                </a:solidFill>
              </a:defRPr>
            </a:lvl2pPr>
            <a:lvl3pPr marL="480060" indent="-240030">
              <a:lnSpc>
                <a:spcPct val="125000"/>
              </a:lnSpc>
              <a:spcBef>
                <a:spcPts val="450"/>
              </a:spcBef>
              <a:buClr>
                <a:schemeClr val="tx1"/>
              </a:buClr>
              <a:buFont typeface="Arial Narrow" panose="020B0606020202030204" pitchFamily="34" charset="0"/>
              <a:buChar char="–"/>
              <a:defRPr sz="2200">
                <a:solidFill>
                  <a:schemeClr val="tx2"/>
                </a:solidFill>
              </a:defRPr>
            </a:lvl3pPr>
            <a:lvl4pPr marL="720090" indent="-240030">
              <a:lnSpc>
                <a:spcPct val="125000"/>
              </a:lnSpc>
              <a:spcBef>
                <a:spcPts val="450"/>
              </a:spcBef>
              <a:buClr>
                <a:schemeClr val="tx1"/>
              </a:buClr>
              <a:buFont typeface="Arial Narrow" panose="020B0606020202030204" pitchFamily="34" charset="0"/>
              <a:buChar char="»"/>
              <a:defRPr sz="2200">
                <a:solidFill>
                  <a:schemeClr val="tx2"/>
                </a:solidFill>
              </a:defRPr>
            </a:lvl4pPr>
            <a:lvl5pPr marL="960120" indent="-240030">
              <a:lnSpc>
                <a:spcPct val="125000"/>
              </a:lnSpc>
              <a:spcBef>
                <a:spcPts val="450"/>
              </a:spcBef>
              <a:buClr>
                <a:schemeClr val="tx1"/>
              </a:buClr>
              <a:buFont typeface="Arial Narrow" panose="020B0606020202030204" pitchFamily="34" charset="0"/>
              <a:buChar char="◦"/>
              <a:defRPr sz="2200">
                <a:solidFill>
                  <a:schemeClr val="tx2"/>
                </a:solidFill>
              </a:defRPr>
            </a:lvl5pPr>
            <a:lvl6pPr marL="1200150" indent="-240030">
              <a:lnSpc>
                <a:spcPct val="125000"/>
              </a:lnSpc>
              <a:spcBef>
                <a:spcPts val="1350"/>
              </a:spcBef>
              <a:buClr>
                <a:schemeClr val="tx1"/>
              </a:buClr>
              <a:buFont typeface="Arial Narrow" panose="020B0606020202030204" pitchFamily="34" charset="0"/>
              <a:buChar char="›"/>
              <a:defRPr sz="1800" baseline="0">
                <a:solidFill>
                  <a:schemeClr val="tx1"/>
                </a:solidFill>
              </a:defRPr>
            </a:lvl6pPr>
          </a:lstStyle>
          <a:p>
            <a:pPr lvl="0"/>
            <a:r>
              <a:rPr lang="en-US"/>
              <a:t>Regular Text.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F84AE1BC-40C4-4FAD-B98B-DBD3B7BA52BE}"/>
              </a:ext>
            </a:extLst>
          </p:cNvPr>
          <p:cNvSpPr>
            <a:spLocks noGrp="1"/>
          </p:cNvSpPr>
          <p:nvPr>
            <p:ph type="body" sz="quarter" idx="17" hasCustomPrompt="1"/>
          </p:nvPr>
        </p:nvSpPr>
        <p:spPr>
          <a:xfrm>
            <a:off x="342901" y="5806276"/>
            <a:ext cx="84582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5CF645E4-EBAA-4B11-8E73-B2683E7923CD}"/>
              </a:ext>
            </a:extLst>
          </p:cNvPr>
          <p:cNvSpPr>
            <a:spLocks noGrp="1"/>
          </p:cNvSpPr>
          <p:nvPr>
            <p:ph type="sldNum" sz="quarter" idx="18"/>
          </p:nvPr>
        </p:nvSpPr>
        <p:spPr>
          <a:xfrm>
            <a:off x="342900" y="6422597"/>
            <a:ext cx="171450" cy="246888"/>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1714901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Lead-in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8B60-8939-43D3-9881-45DEF52BCD41}"/>
              </a:ext>
            </a:extLst>
          </p:cNvPr>
          <p:cNvSpPr>
            <a:spLocks noGrp="1"/>
          </p:cNvSpPr>
          <p:nvPr>
            <p:ph type="title" hasCustomPrompt="1"/>
          </p:nvPr>
        </p:nvSpPr>
        <p:spPr/>
        <p:txBody>
          <a:bodyPr/>
          <a:lstStyle>
            <a:lvl1pPr>
              <a:defRPr/>
            </a:lvl1pPr>
          </a:lstStyle>
          <a:p>
            <a:r>
              <a:rPr lang="en-US"/>
              <a:t>Title and Content With Lead-in Paragraph</a:t>
            </a:r>
          </a:p>
        </p:txBody>
      </p:sp>
      <p:sp>
        <p:nvSpPr>
          <p:cNvPr id="4" name="Lead-in Placeholder 3">
            <a:extLst>
              <a:ext uri="{FF2B5EF4-FFF2-40B4-BE49-F238E27FC236}">
                <a16:creationId xmlns:a16="http://schemas.microsoft.com/office/drawing/2014/main" id="{D32E9536-91D3-4E92-BF19-C25BEEB40283}"/>
              </a:ext>
            </a:extLst>
          </p:cNvPr>
          <p:cNvSpPr>
            <a:spLocks noGrp="1"/>
          </p:cNvSpPr>
          <p:nvPr>
            <p:ph type="body" sz="quarter" idx="17" hasCustomPrompt="1"/>
          </p:nvPr>
        </p:nvSpPr>
        <p:spPr>
          <a:xfrm>
            <a:off x="342900" y="1307592"/>
            <a:ext cx="8458200" cy="1143000"/>
          </a:xfrm>
          <a:solidFill>
            <a:schemeClr val="bg2"/>
          </a:solidFill>
        </p:spPr>
        <p:txBody>
          <a:bodyPr lIns="118872" rIns="118872">
            <a:noAutofit/>
          </a:bodyPr>
          <a:lstStyle>
            <a:lvl1pPr marL="0" indent="0">
              <a:buNone/>
              <a:defRPr sz="1800"/>
            </a:lvl1pPr>
            <a:lvl2pPr>
              <a:defRPr sz="1500"/>
            </a:lvl2pPr>
            <a:lvl3pPr>
              <a:defRPr sz="1500"/>
            </a:lvl3pPr>
            <a:lvl4pPr>
              <a:defRPr sz="1500"/>
            </a:lvl4pPr>
            <a:lvl5pPr>
              <a:defRPr sz="1500"/>
            </a:lvl5pPr>
          </a:lstStyle>
          <a:p>
            <a:pPr lvl="0"/>
            <a:r>
              <a:rPr lang="en-US"/>
              <a:t>Lead-in paragraph</a:t>
            </a:r>
          </a:p>
        </p:txBody>
      </p:sp>
      <p:sp>
        <p:nvSpPr>
          <p:cNvPr id="6" name="Content Placeholder 5">
            <a:extLst>
              <a:ext uri="{FF2B5EF4-FFF2-40B4-BE49-F238E27FC236}">
                <a16:creationId xmlns:a16="http://schemas.microsoft.com/office/drawing/2014/main" id="{A128698D-903A-4A32-BC3D-588F2292390E}"/>
              </a:ext>
            </a:extLst>
          </p:cNvPr>
          <p:cNvSpPr>
            <a:spLocks noGrp="1"/>
          </p:cNvSpPr>
          <p:nvPr>
            <p:ph sz="quarter" idx="20" hasCustomPrompt="1"/>
          </p:nvPr>
        </p:nvSpPr>
        <p:spPr>
          <a:xfrm>
            <a:off x="342900" y="2633666"/>
            <a:ext cx="8458200" cy="3171825"/>
          </a:xfrm>
        </p:spPr>
        <p:txBody>
          <a:bodyPr>
            <a:normAutofit/>
          </a:bodyPr>
          <a:lstStyle>
            <a:lvl1pPr>
              <a:defRPr sz="1800"/>
            </a:lvl1pPr>
            <a:lvl2pPr>
              <a:defRPr sz="1800"/>
            </a:lvl2pPr>
            <a:lvl3pPr>
              <a:defRPr sz="1800"/>
            </a:lvl3pPr>
            <a:lvl4pPr>
              <a:defRPr sz="1800"/>
            </a:lvl4pPr>
            <a:lvl5pPr>
              <a:defRPr sz="18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AF2CAEDF-A655-4DD9-A981-DBB495D58E8F}"/>
              </a:ext>
            </a:extLst>
          </p:cNvPr>
          <p:cNvSpPr>
            <a:spLocks noGrp="1"/>
          </p:cNvSpPr>
          <p:nvPr>
            <p:ph type="body" sz="quarter" idx="14" hasCustomPrompt="1"/>
          </p:nvPr>
        </p:nvSpPr>
        <p:spPr>
          <a:xfrm>
            <a:off x="342901" y="5806276"/>
            <a:ext cx="84582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D3E68E7D-1C63-4CEA-B8CE-6EFBFCDFB6AF}"/>
              </a:ext>
            </a:extLst>
          </p:cNvPr>
          <p:cNvSpPr>
            <a:spLocks noGrp="1"/>
          </p:cNvSpPr>
          <p:nvPr>
            <p:ph type="sldNum" sz="quarter" idx="21"/>
          </p:nvPr>
        </p:nvSpPr>
        <p:spPr>
          <a:xfrm>
            <a:off x="342900" y="6422597"/>
            <a:ext cx="171450" cy="246888"/>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007561542"/>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and Right Content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4ED-C386-4348-81C7-E7982A82A559}"/>
              </a:ext>
            </a:extLst>
          </p:cNvPr>
          <p:cNvSpPr>
            <a:spLocks noGrp="1"/>
          </p:cNvSpPr>
          <p:nvPr>
            <p:ph type="title" hasCustomPrompt="1"/>
          </p:nvPr>
        </p:nvSpPr>
        <p:spPr/>
        <p:txBody>
          <a:bodyPr/>
          <a:lstStyle>
            <a:lvl1pPr>
              <a:defRPr/>
            </a:lvl1pPr>
          </a:lstStyle>
          <a:p>
            <a:r>
              <a:rPr lang="en-US"/>
              <a:t>Left and Right Content</a:t>
            </a:r>
          </a:p>
        </p:txBody>
      </p:sp>
      <p:sp>
        <p:nvSpPr>
          <p:cNvPr id="3" name="Left Content"/>
          <p:cNvSpPr>
            <a:spLocks noGrp="1"/>
          </p:cNvSpPr>
          <p:nvPr>
            <p:ph sz="half" idx="1" hasCustomPrompt="1"/>
          </p:nvPr>
        </p:nvSpPr>
        <p:spPr>
          <a:xfrm>
            <a:off x="342900" y="1307592"/>
            <a:ext cx="4130136" cy="4498848"/>
          </a:xfrm>
        </p:spPr>
        <p:txBody>
          <a:bodyPr>
            <a:noAutofit/>
          </a:bodyPr>
          <a:lstStyle>
            <a:lvl1pPr>
              <a:defRPr sz="2200"/>
            </a:lvl1pPr>
            <a:lvl2pPr>
              <a:defRPr sz="2200"/>
            </a:lvl2pPr>
            <a:lvl3pPr>
              <a:defRPr sz="2200"/>
            </a:lvl3pPr>
            <a:lvl4pPr>
              <a:defRPr sz="2200"/>
            </a:lvl4pPr>
            <a:lvl5pPr>
              <a:defRPr sz="22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8" name="Right Content">
            <a:extLst>
              <a:ext uri="{FF2B5EF4-FFF2-40B4-BE49-F238E27FC236}">
                <a16:creationId xmlns:a16="http://schemas.microsoft.com/office/drawing/2014/main" id="{484B7A05-FEA0-4FC5-88D7-67D4BE44383B}"/>
              </a:ext>
            </a:extLst>
          </p:cNvPr>
          <p:cNvSpPr>
            <a:spLocks noGrp="1"/>
          </p:cNvSpPr>
          <p:nvPr>
            <p:ph sz="half" idx="17" hasCustomPrompt="1"/>
          </p:nvPr>
        </p:nvSpPr>
        <p:spPr>
          <a:xfrm>
            <a:off x="4669822" y="1307592"/>
            <a:ext cx="4130136" cy="4498848"/>
          </a:xfrm>
        </p:spPr>
        <p:txBody>
          <a:bodyPr>
            <a:noAutofit/>
          </a:bodyPr>
          <a:lstStyle>
            <a:lvl1pPr>
              <a:defRPr sz="2200"/>
            </a:lvl1pPr>
            <a:lvl2pPr>
              <a:defRPr sz="2200"/>
            </a:lvl2pPr>
            <a:lvl3pPr>
              <a:defRPr sz="2200"/>
            </a:lvl3pPr>
            <a:lvl4pPr>
              <a:defRPr sz="2200"/>
            </a:lvl4pPr>
            <a:lvl5pPr>
              <a:defRPr sz="22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10" name="Note Placeholder 3">
            <a:extLst>
              <a:ext uri="{FF2B5EF4-FFF2-40B4-BE49-F238E27FC236}">
                <a16:creationId xmlns:a16="http://schemas.microsoft.com/office/drawing/2014/main" id="{B1DFD400-A394-4A79-9BD8-2DDE10A63902}"/>
              </a:ext>
            </a:extLst>
          </p:cNvPr>
          <p:cNvSpPr>
            <a:spLocks noGrp="1"/>
          </p:cNvSpPr>
          <p:nvPr>
            <p:ph type="body" sz="quarter" idx="14" hasCustomPrompt="1"/>
          </p:nvPr>
        </p:nvSpPr>
        <p:spPr>
          <a:xfrm>
            <a:off x="342901" y="5806276"/>
            <a:ext cx="84582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5" name="Slide Number Placeholder 4">
            <a:extLst>
              <a:ext uri="{FF2B5EF4-FFF2-40B4-BE49-F238E27FC236}">
                <a16:creationId xmlns:a16="http://schemas.microsoft.com/office/drawing/2014/main" id="{FF497026-E75A-4113-A610-345D210A3FA6}"/>
              </a:ext>
            </a:extLst>
          </p:cNvPr>
          <p:cNvSpPr>
            <a:spLocks noGrp="1"/>
          </p:cNvSpPr>
          <p:nvPr>
            <p:ph type="sldNum" sz="quarter" idx="18"/>
          </p:nvPr>
        </p:nvSpPr>
        <p:spPr>
          <a:xfrm>
            <a:off x="342900" y="6422597"/>
            <a:ext cx="171450" cy="246888"/>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333972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Ordered List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0"/>
            <a:ext cx="8503920" cy="996696"/>
          </a:xfrm>
        </p:spPr>
        <p:txBody>
          <a:bodyPr/>
          <a:lstStyle>
            <a:lvl1pPr>
              <a:defRPr/>
            </a:lvl1pPr>
          </a:lstStyle>
          <a:p>
            <a:r>
              <a:rPr lang="en-US"/>
              <a:t>Left and Right Ordered Lists Layout</a:t>
            </a:r>
          </a:p>
        </p:txBody>
      </p:sp>
      <p:sp>
        <p:nvSpPr>
          <p:cNvPr id="14" name="Left Content"/>
          <p:cNvSpPr>
            <a:spLocks noGrp="1"/>
          </p:cNvSpPr>
          <p:nvPr>
            <p:ph sz="quarter" idx="18" hasCustomPrompt="1"/>
          </p:nvPr>
        </p:nvSpPr>
        <p:spPr>
          <a:xfrm>
            <a:off x="342900" y="1307592"/>
            <a:ext cx="4176522" cy="4498848"/>
          </a:xfr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4670298" y="1307592"/>
            <a:ext cx="4176522" cy="4498848"/>
          </a:xfr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7" name="Note Placeholder 3">
            <a:extLst>
              <a:ext uri="{FF2B5EF4-FFF2-40B4-BE49-F238E27FC236}">
                <a16:creationId xmlns:a16="http://schemas.microsoft.com/office/drawing/2014/main" id="{7B81A216-2AB7-43BC-AAF2-5F5E16A2268B}"/>
              </a:ext>
            </a:extLst>
          </p:cNvPr>
          <p:cNvSpPr>
            <a:spLocks noGrp="1"/>
          </p:cNvSpPr>
          <p:nvPr>
            <p:ph type="body" sz="quarter" idx="14" hasCustomPrompt="1"/>
          </p:nvPr>
        </p:nvSpPr>
        <p:spPr>
          <a:xfrm>
            <a:off x="342901" y="5806276"/>
            <a:ext cx="845820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E7D4DB33-3B21-4AC1-8883-39A8CFF82012}"/>
              </a:ext>
            </a:extLst>
          </p:cNvPr>
          <p:cNvSpPr>
            <a:spLocks noGrp="1"/>
          </p:cNvSpPr>
          <p:nvPr>
            <p:ph type="sldNum" sz="quarter" idx="20"/>
          </p:nvPr>
        </p:nvSpPr>
        <p:spPr>
          <a:xfrm>
            <a:off x="342900" y="6422597"/>
            <a:ext cx="171450" cy="246888"/>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39352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Right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8A8C6-8D25-4FCF-9F38-DA52D70390BE}"/>
              </a:ext>
            </a:extLst>
          </p:cNvPr>
          <p:cNvSpPr>
            <a:spLocks noGrp="1"/>
          </p:cNvSpPr>
          <p:nvPr>
            <p:ph type="title" hasCustomPrompt="1"/>
          </p:nvPr>
        </p:nvSpPr>
        <p:spPr>
          <a:xfrm>
            <a:off x="344043" y="0"/>
            <a:ext cx="4231386" cy="1051560"/>
          </a:xfrm>
        </p:spPr>
        <p:txBody>
          <a:bodyPr/>
          <a:lstStyle>
            <a:lvl1pPr>
              <a:defRPr/>
            </a:lvl1pPr>
          </a:lstStyle>
          <a:p>
            <a:r>
              <a:rPr lang="en-US"/>
              <a:t>Photo Right</a:t>
            </a:r>
          </a:p>
        </p:txBody>
      </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4870450" y="3"/>
            <a:ext cx="4273550" cy="6208111"/>
          </a:xfrm>
          <a:solidFill>
            <a:schemeClr val="bg2">
              <a:lumMod val="90000"/>
            </a:schemeClr>
          </a:solidFill>
        </p:spPr>
        <p:txBody>
          <a:bodyPr anchor="ctr" anchorCtr="0"/>
          <a:lstStyle>
            <a:lvl1pPr marL="0" indent="0" algn="ctr">
              <a:buNone/>
              <a:defRPr/>
            </a:lvl1pPr>
          </a:lstStyle>
          <a:p>
            <a:r>
              <a:rPr lang="en-US"/>
              <a:t>Click icon to add picture</a:t>
            </a:r>
          </a:p>
        </p:txBody>
      </p:sp>
      <p:sp>
        <p:nvSpPr>
          <p:cNvPr id="7" name="Content Placeholder 6">
            <a:extLst>
              <a:ext uri="{FF2B5EF4-FFF2-40B4-BE49-F238E27FC236}">
                <a16:creationId xmlns:a16="http://schemas.microsoft.com/office/drawing/2014/main" id="{4C9E54D4-C9CC-4D0C-9208-2E399B84E40D}"/>
              </a:ext>
            </a:extLst>
          </p:cNvPr>
          <p:cNvSpPr>
            <a:spLocks noGrp="1"/>
          </p:cNvSpPr>
          <p:nvPr>
            <p:ph sz="quarter" idx="19"/>
          </p:nvPr>
        </p:nvSpPr>
        <p:spPr>
          <a:xfrm>
            <a:off x="342900" y="1307592"/>
            <a:ext cx="4229100" cy="4498848"/>
          </a:xfrm>
        </p:spPr>
        <p:txBody>
          <a:bodyPr>
            <a:normAutofit/>
          </a:bodyPr>
          <a:lstStyle>
            <a:lvl1pPr>
              <a:defRPr sz="22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342902" y="5806443"/>
            <a:ext cx="4229099" cy="365125"/>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6" name="Text Placeholder 5">
            <a:extLst>
              <a:ext uri="{FF2B5EF4-FFF2-40B4-BE49-F238E27FC236}">
                <a16:creationId xmlns:a16="http://schemas.microsoft.com/office/drawing/2014/main" id="{775CEB89-812B-40AD-AA17-292B4F06E1FE}"/>
              </a:ext>
            </a:extLst>
          </p:cNvPr>
          <p:cNvSpPr>
            <a:spLocks noGrp="1"/>
          </p:cNvSpPr>
          <p:nvPr>
            <p:ph type="body" sz="quarter" idx="20" hasCustomPrompt="1"/>
          </p:nvPr>
        </p:nvSpPr>
        <p:spPr>
          <a:xfrm>
            <a:off x="342901" y="1176375"/>
            <a:ext cx="1196579" cy="52388"/>
          </a:xfrm>
          <a:solidFill>
            <a:schemeClr val="accent2"/>
          </a:solidFill>
          <a:ln>
            <a:noFill/>
          </a:ln>
        </p:spPr>
        <p:txBody>
          <a:bodyPr>
            <a:noAutofit/>
          </a:bodyPr>
          <a:lstStyle>
            <a:lvl1pPr marL="0" indent="0">
              <a:buFont typeface="Arial" panose="020B0604020202020204" pitchFamily="34" charset="0"/>
              <a:buNone/>
              <a:defRPr lang="en-US" sz="100" dirty="0"/>
            </a:lvl1pPr>
            <a:lvl2pPr marL="240030" indent="0">
              <a:buNone/>
              <a:defRPr sz="100"/>
            </a:lvl2pPr>
            <a:lvl3pPr marL="480060" indent="0">
              <a:buNone/>
              <a:defRPr sz="100"/>
            </a:lvl3pPr>
            <a:lvl4pPr marL="720090" indent="0">
              <a:buNone/>
              <a:defRPr sz="100"/>
            </a:lvl4pPr>
            <a:lvl5pPr marL="960120" indent="0">
              <a:buNone/>
              <a:defRPr sz="100"/>
            </a:lvl5pPr>
          </a:lstStyle>
          <a:p>
            <a:pPr lvl="0"/>
            <a:r>
              <a:rPr lang="en-US"/>
              <a:t> </a:t>
            </a:r>
          </a:p>
        </p:txBody>
      </p:sp>
      <p:sp>
        <p:nvSpPr>
          <p:cNvPr id="10" name="AIR.org">
            <a:extLst>
              <a:ext uri="{FF2B5EF4-FFF2-40B4-BE49-F238E27FC236}">
                <a16:creationId xmlns:a16="http://schemas.microsoft.com/office/drawing/2014/main" id="{E096489C-1A64-4BDE-B3CE-BF9DF19A0DC3}"/>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000" baseline="0">
                <a:solidFill>
                  <a:schemeClr val="bg2"/>
                </a:solidFill>
              </a:rPr>
              <a:t>| AIR.ORG</a:t>
            </a:r>
          </a:p>
        </p:txBody>
      </p:sp>
      <p:sp>
        <p:nvSpPr>
          <p:cNvPr id="3" name="Slide Number Placeholder 2">
            <a:extLst>
              <a:ext uri="{FF2B5EF4-FFF2-40B4-BE49-F238E27FC236}">
                <a16:creationId xmlns:a16="http://schemas.microsoft.com/office/drawing/2014/main" id="{F874B05E-8B06-4847-BE13-EAC640FE7DC5}"/>
              </a:ext>
            </a:extLst>
          </p:cNvPr>
          <p:cNvSpPr>
            <a:spLocks noGrp="1"/>
          </p:cNvSpPr>
          <p:nvPr>
            <p:ph type="sldNum" sz="quarter" idx="21"/>
          </p:nvPr>
        </p:nvSpPr>
        <p:spPr>
          <a:xfrm>
            <a:off x="342900" y="6422597"/>
            <a:ext cx="171450" cy="246888"/>
          </a:xfrm>
          <a:prstGeom prst="rect">
            <a:avLst/>
          </a:prstGeom>
        </p:spPr>
        <p:txBody>
          <a:bodyPr/>
          <a:lstStyle>
            <a:lvl1pPr>
              <a:defRPr sz="1000"/>
            </a:lvl1pPr>
          </a:lstStyle>
          <a:p>
            <a:fld id="{7E1341B0-7904-4148-9082-6535FE1E4D20}" type="slidenum">
              <a:rPr lang="en-US" smtClean="0"/>
              <a:pPr/>
              <a:t>‹#›</a:t>
            </a:fld>
            <a:endParaRPr lang="en-US"/>
          </a:p>
        </p:txBody>
      </p:sp>
      <p:pic>
        <p:nvPicPr>
          <p:cNvPr id="13" name="Picture 12">
            <a:extLst>
              <a:ext uri="{FF2B5EF4-FFF2-40B4-BE49-F238E27FC236}">
                <a16:creationId xmlns:a16="http://schemas.microsoft.com/office/drawing/2014/main" id="{16222F1A-2FEC-4501-B854-27822A3796A9}"/>
              </a:ext>
            </a:extLst>
          </p:cNvPr>
          <p:cNvPicPr>
            <a:picLocks noChangeAspect="1"/>
          </p:cNvPicPr>
          <p:nvPr userDrawn="1"/>
        </p:nvPicPr>
        <p:blipFill>
          <a:blip r:embed="rId2"/>
          <a:stretch>
            <a:fillRect/>
          </a:stretch>
        </p:blipFill>
        <p:spPr>
          <a:xfrm>
            <a:off x="7686151" y="6381749"/>
            <a:ext cx="996315" cy="304800"/>
          </a:xfrm>
          <a:prstGeom prst="rect">
            <a:avLst/>
          </a:prstGeom>
        </p:spPr>
      </p:pic>
    </p:spTree>
    <p:extLst>
      <p:ext uri="{BB962C8B-B14F-4D97-AF65-F5344CB8AC3E}">
        <p14:creationId xmlns:p14="http://schemas.microsoft.com/office/powerpoint/2010/main" val="2275686976"/>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image" Target="../media/image8.jpe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71845FF1-4843-4F3D-9AF4-C4EF0E186682}"/>
              </a:ext>
            </a:extLst>
          </p:cNvPr>
          <p:cNvSpPr>
            <a:spLocks noGrp="1"/>
          </p:cNvSpPr>
          <p:nvPr>
            <p:ph type="title"/>
          </p:nvPr>
        </p:nvSpPr>
        <p:spPr>
          <a:xfrm>
            <a:off x="344043" y="0"/>
            <a:ext cx="8455914" cy="1051560"/>
          </a:xfrm>
          <a:prstGeom prst="rect">
            <a:avLst/>
          </a:prstGeom>
        </p:spPr>
        <p:txBody>
          <a:bodyPr vert="horz" lIns="0" tIns="0" rIns="0" bIns="0" rtlCol="0" anchor="b" anchorCtr="0">
            <a:normAutofit/>
          </a:bodyPr>
          <a:lstStyle/>
          <a:p>
            <a:r>
              <a:rPr lang="en-US"/>
              <a:t>Click to edit Master title style</a:t>
            </a:r>
          </a:p>
        </p:txBody>
      </p:sp>
      <p:cxnSp>
        <p:nvCxnSpPr>
          <p:cNvPr id="13" name="Straight Connector 12">
            <a:extLst>
              <a:ext uri="{FF2B5EF4-FFF2-40B4-BE49-F238E27FC236}">
                <a16:creationId xmlns:a16="http://schemas.microsoft.com/office/drawing/2014/main" id="{A1E01608-B19C-4C40-87D8-9BC8C88FDBBE}"/>
              </a:ext>
            </a:extLst>
          </p:cNvPr>
          <p:cNvCxnSpPr/>
          <p:nvPr/>
        </p:nvCxnSpPr>
        <p:spPr>
          <a:xfrm>
            <a:off x="347569" y="1193858"/>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6EEC08D2-5A02-4291-86CF-89E42EB10110}"/>
              </a:ext>
            </a:extLst>
          </p:cNvPr>
          <p:cNvSpPr>
            <a:spLocks noGrp="1"/>
          </p:cNvSpPr>
          <p:nvPr>
            <p:ph type="body" idx="1"/>
          </p:nvPr>
        </p:nvSpPr>
        <p:spPr>
          <a:xfrm>
            <a:off x="342900" y="1307592"/>
            <a:ext cx="8455914" cy="4498848"/>
          </a:xfrm>
          <a:prstGeom prst="rect">
            <a:avLst/>
          </a:prstGeom>
        </p:spPr>
        <p:txBody>
          <a:bodyPr vert="horz" lIns="0" tIns="0" rIns="0" bIns="0" rtlCol="0">
            <a:normAutofit/>
          </a:bodyPr>
          <a:lstStyle/>
          <a:p>
            <a:pPr marL="240030" lvl="0" indent="-240030" defTabSz="685800">
              <a:spcBef>
                <a:spcPts val="750"/>
              </a:spcBef>
            </a:pPr>
            <a:r>
              <a:rPr lang="en-US"/>
              <a:t>Click to edit Master text styles</a:t>
            </a:r>
          </a:p>
          <a:p>
            <a:pPr marL="240030" lvl="1" indent="-240030" defTabSz="685800">
              <a:spcBef>
                <a:spcPts val="750"/>
              </a:spcBef>
            </a:pPr>
            <a:r>
              <a:rPr lang="en-US"/>
              <a:t>Second level</a:t>
            </a:r>
          </a:p>
          <a:p>
            <a:pPr marL="240030" lvl="2" indent="-240030" defTabSz="685800">
              <a:spcBef>
                <a:spcPts val="750"/>
              </a:spcBef>
            </a:pPr>
            <a:r>
              <a:rPr lang="en-US"/>
              <a:t>Third level</a:t>
            </a:r>
          </a:p>
          <a:p>
            <a:pPr marL="240030" lvl="3" indent="-240030" defTabSz="685800">
              <a:spcBef>
                <a:spcPts val="750"/>
              </a:spcBef>
            </a:pPr>
            <a:r>
              <a:rPr lang="en-US"/>
              <a:t>Fourth level</a:t>
            </a:r>
          </a:p>
          <a:p>
            <a:pPr marL="240030" lvl="4" indent="-240030" defTabSz="685800">
              <a:spcBef>
                <a:spcPts val="750"/>
              </a:spcBef>
            </a:pPr>
            <a:r>
              <a:rPr lang="en-US"/>
              <a:t>Fifth level</a:t>
            </a:r>
          </a:p>
        </p:txBody>
      </p:sp>
      <p:pic>
        <p:nvPicPr>
          <p:cNvPr id="8" name="Picture 7">
            <a:extLst>
              <a:ext uri="{FF2B5EF4-FFF2-40B4-BE49-F238E27FC236}">
                <a16:creationId xmlns:a16="http://schemas.microsoft.com/office/drawing/2014/main" id="{075CF4D8-4915-40CF-BE14-96AA66BA6494}"/>
              </a:ext>
            </a:extLst>
          </p:cNvPr>
          <p:cNvPicPr>
            <a:picLocks noChangeAspect="1"/>
          </p:cNvPicPr>
          <p:nvPr userDrawn="1"/>
        </p:nvPicPr>
        <p:blipFill>
          <a:blip r:embed="rId21"/>
          <a:stretch>
            <a:fillRect/>
          </a:stretch>
        </p:blipFill>
        <p:spPr>
          <a:xfrm>
            <a:off x="7686151" y="6381749"/>
            <a:ext cx="996315" cy="304800"/>
          </a:xfrm>
          <a:prstGeom prst="rect">
            <a:avLst/>
          </a:prstGeom>
        </p:spPr>
      </p:pic>
      <p:sp>
        <p:nvSpPr>
          <p:cNvPr id="9" name="Slide Number Placeholder 6">
            <a:extLst>
              <a:ext uri="{FF2B5EF4-FFF2-40B4-BE49-F238E27FC236}">
                <a16:creationId xmlns:a16="http://schemas.microsoft.com/office/drawing/2014/main" id="{16599831-8C4A-4667-8060-63FF3AE84A51}"/>
              </a:ext>
            </a:extLst>
          </p:cNvPr>
          <p:cNvSpPr>
            <a:spLocks noGrp="1"/>
          </p:cNvSpPr>
          <p:nvPr>
            <p:ph type="sldNum" sz="quarter" idx="4"/>
          </p:nvPr>
        </p:nvSpPr>
        <p:spPr>
          <a:xfrm>
            <a:off x="342902" y="6422600"/>
            <a:ext cx="182261" cy="246221"/>
          </a:xfrm>
          <a:prstGeom prst="rect">
            <a:avLst/>
          </a:prstGeom>
        </p:spPr>
        <p:txBody>
          <a:bodyPr vert="horz" wrap="none" lIns="0" tIns="45720" rIns="91440" bIns="45720" rtlCol="0" anchor="ctr">
            <a:noAutofit/>
          </a:bodyPr>
          <a:lstStyle>
            <a:lvl1pPr algn="l">
              <a:defRPr sz="1000">
                <a:solidFill>
                  <a:schemeClr val="bg2"/>
                </a:solidFill>
              </a:defRPr>
            </a:lvl1pPr>
          </a:lstStyle>
          <a:p>
            <a:fld id="{7E1341B0-7904-4148-9082-6535FE1E4D20}" type="slidenum">
              <a:rPr lang="en-US" smtClean="0"/>
              <a:pPr/>
              <a:t>‹#›</a:t>
            </a:fld>
            <a:endParaRPr lang="en-US"/>
          </a:p>
        </p:txBody>
      </p:sp>
      <p:sp>
        <p:nvSpPr>
          <p:cNvPr id="10" name="AIR.org">
            <a:extLst>
              <a:ext uri="{FF2B5EF4-FFF2-40B4-BE49-F238E27FC236}">
                <a16:creationId xmlns:a16="http://schemas.microsoft.com/office/drawing/2014/main" id="{32B172AE-6AD0-4CF2-A774-05411156E196}"/>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000" baseline="0">
                <a:solidFill>
                  <a:schemeClr val="bg2"/>
                </a:solidFill>
              </a:rPr>
              <a:t>| AIR.ORG</a:t>
            </a:r>
          </a:p>
        </p:txBody>
      </p:sp>
    </p:spTree>
    <p:extLst>
      <p:ext uri="{BB962C8B-B14F-4D97-AF65-F5344CB8AC3E}">
        <p14:creationId xmlns:p14="http://schemas.microsoft.com/office/powerpoint/2010/main" val="2231922239"/>
      </p:ext>
    </p:extLst>
  </p:cSld>
  <p:clrMap bg1="lt1" tx1="dk1" bg2="lt2" tx2="dk2" accent1="accent1" accent2="accent2" accent3="accent3" accent4="accent4" accent5="accent5" accent6="accent6" hlink="hlink" folHlink="folHlink"/>
  <p:sldLayoutIdLst>
    <p:sldLayoutId id="2147483824" r:id="rId1"/>
    <p:sldLayoutId id="2147483747" r:id="rId2"/>
    <p:sldLayoutId id="2147483829" r:id="rId3"/>
    <p:sldLayoutId id="2147483825" r:id="rId4"/>
    <p:sldLayoutId id="2147484026" r:id="rId5"/>
    <p:sldLayoutId id="2147484007" r:id="rId6"/>
    <p:sldLayoutId id="2147483702" r:id="rId7"/>
    <p:sldLayoutId id="2147483786" r:id="rId8"/>
    <p:sldLayoutId id="2147483837" r:id="rId9"/>
    <p:sldLayoutId id="2147483838" r:id="rId10"/>
    <p:sldLayoutId id="2147484049" r:id="rId11"/>
    <p:sldLayoutId id="2147483803" r:id="rId12"/>
    <p:sldLayoutId id="2147484050" r:id="rId13"/>
    <p:sldLayoutId id="2147483840" r:id="rId14"/>
    <p:sldLayoutId id="2147483725" r:id="rId15"/>
    <p:sldLayoutId id="2147483830" r:id="rId16"/>
    <p:sldLayoutId id="2147483775" r:id="rId17"/>
    <p:sldLayoutId id="2147484051" r:id="rId18"/>
  </p:sldLayoutIdLst>
  <p:hf hdr="0" ftr="0" dt="0"/>
  <p:txStyles>
    <p:titleStyle>
      <a:lvl1pPr algn="l" defTabSz="514350" rtl="0" eaLnBrk="1" latinLnBrk="0" hangingPunct="1">
        <a:lnSpc>
          <a:spcPct val="90000"/>
        </a:lnSpc>
        <a:spcBef>
          <a:spcPct val="0"/>
        </a:spcBef>
        <a:buNone/>
        <a:defRPr sz="3200" b="1" kern="1200" baseline="0">
          <a:solidFill>
            <a:schemeClr val="accent1"/>
          </a:solidFill>
          <a:latin typeface="+mj-lt"/>
          <a:ea typeface="+mj-ea"/>
          <a:cs typeface="Arial" panose="020B0604020202020204" pitchFamily="34" charset="0"/>
        </a:defRPr>
      </a:lvl1pPr>
    </p:titleStyle>
    <p:bodyStyle>
      <a:lvl1pPr marL="180023" indent="-180023" algn="l" defTabSz="514350" rtl="0" eaLnBrk="1" latinLnBrk="0" hangingPunct="1">
        <a:lnSpc>
          <a:spcPct val="125000"/>
        </a:lnSpc>
        <a:spcBef>
          <a:spcPts val="563"/>
        </a:spcBef>
        <a:buFont typeface="Arial" panose="020B0604020202020204" pitchFamily="34" charset="0"/>
        <a:buChar char="•"/>
        <a:defRPr lang="en-US" sz="2200" kern="1200" baseline="0" dirty="0">
          <a:solidFill>
            <a:srgbClr val="1C252D"/>
          </a:solidFill>
          <a:latin typeface="+mn-lt"/>
          <a:ea typeface="+mn-ea"/>
          <a:cs typeface="Arial" panose="020B0604020202020204" pitchFamily="34" charset="0"/>
        </a:defRPr>
      </a:lvl1pPr>
      <a:lvl2pPr marL="360045" indent="-180023" algn="l" defTabSz="514350" rtl="0" eaLnBrk="1" latinLnBrk="0" hangingPunct="1">
        <a:lnSpc>
          <a:spcPct val="125000"/>
        </a:lnSpc>
        <a:spcBef>
          <a:spcPts val="338"/>
        </a:spcBef>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2pPr>
      <a:lvl3pPr marL="540068" indent="-180023" algn="l" defTabSz="514350" rtl="0" eaLnBrk="1" latinLnBrk="0" hangingPunct="1">
        <a:lnSpc>
          <a:spcPct val="125000"/>
        </a:lnSpc>
        <a:spcBef>
          <a:spcPts val="338"/>
        </a:spcBef>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3pPr>
      <a:lvl4pPr marL="720090" indent="-180023" algn="l" defTabSz="514350" rtl="0" eaLnBrk="1" latinLnBrk="0" hangingPunct="1">
        <a:lnSpc>
          <a:spcPct val="125000"/>
        </a:lnSpc>
        <a:spcBef>
          <a:spcPts val="338"/>
        </a:spcBef>
        <a:buSzPct val="100000"/>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4pPr>
      <a:lvl5pPr marL="900113" indent="-180023" algn="l" defTabSz="514350" rtl="0" eaLnBrk="1" latinLnBrk="0" hangingPunct="1">
        <a:lnSpc>
          <a:spcPct val="125000"/>
        </a:lnSpc>
        <a:spcBef>
          <a:spcPts val="338"/>
        </a:spcBef>
        <a:buFont typeface="Arial" panose="020B0604020202020204" pitchFamily="34" charset="0"/>
        <a:buChar char="•"/>
        <a:defRPr lang="en-US" sz="2200" kern="1200" baseline="0" dirty="0">
          <a:solidFill>
            <a:srgbClr val="1C252D"/>
          </a:solidFill>
          <a:latin typeface="+mn-lt"/>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ctr" defTabSz="514350" rtl="0" eaLnBrk="1" latinLnBrk="0" hangingPunct="1">
        <a:defRPr sz="1013" kern="1200">
          <a:solidFill>
            <a:schemeClr val="tx1"/>
          </a:solidFill>
          <a:latin typeface="+mn-lt"/>
          <a:ea typeface="+mn-ea"/>
          <a:cs typeface="+mn-cs"/>
        </a:defRPr>
      </a:lvl1pPr>
      <a:lvl2pPr marL="0" algn="l" defTabSz="514350" rtl="0" eaLnBrk="1" latinLnBrk="0" hangingPunct="1">
        <a:defRPr sz="1013" kern="1200">
          <a:solidFill>
            <a:schemeClr val="tx1"/>
          </a:solidFill>
          <a:latin typeface="+mn-lt"/>
          <a:ea typeface="+mn-ea"/>
          <a:cs typeface="+mn-cs"/>
        </a:defRPr>
      </a:lvl2pPr>
      <a:lvl3pPr marL="257175" algn="l" defTabSz="514350" rtl="0" eaLnBrk="1" latinLnBrk="0" hangingPunct="1">
        <a:defRPr sz="1013" kern="1200">
          <a:solidFill>
            <a:schemeClr val="tx1"/>
          </a:solidFill>
          <a:latin typeface="+mn-lt"/>
          <a:ea typeface="+mn-ea"/>
          <a:cs typeface="+mn-cs"/>
        </a:defRPr>
      </a:lvl3pPr>
      <a:lvl4pPr marL="514350" algn="l" defTabSz="514350" rtl="0" eaLnBrk="1" latinLnBrk="0" hangingPunct="1">
        <a:defRPr sz="1013" kern="1200">
          <a:solidFill>
            <a:schemeClr val="tx1"/>
          </a:solidFill>
          <a:latin typeface="+mn-lt"/>
          <a:ea typeface="+mn-ea"/>
          <a:cs typeface="+mn-cs"/>
        </a:defRPr>
      </a:lvl4pPr>
      <a:lvl5pPr marL="771525" algn="l" defTabSz="514350" rtl="0" eaLnBrk="1" latinLnBrk="0" hangingPunct="1">
        <a:defRPr sz="1013" kern="1200">
          <a:solidFill>
            <a:schemeClr val="tx1"/>
          </a:solidFill>
          <a:latin typeface="+mn-lt"/>
          <a:ea typeface="+mn-ea"/>
          <a:cs typeface="+mn-cs"/>
        </a:defRPr>
      </a:lvl5pPr>
      <a:lvl6pPr marL="1028700" algn="l" defTabSz="514350" rtl="0" eaLnBrk="1" latinLnBrk="0" hangingPunct="1">
        <a:defRPr sz="1013" kern="1200">
          <a:solidFill>
            <a:schemeClr val="tx1"/>
          </a:solidFill>
          <a:latin typeface="+mn-lt"/>
          <a:ea typeface="+mn-ea"/>
          <a:cs typeface="+mn-cs"/>
        </a:defRPr>
      </a:lvl6pPr>
      <a:lvl7pPr marL="1285875" algn="l" defTabSz="514350" rtl="0" eaLnBrk="1" latinLnBrk="0" hangingPunct="1">
        <a:defRPr sz="1013" kern="1200">
          <a:solidFill>
            <a:schemeClr val="tx1"/>
          </a:solidFill>
          <a:latin typeface="+mn-lt"/>
          <a:ea typeface="+mn-ea"/>
          <a:cs typeface="+mn-cs"/>
        </a:defRPr>
      </a:lvl7pPr>
      <a:lvl8pPr marL="1543050" algn="l" defTabSz="514350" rtl="0" eaLnBrk="1" latinLnBrk="0" hangingPunct="1">
        <a:defRPr sz="1013" kern="1200">
          <a:solidFill>
            <a:schemeClr val="tx1"/>
          </a:solidFill>
          <a:latin typeface="+mn-lt"/>
          <a:ea typeface="+mn-ea"/>
          <a:cs typeface="+mn-cs"/>
        </a:defRPr>
      </a:lvl8pPr>
      <a:lvl9pPr marL="1800225"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DB1C3F4-EE25-4DE1-9B0E-EE41E0538B6F}"/>
              </a:ext>
            </a:extLst>
          </p:cNvPr>
          <p:cNvGrpSpPr/>
          <p:nvPr userDrawn="1"/>
        </p:nvGrpSpPr>
        <p:grpSpPr>
          <a:xfrm>
            <a:off x="0" y="1"/>
            <a:ext cx="9144000" cy="6858000"/>
            <a:chOff x="0" y="1"/>
            <a:chExt cx="9144000" cy="6858000"/>
          </a:xfrm>
        </p:grpSpPr>
        <p:sp>
          <p:nvSpPr>
            <p:cNvPr id="14" name="Rectangle 13">
              <a:extLst>
                <a:ext uri="{FF2B5EF4-FFF2-40B4-BE49-F238E27FC236}">
                  <a16:creationId xmlns:a16="http://schemas.microsoft.com/office/drawing/2014/main" id="{AD465B3F-3D3E-4437-AA17-4BAB585658D5}"/>
                </a:ext>
              </a:extLst>
            </p:cNvPr>
            <p:cNvSpPr/>
            <p:nvPr userDrawn="1"/>
          </p:nvSpPr>
          <p:spPr>
            <a:xfrm>
              <a:off x="0" y="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CCC83B64-7BA0-4C7A-8B37-2AA209A18108}"/>
                </a:ext>
              </a:extLst>
            </p:cNvPr>
            <p:cNvPicPr>
              <a:picLocks noChangeAspect="1"/>
            </p:cNvPicPr>
            <p:nvPr userDrawn="1"/>
          </p:nvPicPr>
          <p:blipFill rotWithShape="1">
            <a:blip r:embed="rId21"/>
            <a:srcRect l="60323" r="12490" b="15492"/>
            <a:stretch/>
          </p:blipFill>
          <p:spPr>
            <a:xfrm rot="5400000">
              <a:off x="6222180" y="3936181"/>
              <a:ext cx="2122429" cy="3721210"/>
            </a:xfrm>
            <a:prstGeom prst="rect">
              <a:avLst/>
            </a:prstGeom>
          </p:spPr>
        </p:pic>
        <p:pic>
          <p:nvPicPr>
            <p:cNvPr id="19" name="Picture 18" descr="Logo of American Institutes for Research. Advancing Evidence. Improving Lives.">
              <a:extLst>
                <a:ext uri="{FF2B5EF4-FFF2-40B4-BE49-F238E27FC236}">
                  <a16:creationId xmlns:a16="http://schemas.microsoft.com/office/drawing/2014/main" id="{4A150589-B54A-44AB-B492-E647088C3D19}"/>
                </a:ext>
              </a:extLst>
            </p:cNvPr>
            <p:cNvPicPr>
              <a:picLocks noChangeAspect="1"/>
            </p:cNvPicPr>
            <p:nvPr userDrawn="1"/>
          </p:nvPicPr>
          <p:blipFill rotWithShape="1">
            <a:blip r:embed="rId22"/>
            <a:srcRect b="44058"/>
            <a:stretch/>
          </p:blipFill>
          <p:spPr>
            <a:xfrm>
              <a:off x="7743306" y="6369634"/>
              <a:ext cx="1243013" cy="359672"/>
            </a:xfrm>
            <a:prstGeom prst="rect">
              <a:avLst/>
            </a:prstGeom>
          </p:spPr>
        </p:pic>
      </p:grpSp>
      <p:sp>
        <p:nvSpPr>
          <p:cNvPr id="2" name="Title Placeholder 1">
            <a:extLst>
              <a:ext uri="{FF2B5EF4-FFF2-40B4-BE49-F238E27FC236}">
                <a16:creationId xmlns:a16="http://schemas.microsoft.com/office/drawing/2014/main" id="{1886213B-E0CC-A64C-95D0-470B870DD7C3}"/>
              </a:ext>
            </a:extLst>
          </p:cNvPr>
          <p:cNvSpPr>
            <a:spLocks noGrp="1"/>
          </p:cNvSpPr>
          <p:nvPr>
            <p:ph type="title"/>
          </p:nvPr>
        </p:nvSpPr>
        <p:spPr>
          <a:xfrm>
            <a:off x="344043" y="0"/>
            <a:ext cx="8455914" cy="1051560"/>
          </a:xfrm>
          <a:prstGeom prst="rect">
            <a:avLst/>
          </a:prstGeom>
        </p:spPr>
        <p:txBody>
          <a:bodyPr vert="horz" lIns="0" tIns="0" rIns="0" bIns="0" rtlCol="0" anchor="b" anchorCtr="0">
            <a:normAutofit/>
          </a:bodyPr>
          <a:lstStyle/>
          <a:p>
            <a:r>
              <a:rPr lang="en-US"/>
              <a:t>Click to edit Master title style</a:t>
            </a:r>
          </a:p>
        </p:txBody>
      </p:sp>
      <p:cxnSp>
        <p:nvCxnSpPr>
          <p:cNvPr id="17" name="Straight Connector 16">
            <a:extLst>
              <a:ext uri="{FF2B5EF4-FFF2-40B4-BE49-F238E27FC236}">
                <a16:creationId xmlns:a16="http://schemas.microsoft.com/office/drawing/2014/main" id="{2D6C4672-AF0F-4581-A1F3-CB94E73DD38E}"/>
              </a:ext>
            </a:extLst>
          </p:cNvPr>
          <p:cNvCxnSpPr/>
          <p:nvPr/>
        </p:nvCxnSpPr>
        <p:spPr>
          <a:xfrm>
            <a:off x="347571" y="1193858"/>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1E4C6678-D1D5-284E-9A16-6E03EDFACA48}"/>
              </a:ext>
            </a:extLst>
          </p:cNvPr>
          <p:cNvSpPr>
            <a:spLocks noGrp="1"/>
          </p:cNvSpPr>
          <p:nvPr>
            <p:ph type="body" idx="1"/>
          </p:nvPr>
        </p:nvSpPr>
        <p:spPr>
          <a:xfrm>
            <a:off x="342900" y="1307592"/>
            <a:ext cx="8455914" cy="4498848"/>
          </a:xfrm>
          <a:prstGeom prst="rect">
            <a:avLst/>
          </a:prstGeom>
        </p:spPr>
        <p:txBody>
          <a:bodyPr vert="horz" lIns="0" tIns="0" rIns="0" bIns="0" rtlCol="0">
            <a:normAutofit/>
          </a:bodyPr>
          <a:lstStyle/>
          <a:p>
            <a:pPr marL="240030" lvl="0" indent="-240030" defTabSz="685800">
              <a:spcBef>
                <a:spcPts val="750"/>
              </a:spcBef>
            </a:pPr>
            <a:r>
              <a:rPr lang="en-US"/>
              <a:t>Click to edit Master text styles</a:t>
            </a:r>
          </a:p>
          <a:p>
            <a:pPr marL="480060" lvl="1" indent="-240030" defTabSz="685800">
              <a:spcBef>
                <a:spcPts val="450"/>
              </a:spcBef>
            </a:pPr>
            <a:r>
              <a:rPr lang="en-US"/>
              <a:t>Second level</a:t>
            </a:r>
          </a:p>
          <a:p>
            <a:pPr marL="720090" lvl="2" indent="-240030" defTabSz="685800">
              <a:spcBef>
                <a:spcPts val="450"/>
              </a:spcBef>
            </a:pPr>
            <a:r>
              <a:rPr lang="en-US"/>
              <a:t>Third level</a:t>
            </a:r>
          </a:p>
          <a:p>
            <a:pPr marL="960120" lvl="3" indent="-240030" defTabSz="685800">
              <a:spcBef>
                <a:spcPts val="450"/>
              </a:spcBef>
            </a:pPr>
            <a:r>
              <a:rPr lang="en-US"/>
              <a:t>Fourth level</a:t>
            </a:r>
          </a:p>
          <a:p>
            <a:pPr marL="1200150" lvl="4" indent="-240030" defTabSz="685800">
              <a:spcBef>
                <a:spcPts val="450"/>
              </a:spcBef>
            </a:pPr>
            <a:r>
              <a:rPr lang="en-US"/>
              <a:t>Fifth level</a:t>
            </a:r>
          </a:p>
        </p:txBody>
      </p:sp>
      <p:sp>
        <p:nvSpPr>
          <p:cNvPr id="20" name="Slide Number Placeholder 6">
            <a:extLst>
              <a:ext uri="{FF2B5EF4-FFF2-40B4-BE49-F238E27FC236}">
                <a16:creationId xmlns:a16="http://schemas.microsoft.com/office/drawing/2014/main" id="{730F9B10-2F56-4ECB-9546-DFB45EF0D5F4}"/>
              </a:ext>
            </a:extLst>
          </p:cNvPr>
          <p:cNvSpPr>
            <a:spLocks noGrp="1"/>
          </p:cNvSpPr>
          <p:nvPr>
            <p:ph type="sldNum" sz="quarter" idx="4"/>
          </p:nvPr>
        </p:nvSpPr>
        <p:spPr>
          <a:xfrm>
            <a:off x="342902" y="6422600"/>
            <a:ext cx="182261" cy="246221"/>
          </a:xfrm>
          <a:prstGeom prst="rect">
            <a:avLst/>
          </a:prstGeom>
        </p:spPr>
        <p:txBody>
          <a:bodyPr vert="horz" wrap="none" lIns="0" tIns="45720" rIns="91440" bIns="45720" rtlCol="0" anchor="ctr">
            <a:noAutofit/>
          </a:bodyPr>
          <a:lstStyle>
            <a:lvl1pPr algn="l">
              <a:defRPr sz="1000">
                <a:solidFill>
                  <a:schemeClr val="accent1"/>
                </a:solidFill>
              </a:defRPr>
            </a:lvl1pPr>
          </a:lstStyle>
          <a:p>
            <a:fld id="{7E1341B0-7904-4148-9082-6535FE1E4D20}" type="slidenum">
              <a:rPr lang="en-US" smtClean="0"/>
              <a:pPr/>
              <a:t>‹#›</a:t>
            </a:fld>
            <a:endParaRPr lang="en-US"/>
          </a:p>
        </p:txBody>
      </p:sp>
      <p:sp>
        <p:nvSpPr>
          <p:cNvPr id="21" name="AIR.org">
            <a:extLst>
              <a:ext uri="{FF2B5EF4-FFF2-40B4-BE49-F238E27FC236}">
                <a16:creationId xmlns:a16="http://schemas.microsoft.com/office/drawing/2014/main" id="{A15D7546-56C9-4886-8493-55D96E9CFEB7}"/>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000" baseline="0">
                <a:solidFill>
                  <a:schemeClr val="accent1"/>
                </a:solidFill>
              </a:rPr>
              <a:t>| AIR.ORG</a:t>
            </a:r>
          </a:p>
        </p:txBody>
      </p:sp>
    </p:spTree>
    <p:extLst>
      <p:ext uri="{BB962C8B-B14F-4D97-AF65-F5344CB8AC3E}">
        <p14:creationId xmlns:p14="http://schemas.microsoft.com/office/powerpoint/2010/main" val="3959525876"/>
      </p:ext>
    </p:extLst>
  </p:cSld>
  <p:clrMap bg1="lt1" tx1="dk1" bg2="lt2" tx2="dk2" accent1="accent1" accent2="accent2" accent3="accent3" accent4="accent4" accent5="accent5" accent6="accent6" hlink="hlink" folHlink="folHlink"/>
  <p:sldLayoutIdLst>
    <p:sldLayoutId id="2147483912" r:id="rId1"/>
    <p:sldLayoutId id="2147484032" r:id="rId2"/>
    <p:sldLayoutId id="2147483913" r:id="rId3"/>
    <p:sldLayoutId id="2147484036" r:id="rId4"/>
    <p:sldLayoutId id="2147484034" r:id="rId5"/>
    <p:sldLayoutId id="2147484037" r:id="rId6"/>
    <p:sldLayoutId id="2147484035" r:id="rId7"/>
    <p:sldLayoutId id="2147484038" r:id="rId8"/>
    <p:sldLayoutId id="2147484039" r:id="rId9"/>
    <p:sldLayoutId id="2147484040" r:id="rId10"/>
    <p:sldLayoutId id="2147484041" r:id="rId11"/>
    <p:sldLayoutId id="2147484047" r:id="rId12"/>
    <p:sldLayoutId id="2147484042" r:id="rId13"/>
    <p:sldLayoutId id="2147484043" r:id="rId14"/>
    <p:sldLayoutId id="2147484044" r:id="rId15"/>
    <p:sldLayoutId id="2147483941" r:id="rId16"/>
    <p:sldLayoutId id="2147484046" r:id="rId17"/>
    <p:sldLayoutId id="2147484052" r:id="rId18"/>
    <p:sldLayoutId id="2147484055" r:id="rId19"/>
  </p:sldLayoutIdLst>
  <p:hf hdr="0" ftr="0" dt="0"/>
  <p:txStyles>
    <p:titleStyle>
      <a:lvl1pPr algn="l" defTabSz="514350" rtl="0" eaLnBrk="1" latinLnBrk="0" hangingPunct="1">
        <a:lnSpc>
          <a:spcPct val="90000"/>
        </a:lnSpc>
        <a:spcBef>
          <a:spcPct val="0"/>
        </a:spcBef>
        <a:buNone/>
        <a:defRPr sz="3200" b="1" kern="1200" baseline="0">
          <a:solidFill>
            <a:schemeClr val="accent1"/>
          </a:solidFill>
          <a:latin typeface="+mj-lt"/>
          <a:ea typeface="+mj-ea"/>
          <a:cs typeface="Arial" panose="020B0604020202020204" pitchFamily="34" charset="0"/>
        </a:defRPr>
      </a:lvl1pPr>
    </p:titleStyle>
    <p:bodyStyle>
      <a:lvl1pPr marL="180023" indent="-180023" algn="l" defTabSz="514350" rtl="0" eaLnBrk="1" latinLnBrk="0" hangingPunct="1">
        <a:lnSpc>
          <a:spcPct val="125000"/>
        </a:lnSpc>
        <a:spcBef>
          <a:spcPts val="563"/>
        </a:spcBef>
        <a:buFont typeface="Arial" panose="020B0604020202020204" pitchFamily="34" charset="0"/>
        <a:buChar char="•"/>
        <a:defRPr lang="en-US" sz="2200" kern="1200" baseline="0" dirty="0">
          <a:solidFill>
            <a:srgbClr val="1C252D"/>
          </a:solidFill>
          <a:latin typeface="+mn-lt"/>
          <a:ea typeface="+mn-ea"/>
          <a:cs typeface="Arial" panose="020B0604020202020204" pitchFamily="34" charset="0"/>
        </a:defRPr>
      </a:lvl1pPr>
      <a:lvl2pPr marL="360045" indent="-180023" algn="l" defTabSz="514350" rtl="0" eaLnBrk="1" latinLnBrk="0" hangingPunct="1">
        <a:lnSpc>
          <a:spcPct val="125000"/>
        </a:lnSpc>
        <a:spcBef>
          <a:spcPts val="338"/>
        </a:spcBef>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2pPr>
      <a:lvl3pPr marL="540068" indent="-180023" algn="l" defTabSz="514350" rtl="0" eaLnBrk="1" latinLnBrk="0" hangingPunct="1">
        <a:lnSpc>
          <a:spcPct val="125000"/>
        </a:lnSpc>
        <a:spcBef>
          <a:spcPts val="338"/>
        </a:spcBef>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3pPr>
      <a:lvl4pPr marL="720090" indent="-180023" algn="l" defTabSz="514350" rtl="0" eaLnBrk="1" latinLnBrk="0" hangingPunct="1">
        <a:lnSpc>
          <a:spcPct val="125000"/>
        </a:lnSpc>
        <a:spcBef>
          <a:spcPts val="338"/>
        </a:spcBef>
        <a:buSzPct val="100000"/>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4pPr>
      <a:lvl5pPr marL="900113" indent="-180023" algn="l" defTabSz="514350" rtl="0" eaLnBrk="1" latinLnBrk="0" hangingPunct="1">
        <a:lnSpc>
          <a:spcPct val="125000"/>
        </a:lnSpc>
        <a:spcBef>
          <a:spcPts val="338"/>
        </a:spcBef>
        <a:buFont typeface="Arial" panose="020B0604020202020204" pitchFamily="34" charset="0"/>
        <a:buChar char="•"/>
        <a:defRPr lang="en-US" sz="2200" kern="1200" baseline="0" dirty="0">
          <a:solidFill>
            <a:srgbClr val="1C252D"/>
          </a:solidFill>
          <a:latin typeface="+mn-lt"/>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859A741-11F9-8068-0862-5C43609F5E1B}"/>
              </a:ext>
            </a:extLst>
          </p:cNvPr>
          <p:cNvSpPr>
            <a:spLocks noGrp="1"/>
          </p:cNvSpPr>
          <p:nvPr>
            <p:ph type="body" sz="quarter" idx="16"/>
          </p:nvPr>
        </p:nvSpPr>
        <p:spPr>
          <a:xfrm>
            <a:off x="342901" y="1782519"/>
            <a:ext cx="7026924" cy="284950"/>
          </a:xfrm>
        </p:spPr>
        <p:txBody>
          <a:bodyPr/>
          <a:lstStyle/>
          <a:p>
            <a:r>
              <a:rPr lang="en-US"/>
              <a:t>Copyright © 2026 American Institutes for Research®. All rights reserved.</a:t>
            </a:r>
          </a:p>
        </p:txBody>
      </p:sp>
      <p:sp>
        <p:nvSpPr>
          <p:cNvPr id="6" name="Title 5">
            <a:extLst>
              <a:ext uri="{FF2B5EF4-FFF2-40B4-BE49-F238E27FC236}">
                <a16:creationId xmlns:a16="http://schemas.microsoft.com/office/drawing/2014/main" id="{67D6A626-3723-4C68-8E0D-3989E41AC202}"/>
              </a:ext>
            </a:extLst>
          </p:cNvPr>
          <p:cNvSpPr>
            <a:spLocks noGrp="1"/>
          </p:cNvSpPr>
          <p:nvPr>
            <p:ph type="ctrTitle"/>
          </p:nvPr>
        </p:nvSpPr>
        <p:spPr/>
        <p:txBody>
          <a:bodyPr>
            <a:normAutofit fontScale="90000"/>
          </a:bodyPr>
          <a:lstStyle/>
          <a:p>
            <a:br>
              <a:rPr lang="en-US"/>
            </a:br>
            <a:r>
              <a:rPr lang="en-US"/>
              <a:t>Adaptive Three‑Stage Sampling Design</a:t>
            </a:r>
          </a:p>
        </p:txBody>
      </p:sp>
      <p:sp>
        <p:nvSpPr>
          <p:cNvPr id="8" name="Text Placeholder 7">
            <a:extLst>
              <a:ext uri="{FF2B5EF4-FFF2-40B4-BE49-F238E27FC236}">
                <a16:creationId xmlns:a16="http://schemas.microsoft.com/office/drawing/2014/main" id="{0F7200B4-F679-48CA-8F6D-3AAF0DEE94A3}"/>
              </a:ext>
            </a:extLst>
          </p:cNvPr>
          <p:cNvSpPr>
            <a:spLocks noGrp="1"/>
          </p:cNvSpPr>
          <p:nvPr>
            <p:ph type="body" sz="quarter" idx="12"/>
          </p:nvPr>
        </p:nvSpPr>
        <p:spPr/>
        <p:txBody>
          <a:bodyPr>
            <a:normAutofit/>
          </a:bodyPr>
          <a:lstStyle/>
          <a:p>
            <a:pPr lvl="0"/>
            <a:r>
              <a:rPr lang="en-US"/>
              <a:t>For the National Study of Special Education Spending (NSSES)</a:t>
            </a:r>
          </a:p>
        </p:txBody>
      </p:sp>
      <p:sp>
        <p:nvSpPr>
          <p:cNvPr id="7" name="Subtitle 6">
            <a:extLst>
              <a:ext uri="{FF2B5EF4-FFF2-40B4-BE49-F238E27FC236}">
                <a16:creationId xmlns:a16="http://schemas.microsoft.com/office/drawing/2014/main" id="{5402CFB2-2EEA-4A88-B003-289161070135}"/>
              </a:ext>
            </a:extLst>
          </p:cNvPr>
          <p:cNvSpPr>
            <a:spLocks noGrp="1"/>
          </p:cNvSpPr>
          <p:nvPr>
            <p:ph type="body" sz="quarter" idx="13"/>
          </p:nvPr>
        </p:nvSpPr>
        <p:spPr/>
        <p:txBody>
          <a:bodyPr/>
          <a:lstStyle/>
          <a:p>
            <a:pPr lvl="0"/>
            <a:r>
              <a:rPr lang="en-US"/>
              <a:t>Cong Ye, Principal Researcher</a:t>
            </a:r>
          </a:p>
          <a:p>
            <a:pPr lvl="0"/>
            <a:r>
              <a:rPr lang="en-US"/>
              <a:t>cye@air.org</a:t>
            </a:r>
          </a:p>
          <a:p>
            <a:pPr lvl="0"/>
            <a:endParaRPr lang="en-US"/>
          </a:p>
          <a:p>
            <a:pPr lvl="0"/>
            <a:endParaRPr lang="en-US"/>
          </a:p>
        </p:txBody>
      </p:sp>
      <p:sp>
        <p:nvSpPr>
          <p:cNvPr id="9" name="Content Placeholder 8">
            <a:extLst>
              <a:ext uri="{FF2B5EF4-FFF2-40B4-BE49-F238E27FC236}">
                <a16:creationId xmlns:a16="http://schemas.microsoft.com/office/drawing/2014/main" id="{DAFA4748-BCA7-4CBC-8ADF-43C99738FC28}"/>
              </a:ext>
            </a:extLst>
          </p:cNvPr>
          <p:cNvSpPr>
            <a:spLocks noGrp="1"/>
          </p:cNvSpPr>
          <p:nvPr>
            <p:ph type="body" sz="quarter" idx="14"/>
          </p:nvPr>
        </p:nvSpPr>
        <p:spPr/>
        <p:txBody>
          <a:bodyPr/>
          <a:lstStyle/>
          <a:p>
            <a:r>
              <a:rPr lang="en-US"/>
              <a:t>FedCASIC| April 2026</a:t>
            </a:r>
          </a:p>
        </p:txBody>
      </p:sp>
      <p:sp>
        <p:nvSpPr>
          <p:cNvPr id="14" name="Text Placeholder 13">
            <a:extLst>
              <a:ext uri="{FF2B5EF4-FFF2-40B4-BE49-F238E27FC236}">
                <a16:creationId xmlns:a16="http://schemas.microsoft.com/office/drawing/2014/main" id="{4EEDF6B5-F85E-46DD-0CFC-2F23782EDEA3}"/>
              </a:ext>
            </a:extLst>
          </p:cNvPr>
          <p:cNvSpPr>
            <a:spLocks noGrp="1"/>
          </p:cNvSpPr>
          <p:nvPr>
            <p:ph type="body" sz="quarter" idx="17"/>
          </p:nvPr>
        </p:nvSpPr>
        <p:spPr/>
        <p:txBody>
          <a:bodyPr/>
          <a:lstStyle/>
          <a:p>
            <a:r>
              <a:rPr lang="en-US"/>
              <a:t>AIR Internal Group Name: Subgroup OR SERVICE LINE OR GRANT NAME</a:t>
            </a:r>
          </a:p>
        </p:txBody>
      </p:sp>
    </p:spTree>
    <p:extLst>
      <p:ext uri="{BB962C8B-B14F-4D97-AF65-F5344CB8AC3E}">
        <p14:creationId xmlns:p14="http://schemas.microsoft.com/office/powerpoint/2010/main" val="1711825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79815-DCCD-D0AE-D683-94C81B54C2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AD0FF5-87E0-D9E8-8CB2-A145BDD5635F}"/>
              </a:ext>
            </a:extLst>
          </p:cNvPr>
          <p:cNvSpPr>
            <a:spLocks noGrp="1"/>
          </p:cNvSpPr>
          <p:nvPr>
            <p:ph type="title"/>
          </p:nvPr>
        </p:nvSpPr>
        <p:spPr/>
        <p:txBody>
          <a:bodyPr/>
          <a:lstStyle/>
          <a:p>
            <a:br>
              <a:rPr lang="en-US"/>
            </a:br>
            <a:r>
              <a:rPr lang="en-US"/>
              <a:t>Stage 2: School Sampling</a:t>
            </a:r>
          </a:p>
        </p:txBody>
      </p:sp>
      <p:sp>
        <p:nvSpPr>
          <p:cNvPr id="18" name="Content Placeholder 17">
            <a:extLst>
              <a:ext uri="{FF2B5EF4-FFF2-40B4-BE49-F238E27FC236}">
                <a16:creationId xmlns:a16="http://schemas.microsoft.com/office/drawing/2014/main" id="{6AAB9ED0-3E3A-F236-F6F0-58F60B130ACE}"/>
              </a:ext>
            </a:extLst>
          </p:cNvPr>
          <p:cNvSpPr>
            <a:spLocks noGrp="1"/>
          </p:cNvSpPr>
          <p:nvPr>
            <p:ph sz="quarter" idx="17"/>
          </p:nvPr>
        </p:nvSpPr>
        <p:spPr/>
        <p:txBody>
          <a:bodyPr>
            <a:normAutofit/>
          </a:bodyPr>
          <a:lstStyle/>
          <a:p>
            <a:pPr lvl="0"/>
            <a:r>
              <a:rPr lang="en-US"/>
              <a:t>Secondary sampling units: schools within districts</a:t>
            </a:r>
          </a:p>
          <a:p>
            <a:pPr lvl="0"/>
            <a:r>
              <a:rPr lang="en-US"/>
              <a:t>Schools selected using PPS </a:t>
            </a:r>
          </a:p>
          <a:p>
            <a:pPr lvl="1"/>
            <a:r>
              <a:rPr lang="en-US"/>
              <a:t>With controlled sampling methods for extreme cases</a:t>
            </a:r>
          </a:p>
          <a:p>
            <a:pPr lvl="0"/>
            <a:r>
              <a:rPr lang="en-US"/>
              <a:t>Stage 2 sampling distributes student selection across schools to manage burden and clustering</a:t>
            </a:r>
          </a:p>
        </p:txBody>
      </p:sp>
      <p:sp>
        <p:nvSpPr>
          <p:cNvPr id="5" name="Slide Number Placeholder 4">
            <a:extLst>
              <a:ext uri="{FF2B5EF4-FFF2-40B4-BE49-F238E27FC236}">
                <a16:creationId xmlns:a16="http://schemas.microsoft.com/office/drawing/2014/main" id="{86063036-73D6-96FB-D2E0-8D2AD03674C0}"/>
              </a:ext>
            </a:extLst>
          </p:cNvPr>
          <p:cNvSpPr>
            <a:spLocks noGrp="1"/>
          </p:cNvSpPr>
          <p:nvPr>
            <p:ph type="sldNum" sz="quarter" idx="18"/>
          </p:nvPr>
        </p:nvSpPr>
        <p:spPr/>
        <p:txBody>
          <a:bodyPr/>
          <a:lstStyle/>
          <a:p>
            <a:fld id="{7E1341B0-7904-4148-9082-6535FE1E4D20}" type="slidenum">
              <a:rPr lang="en-US" smtClean="0"/>
              <a:pPr/>
              <a:t>10</a:t>
            </a:fld>
            <a:endParaRPr lang="en-US"/>
          </a:p>
        </p:txBody>
      </p:sp>
      <p:pic>
        <p:nvPicPr>
          <p:cNvPr id="7" name="Graphic 6" descr="Classroom outline">
            <a:extLst>
              <a:ext uri="{FF2B5EF4-FFF2-40B4-BE49-F238E27FC236}">
                <a16:creationId xmlns:a16="http://schemas.microsoft.com/office/drawing/2014/main" id="{A0563892-618A-CE32-819C-5681036BCD4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724476" y="525780"/>
            <a:ext cx="2074244" cy="2074244"/>
          </a:xfrm>
          <a:prstGeom prst="rect">
            <a:avLst/>
          </a:prstGeom>
        </p:spPr>
      </p:pic>
    </p:spTree>
    <p:extLst>
      <p:ext uri="{BB962C8B-B14F-4D97-AF65-F5344CB8AC3E}">
        <p14:creationId xmlns:p14="http://schemas.microsoft.com/office/powerpoint/2010/main" val="1802080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C0CCA-3AE0-9073-FC4D-6573ABF32F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069609-9E49-0983-84EB-6050D297B67D}"/>
              </a:ext>
            </a:extLst>
          </p:cNvPr>
          <p:cNvSpPr>
            <a:spLocks noGrp="1"/>
          </p:cNvSpPr>
          <p:nvPr>
            <p:ph type="title"/>
          </p:nvPr>
        </p:nvSpPr>
        <p:spPr/>
        <p:txBody>
          <a:bodyPr/>
          <a:lstStyle/>
          <a:p>
            <a:br>
              <a:rPr lang="en-US"/>
            </a:br>
            <a:r>
              <a:rPr lang="en-US"/>
              <a:t>Stage 3: Student Sampling</a:t>
            </a:r>
          </a:p>
        </p:txBody>
      </p:sp>
      <p:sp>
        <p:nvSpPr>
          <p:cNvPr id="18" name="Content Placeholder 17">
            <a:extLst>
              <a:ext uri="{FF2B5EF4-FFF2-40B4-BE49-F238E27FC236}">
                <a16:creationId xmlns:a16="http://schemas.microsoft.com/office/drawing/2014/main" id="{0B5AF09D-B36F-13B1-AD91-BC3C415EBEF3}"/>
              </a:ext>
            </a:extLst>
          </p:cNvPr>
          <p:cNvSpPr>
            <a:spLocks noGrp="1"/>
          </p:cNvSpPr>
          <p:nvPr>
            <p:ph sz="quarter" idx="17"/>
          </p:nvPr>
        </p:nvSpPr>
        <p:spPr/>
        <p:txBody>
          <a:bodyPr>
            <a:normAutofit/>
          </a:bodyPr>
          <a:lstStyle/>
          <a:p>
            <a:pPr lvl="0"/>
            <a:r>
              <a:rPr lang="en-US"/>
              <a:t>Student rosters collected from sampled schools</a:t>
            </a:r>
          </a:p>
          <a:p>
            <a:pPr lvl="0"/>
            <a:r>
              <a:rPr lang="en-US"/>
              <a:t>Students classified into analytic subpopulations:</a:t>
            </a:r>
          </a:p>
          <a:p>
            <a:pPr lvl="1"/>
            <a:r>
              <a:rPr lang="en-US"/>
              <a:t>Disability status and category</a:t>
            </a:r>
          </a:p>
          <a:p>
            <a:pPr lvl="0"/>
            <a:r>
              <a:rPr lang="en-US"/>
              <a:t>Sampling conducted by subpopulation with different sampling rates</a:t>
            </a:r>
          </a:p>
          <a:p>
            <a:pPr lvl="0"/>
            <a:r>
              <a:rPr lang="en-US"/>
              <a:t>Systematic sampling performed on the student roster, sorted by student characteristics</a:t>
            </a:r>
          </a:p>
        </p:txBody>
      </p:sp>
      <p:sp>
        <p:nvSpPr>
          <p:cNvPr id="5" name="Slide Number Placeholder 4">
            <a:extLst>
              <a:ext uri="{FF2B5EF4-FFF2-40B4-BE49-F238E27FC236}">
                <a16:creationId xmlns:a16="http://schemas.microsoft.com/office/drawing/2014/main" id="{A3A5D762-3243-5886-D17A-A85B77FFCDDC}"/>
              </a:ext>
            </a:extLst>
          </p:cNvPr>
          <p:cNvSpPr>
            <a:spLocks noGrp="1"/>
          </p:cNvSpPr>
          <p:nvPr>
            <p:ph type="sldNum" sz="quarter" idx="18"/>
          </p:nvPr>
        </p:nvSpPr>
        <p:spPr/>
        <p:txBody>
          <a:bodyPr/>
          <a:lstStyle/>
          <a:p>
            <a:fld id="{7E1341B0-7904-4148-9082-6535FE1E4D20}" type="slidenum">
              <a:rPr lang="en-US" smtClean="0"/>
              <a:pPr/>
              <a:t>11</a:t>
            </a:fld>
            <a:endParaRPr lang="en-US"/>
          </a:p>
        </p:txBody>
      </p:sp>
      <p:pic>
        <p:nvPicPr>
          <p:cNvPr id="7" name="Graphic 6" descr="Children outline">
            <a:extLst>
              <a:ext uri="{FF2B5EF4-FFF2-40B4-BE49-F238E27FC236}">
                <a16:creationId xmlns:a16="http://schemas.microsoft.com/office/drawing/2014/main" id="{6E6AB363-8ECC-6F4A-6828-81119AFADE0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721802" y="527945"/>
            <a:ext cx="1964998" cy="1964998"/>
          </a:xfrm>
          <a:prstGeom prst="rect">
            <a:avLst/>
          </a:prstGeom>
        </p:spPr>
      </p:pic>
    </p:spTree>
    <p:extLst>
      <p:ext uri="{BB962C8B-B14F-4D97-AF65-F5344CB8AC3E}">
        <p14:creationId xmlns:p14="http://schemas.microsoft.com/office/powerpoint/2010/main" val="566699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996D9-DF3D-8575-BBB2-C89BE70D3FA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B5FFE4F-E8D0-3D22-523B-30527683F437}"/>
              </a:ext>
            </a:extLst>
          </p:cNvPr>
          <p:cNvSpPr>
            <a:spLocks noGrp="1"/>
          </p:cNvSpPr>
          <p:nvPr>
            <p:ph type="ctrTitle"/>
          </p:nvPr>
        </p:nvSpPr>
        <p:spPr>
          <a:noFill/>
          <a:ln/>
        </p:spPr>
        <p:txBody>
          <a:bodyPr>
            <a:normAutofit/>
          </a:bodyPr>
          <a:lstStyle/>
          <a:p>
            <a:br>
              <a:rPr lang="en-US"/>
            </a:br>
            <a:r>
              <a:rPr lang="en-US"/>
              <a:t>Simulation</a:t>
            </a:r>
          </a:p>
        </p:txBody>
      </p:sp>
      <p:sp>
        <p:nvSpPr>
          <p:cNvPr id="11" name="Subtitle 10">
            <a:extLst>
              <a:ext uri="{FF2B5EF4-FFF2-40B4-BE49-F238E27FC236}">
                <a16:creationId xmlns:a16="http://schemas.microsoft.com/office/drawing/2014/main" id="{9A32E890-8A55-7796-7FDB-894AE1C9EA84}"/>
              </a:ext>
            </a:extLst>
          </p:cNvPr>
          <p:cNvSpPr>
            <a:spLocks noGrp="1"/>
          </p:cNvSpPr>
          <p:nvPr>
            <p:ph type="subTitle" idx="1"/>
          </p:nvPr>
        </p:nvSpPr>
        <p:spPr/>
        <p:txBody>
          <a:bodyPr/>
          <a:lstStyle/>
          <a:p>
            <a:r>
              <a:rPr lang="en-US"/>
              <a:t>Optimizing sampling methodology using data-driven insights</a:t>
            </a:r>
          </a:p>
        </p:txBody>
      </p:sp>
      <p:sp>
        <p:nvSpPr>
          <p:cNvPr id="3" name="Slide Number Placeholder 2">
            <a:extLst>
              <a:ext uri="{FF2B5EF4-FFF2-40B4-BE49-F238E27FC236}">
                <a16:creationId xmlns:a16="http://schemas.microsoft.com/office/drawing/2014/main" id="{99535478-970F-7E76-00AC-AAE3851A5291}"/>
              </a:ext>
            </a:extLst>
          </p:cNvPr>
          <p:cNvSpPr>
            <a:spLocks noGrp="1"/>
          </p:cNvSpPr>
          <p:nvPr>
            <p:ph type="sldNum" sz="quarter" idx="10"/>
          </p:nvPr>
        </p:nvSpPr>
        <p:spPr/>
        <p:txBody>
          <a:bodyPr/>
          <a:lstStyle/>
          <a:p>
            <a:fld id="{7E1341B0-7904-4148-9082-6535FE1E4D20}" type="slidenum">
              <a:rPr lang="en-US" smtClean="0"/>
              <a:pPr/>
              <a:t>12</a:t>
            </a:fld>
            <a:endParaRPr lang="en-US"/>
          </a:p>
        </p:txBody>
      </p:sp>
    </p:spTree>
    <p:extLst>
      <p:ext uri="{BB962C8B-B14F-4D97-AF65-F5344CB8AC3E}">
        <p14:creationId xmlns:p14="http://schemas.microsoft.com/office/powerpoint/2010/main" val="1219141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35DE8-F1F0-B327-B68F-347FD6E2DA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581290-36F1-A526-6D01-9CE7F874E6C3}"/>
              </a:ext>
            </a:extLst>
          </p:cNvPr>
          <p:cNvSpPr>
            <a:spLocks noGrp="1"/>
          </p:cNvSpPr>
          <p:nvPr>
            <p:ph type="title"/>
          </p:nvPr>
        </p:nvSpPr>
        <p:spPr/>
        <p:txBody>
          <a:bodyPr/>
          <a:lstStyle/>
          <a:p>
            <a:br>
              <a:rPr lang="en-US"/>
            </a:br>
            <a:r>
              <a:rPr lang="en-US"/>
              <a:t>Moving Beyond Fixed Sampling Rates</a:t>
            </a:r>
          </a:p>
        </p:txBody>
      </p:sp>
      <p:sp>
        <p:nvSpPr>
          <p:cNvPr id="18" name="Content Placeholder 17">
            <a:extLst>
              <a:ext uri="{FF2B5EF4-FFF2-40B4-BE49-F238E27FC236}">
                <a16:creationId xmlns:a16="http://schemas.microsoft.com/office/drawing/2014/main" id="{11862E24-D075-6ED3-6CAD-66227ED6FA80}"/>
              </a:ext>
            </a:extLst>
          </p:cNvPr>
          <p:cNvSpPr>
            <a:spLocks noGrp="1"/>
          </p:cNvSpPr>
          <p:nvPr>
            <p:ph sz="quarter" idx="17"/>
          </p:nvPr>
        </p:nvSpPr>
        <p:spPr/>
        <p:txBody>
          <a:bodyPr>
            <a:normAutofit/>
          </a:bodyPr>
          <a:lstStyle/>
          <a:p>
            <a:pPr lvl="0"/>
            <a:r>
              <a:rPr lang="en-US"/>
              <a:t>Problem with fixed rates:</a:t>
            </a:r>
          </a:p>
          <a:p>
            <a:pPr lvl="1"/>
            <a:r>
              <a:rPr lang="en-US"/>
              <a:t>❌Over‑sample common groups, under‑sample rare groups</a:t>
            </a:r>
          </a:p>
          <a:p>
            <a:pPr lvl="1"/>
            <a:r>
              <a:rPr lang="en-US"/>
              <a:t>❌ Inefficient use of field effort</a:t>
            </a:r>
          </a:p>
          <a:p>
            <a:pPr lvl="2"/>
            <a:r>
              <a:rPr lang="en-US"/>
              <a:t>Creating extreme burden across districts and schools</a:t>
            </a:r>
          </a:p>
          <a:p>
            <a:pPr lvl="2"/>
            <a:r>
              <a:rPr lang="en-US"/>
              <a:t>Failing to obtain adequate sample sizes for rare subpopulations</a:t>
            </a:r>
          </a:p>
          <a:p>
            <a:pPr lvl="0"/>
            <a:r>
              <a:rPr lang="en-US"/>
              <a:t>NSSES approach:</a:t>
            </a:r>
          </a:p>
          <a:p>
            <a:pPr lvl="1"/>
            <a:r>
              <a:rPr lang="en-US"/>
              <a:t>✅ Dynamically adjust student selection probabilities</a:t>
            </a:r>
          </a:p>
          <a:p>
            <a:pPr lvl="1"/>
            <a:r>
              <a:rPr lang="en-US"/>
              <a:t>✅ Use simulation to target margins of error for each subpopulation</a:t>
            </a:r>
          </a:p>
        </p:txBody>
      </p:sp>
      <p:sp>
        <p:nvSpPr>
          <p:cNvPr id="5" name="Slide Number Placeholder 4">
            <a:extLst>
              <a:ext uri="{FF2B5EF4-FFF2-40B4-BE49-F238E27FC236}">
                <a16:creationId xmlns:a16="http://schemas.microsoft.com/office/drawing/2014/main" id="{48D0F66B-F25C-CFE0-A394-52C53260BF94}"/>
              </a:ext>
            </a:extLst>
          </p:cNvPr>
          <p:cNvSpPr>
            <a:spLocks noGrp="1"/>
          </p:cNvSpPr>
          <p:nvPr>
            <p:ph type="sldNum" sz="quarter" idx="18"/>
          </p:nvPr>
        </p:nvSpPr>
        <p:spPr/>
        <p:txBody>
          <a:bodyPr/>
          <a:lstStyle/>
          <a:p>
            <a:fld id="{7E1341B0-7904-4148-9082-6535FE1E4D20}" type="slidenum">
              <a:rPr lang="en-US" smtClean="0"/>
              <a:pPr/>
              <a:t>13</a:t>
            </a:fld>
            <a:endParaRPr lang="en-US"/>
          </a:p>
        </p:txBody>
      </p:sp>
    </p:spTree>
    <p:extLst>
      <p:ext uri="{BB962C8B-B14F-4D97-AF65-F5344CB8AC3E}">
        <p14:creationId xmlns:p14="http://schemas.microsoft.com/office/powerpoint/2010/main" val="4202997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B8FCC-2D62-D099-9B87-E82EFE24F4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D110D3-7D8D-A529-8BCE-5C7D37D28A34}"/>
              </a:ext>
            </a:extLst>
          </p:cNvPr>
          <p:cNvSpPr>
            <a:spLocks noGrp="1"/>
          </p:cNvSpPr>
          <p:nvPr>
            <p:ph type="title"/>
          </p:nvPr>
        </p:nvSpPr>
        <p:spPr>
          <a:xfrm>
            <a:off x="344043" y="0"/>
            <a:ext cx="8455914" cy="1051560"/>
          </a:xfrm>
        </p:spPr>
        <p:txBody>
          <a:bodyPr anchor="b">
            <a:normAutofit/>
          </a:bodyPr>
          <a:lstStyle/>
          <a:p>
            <a:br>
              <a:rPr lang="en-US"/>
            </a:br>
            <a:r>
              <a:rPr lang="en-US"/>
              <a:t>Simulation‑Based Sample Allocation</a:t>
            </a:r>
          </a:p>
        </p:txBody>
      </p:sp>
      <p:sp>
        <p:nvSpPr>
          <p:cNvPr id="18" name="Content Placeholder 17">
            <a:extLst>
              <a:ext uri="{FF2B5EF4-FFF2-40B4-BE49-F238E27FC236}">
                <a16:creationId xmlns:a16="http://schemas.microsoft.com/office/drawing/2014/main" id="{482000D7-DF40-5927-8B6D-673A0752B9E8}"/>
              </a:ext>
            </a:extLst>
          </p:cNvPr>
          <p:cNvSpPr>
            <a:spLocks noGrp="1"/>
          </p:cNvSpPr>
          <p:nvPr>
            <p:ph sz="half" idx="1"/>
          </p:nvPr>
        </p:nvSpPr>
        <p:spPr>
          <a:xfrm>
            <a:off x="342900" y="1307592"/>
            <a:ext cx="4130136" cy="4498848"/>
          </a:xfrm>
        </p:spPr>
        <p:txBody>
          <a:bodyPr>
            <a:normAutofit/>
          </a:bodyPr>
          <a:lstStyle/>
          <a:p>
            <a:pPr lvl="0"/>
            <a:r>
              <a:rPr lang="en-US"/>
              <a:t>Uses prior information from the previous study on:</a:t>
            </a:r>
          </a:p>
          <a:p>
            <a:pPr lvl="1"/>
            <a:r>
              <a:rPr lang="en-US"/>
              <a:t>Subpopulation prevalence</a:t>
            </a:r>
          </a:p>
          <a:p>
            <a:pPr lvl="1"/>
            <a:r>
              <a:rPr lang="en-US"/>
              <a:t>Expected ICCs at district and school levels</a:t>
            </a:r>
          </a:p>
          <a:p>
            <a:pPr lvl="0"/>
            <a:r>
              <a:rPr lang="en-US"/>
              <a:t>Simulations guide:</a:t>
            </a:r>
          </a:p>
          <a:p>
            <a:pPr lvl="1"/>
            <a:r>
              <a:rPr lang="en-US"/>
              <a:t>Initial allocation of students across districts and schools</a:t>
            </a:r>
          </a:p>
          <a:p>
            <a:pPr lvl="1"/>
            <a:r>
              <a:rPr lang="en-US"/>
              <a:t>Ongoing adjustments as sample sizes accrue</a:t>
            </a:r>
          </a:p>
        </p:txBody>
      </p:sp>
      <p:sp>
        <p:nvSpPr>
          <p:cNvPr id="5" name="Slide Number Placeholder 4">
            <a:extLst>
              <a:ext uri="{FF2B5EF4-FFF2-40B4-BE49-F238E27FC236}">
                <a16:creationId xmlns:a16="http://schemas.microsoft.com/office/drawing/2014/main" id="{6716F8BD-A174-B9F6-62CF-7FD626C64396}"/>
              </a:ext>
            </a:extLst>
          </p:cNvPr>
          <p:cNvSpPr>
            <a:spLocks noGrp="1"/>
          </p:cNvSpPr>
          <p:nvPr>
            <p:ph type="sldNum" sz="quarter" idx="18"/>
          </p:nvPr>
        </p:nvSpPr>
        <p:spPr>
          <a:xfrm>
            <a:off x="342900" y="6422597"/>
            <a:ext cx="171450" cy="246888"/>
          </a:xfrm>
        </p:spPr>
        <p:txBody>
          <a:bodyPr wrap="none" anchor="ctr">
            <a:normAutofit/>
          </a:bodyPr>
          <a:lstStyle/>
          <a:p>
            <a:pPr>
              <a:spcAft>
                <a:spcPts val="600"/>
              </a:spcAft>
            </a:pPr>
            <a:fld id="{7E1341B0-7904-4148-9082-6535FE1E4D20}" type="slidenum">
              <a:rPr lang="en-US" smtClean="0"/>
              <a:pPr>
                <a:spcAft>
                  <a:spcPts val="600"/>
                </a:spcAft>
              </a:pPr>
              <a:t>14</a:t>
            </a:fld>
            <a:endParaRPr lang="en-US"/>
          </a:p>
        </p:txBody>
      </p:sp>
      <p:pic>
        <p:nvPicPr>
          <p:cNvPr id="4" name="Picture 3">
            <a:extLst>
              <a:ext uri="{FF2B5EF4-FFF2-40B4-BE49-F238E27FC236}">
                <a16:creationId xmlns:a16="http://schemas.microsoft.com/office/drawing/2014/main" id="{E1C9E26B-6D36-C5C9-F6A6-66BA2947255E}"/>
              </a:ext>
            </a:extLst>
          </p:cNvPr>
          <p:cNvPicPr>
            <a:picLocks noChangeAspect="1"/>
          </p:cNvPicPr>
          <p:nvPr/>
        </p:nvPicPr>
        <p:blipFill>
          <a:blip r:embed="rId3"/>
          <a:stretch>
            <a:fillRect/>
          </a:stretch>
        </p:blipFill>
        <p:spPr>
          <a:xfrm>
            <a:off x="4473036" y="1307592"/>
            <a:ext cx="4283220" cy="4715564"/>
          </a:xfrm>
          <a:prstGeom prst="rect">
            <a:avLst/>
          </a:prstGeom>
        </p:spPr>
      </p:pic>
    </p:spTree>
    <p:extLst>
      <p:ext uri="{BB962C8B-B14F-4D97-AF65-F5344CB8AC3E}">
        <p14:creationId xmlns:p14="http://schemas.microsoft.com/office/powerpoint/2010/main" val="525133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CF300-334E-4A2F-92EF-3D28B8A02F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8F4E9D-4FF9-E137-00A8-BFEAE48BD9F0}"/>
              </a:ext>
            </a:extLst>
          </p:cNvPr>
          <p:cNvSpPr>
            <a:spLocks noGrp="1"/>
          </p:cNvSpPr>
          <p:nvPr>
            <p:ph type="title"/>
          </p:nvPr>
        </p:nvSpPr>
        <p:spPr>
          <a:xfrm>
            <a:off x="344043" y="0"/>
            <a:ext cx="8455914" cy="1051560"/>
          </a:xfrm>
        </p:spPr>
        <p:txBody>
          <a:bodyPr anchor="b">
            <a:normAutofit/>
          </a:bodyPr>
          <a:lstStyle/>
          <a:p>
            <a:br>
              <a:rPr lang="en-US"/>
            </a:br>
            <a:r>
              <a:rPr lang="en-US"/>
              <a:t>Real‑Time Adaptation During Data Collection</a:t>
            </a:r>
          </a:p>
        </p:txBody>
      </p:sp>
      <p:sp>
        <p:nvSpPr>
          <p:cNvPr id="18" name="Content Placeholder 17">
            <a:extLst>
              <a:ext uri="{FF2B5EF4-FFF2-40B4-BE49-F238E27FC236}">
                <a16:creationId xmlns:a16="http://schemas.microsoft.com/office/drawing/2014/main" id="{065D4E78-AF46-E981-C632-13E2E0C61294}"/>
              </a:ext>
            </a:extLst>
          </p:cNvPr>
          <p:cNvSpPr>
            <a:spLocks noGrp="1"/>
          </p:cNvSpPr>
          <p:nvPr>
            <p:ph sz="half" idx="1"/>
          </p:nvPr>
        </p:nvSpPr>
        <p:spPr>
          <a:xfrm>
            <a:off x="342900" y="1307592"/>
            <a:ext cx="4130136" cy="4498848"/>
          </a:xfrm>
        </p:spPr>
        <p:txBody>
          <a:bodyPr>
            <a:normAutofit/>
          </a:bodyPr>
          <a:lstStyle/>
          <a:p>
            <a:pPr lvl="0"/>
            <a:r>
              <a:rPr lang="en-US" sz="2000"/>
              <a:t>Student sampling rates updated as districts, schools, and students are recruited</a:t>
            </a:r>
          </a:p>
          <a:p>
            <a:pPr lvl="0"/>
            <a:r>
              <a:rPr lang="en-US" sz="2000"/>
              <a:t>Allows:</a:t>
            </a:r>
          </a:p>
          <a:p>
            <a:pPr lvl="1"/>
            <a:r>
              <a:rPr lang="en-US" sz="2000"/>
              <a:t>Rebalancing across districts and schools of different sizes</a:t>
            </a:r>
          </a:p>
          <a:p>
            <a:pPr lvl="1"/>
            <a:r>
              <a:rPr lang="en-US" sz="2000"/>
              <a:t>Efficient targeting of underrepresented subpopulations</a:t>
            </a:r>
          </a:p>
          <a:p>
            <a:pPr lvl="0"/>
            <a:r>
              <a:rPr lang="en-US" sz="2000"/>
              <a:t>Supports operational decision‑making without redesigning the sample</a:t>
            </a:r>
          </a:p>
        </p:txBody>
      </p:sp>
      <p:pic>
        <p:nvPicPr>
          <p:cNvPr id="9" name="Graphic 8" descr="Repeat with solid fill">
            <a:extLst>
              <a:ext uri="{FF2B5EF4-FFF2-40B4-BE49-F238E27FC236}">
                <a16:creationId xmlns:a16="http://schemas.microsoft.com/office/drawing/2014/main" id="{F4FF5D92-FF0A-381C-4151-A10C8096FFC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669822" y="1491948"/>
            <a:ext cx="4130136" cy="4130136"/>
          </a:xfrm>
          <a:prstGeom prst="rect">
            <a:avLst/>
          </a:prstGeom>
        </p:spPr>
      </p:pic>
      <p:sp>
        <p:nvSpPr>
          <p:cNvPr id="22" name="Text Placeholder 4">
            <a:extLst>
              <a:ext uri="{FF2B5EF4-FFF2-40B4-BE49-F238E27FC236}">
                <a16:creationId xmlns:a16="http://schemas.microsoft.com/office/drawing/2014/main" id="{91F4F966-9DF4-0786-D12C-1CE737B3EC2B}"/>
              </a:ext>
            </a:extLst>
          </p:cNvPr>
          <p:cNvSpPr>
            <a:spLocks noGrp="1"/>
          </p:cNvSpPr>
          <p:nvPr>
            <p:ph type="body" sz="quarter" idx="14"/>
          </p:nvPr>
        </p:nvSpPr>
        <p:spPr>
          <a:xfrm>
            <a:off x="342901" y="5806276"/>
            <a:ext cx="8458200" cy="338328"/>
          </a:xfrm>
        </p:spPr>
        <p:txBody>
          <a:bodyPr/>
          <a:lstStyle/>
          <a:p>
            <a:endParaRPr lang="en-US"/>
          </a:p>
        </p:txBody>
      </p:sp>
      <p:sp>
        <p:nvSpPr>
          <p:cNvPr id="5" name="Slide Number Placeholder 4">
            <a:extLst>
              <a:ext uri="{FF2B5EF4-FFF2-40B4-BE49-F238E27FC236}">
                <a16:creationId xmlns:a16="http://schemas.microsoft.com/office/drawing/2014/main" id="{C62856C0-B92D-1D62-9F6F-4F4E06417984}"/>
              </a:ext>
            </a:extLst>
          </p:cNvPr>
          <p:cNvSpPr>
            <a:spLocks noGrp="1"/>
          </p:cNvSpPr>
          <p:nvPr>
            <p:ph type="sldNum" sz="quarter" idx="18"/>
          </p:nvPr>
        </p:nvSpPr>
        <p:spPr>
          <a:xfrm>
            <a:off x="342900" y="6422597"/>
            <a:ext cx="171450" cy="246888"/>
          </a:xfrm>
        </p:spPr>
        <p:txBody>
          <a:bodyPr wrap="none" anchor="ctr">
            <a:normAutofit/>
          </a:bodyPr>
          <a:lstStyle/>
          <a:p>
            <a:pPr>
              <a:spcAft>
                <a:spcPts val="600"/>
              </a:spcAft>
            </a:pPr>
            <a:fld id="{7E1341B0-7904-4148-9082-6535FE1E4D20}" type="slidenum">
              <a:rPr lang="en-US" smtClean="0"/>
              <a:pPr>
                <a:spcAft>
                  <a:spcPts val="600"/>
                </a:spcAft>
              </a:pPr>
              <a:t>15</a:t>
            </a:fld>
            <a:endParaRPr lang="en-US"/>
          </a:p>
        </p:txBody>
      </p:sp>
    </p:spTree>
    <p:extLst>
      <p:ext uri="{BB962C8B-B14F-4D97-AF65-F5344CB8AC3E}">
        <p14:creationId xmlns:p14="http://schemas.microsoft.com/office/powerpoint/2010/main" val="3158517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06518-9F10-359D-B2CB-B3A7E43D706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84AE1AC-8659-9E6B-BD20-1F49BF73FD8D}"/>
              </a:ext>
            </a:extLst>
          </p:cNvPr>
          <p:cNvSpPr>
            <a:spLocks noGrp="1"/>
          </p:cNvSpPr>
          <p:nvPr>
            <p:ph type="ctrTitle"/>
          </p:nvPr>
        </p:nvSpPr>
        <p:spPr>
          <a:noFill/>
          <a:ln/>
        </p:spPr>
        <p:txBody>
          <a:bodyPr>
            <a:normAutofit/>
          </a:bodyPr>
          <a:lstStyle/>
          <a:p>
            <a:br>
              <a:rPr lang="en-US"/>
            </a:br>
            <a:r>
              <a:rPr lang="en-US"/>
              <a:t>Pilot Study</a:t>
            </a:r>
          </a:p>
        </p:txBody>
      </p:sp>
      <p:sp>
        <p:nvSpPr>
          <p:cNvPr id="11" name="Subtitle 10">
            <a:extLst>
              <a:ext uri="{FF2B5EF4-FFF2-40B4-BE49-F238E27FC236}">
                <a16:creationId xmlns:a16="http://schemas.microsoft.com/office/drawing/2014/main" id="{7762C45C-B62D-16B7-8669-FBCA7D66A1FF}"/>
              </a:ext>
            </a:extLst>
          </p:cNvPr>
          <p:cNvSpPr>
            <a:spLocks noGrp="1"/>
          </p:cNvSpPr>
          <p:nvPr>
            <p:ph type="subTitle" idx="1"/>
          </p:nvPr>
        </p:nvSpPr>
        <p:spPr/>
        <p:txBody>
          <a:bodyPr/>
          <a:lstStyle/>
          <a:p>
            <a:r>
              <a:rPr lang="en-US"/>
              <a:t>Aligning Design with Reality</a:t>
            </a:r>
          </a:p>
        </p:txBody>
      </p:sp>
      <p:sp>
        <p:nvSpPr>
          <p:cNvPr id="3" name="Slide Number Placeholder 2">
            <a:extLst>
              <a:ext uri="{FF2B5EF4-FFF2-40B4-BE49-F238E27FC236}">
                <a16:creationId xmlns:a16="http://schemas.microsoft.com/office/drawing/2014/main" id="{410211CD-51AA-6A66-DF97-FCEE358E3DC3}"/>
              </a:ext>
            </a:extLst>
          </p:cNvPr>
          <p:cNvSpPr>
            <a:spLocks noGrp="1"/>
          </p:cNvSpPr>
          <p:nvPr>
            <p:ph type="sldNum" sz="quarter" idx="10"/>
          </p:nvPr>
        </p:nvSpPr>
        <p:spPr/>
        <p:txBody>
          <a:bodyPr/>
          <a:lstStyle/>
          <a:p>
            <a:fld id="{7E1341B0-7904-4148-9082-6535FE1E4D20}" type="slidenum">
              <a:rPr lang="en-US" smtClean="0"/>
              <a:pPr/>
              <a:t>16</a:t>
            </a:fld>
            <a:endParaRPr lang="en-US"/>
          </a:p>
        </p:txBody>
      </p:sp>
    </p:spTree>
    <p:extLst>
      <p:ext uri="{BB962C8B-B14F-4D97-AF65-F5344CB8AC3E}">
        <p14:creationId xmlns:p14="http://schemas.microsoft.com/office/powerpoint/2010/main" val="3586429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C6D25-40E6-B2ED-0DF6-8859446363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B73ABA-EF4E-C0D1-8332-03402968E063}"/>
              </a:ext>
            </a:extLst>
          </p:cNvPr>
          <p:cNvSpPr>
            <a:spLocks noGrp="1"/>
          </p:cNvSpPr>
          <p:nvPr>
            <p:ph type="title"/>
          </p:nvPr>
        </p:nvSpPr>
        <p:spPr>
          <a:xfrm>
            <a:off x="344043" y="0"/>
            <a:ext cx="8455914" cy="1051560"/>
          </a:xfrm>
        </p:spPr>
        <p:txBody>
          <a:bodyPr anchor="ctr">
            <a:normAutofit/>
          </a:bodyPr>
          <a:lstStyle/>
          <a:p>
            <a:br>
              <a:rPr lang="en-US"/>
            </a:br>
            <a:r>
              <a:rPr lang="en-US"/>
              <a:t>The NSSES Pilot Study</a:t>
            </a:r>
          </a:p>
        </p:txBody>
      </p:sp>
      <p:sp>
        <p:nvSpPr>
          <p:cNvPr id="18" name="Content Placeholder 17">
            <a:extLst>
              <a:ext uri="{FF2B5EF4-FFF2-40B4-BE49-F238E27FC236}">
                <a16:creationId xmlns:a16="http://schemas.microsoft.com/office/drawing/2014/main" id="{B7AA23B8-B12E-C1EC-8FF9-2A4EF22ABE63}"/>
              </a:ext>
            </a:extLst>
          </p:cNvPr>
          <p:cNvSpPr>
            <a:spLocks noGrp="1"/>
          </p:cNvSpPr>
          <p:nvPr>
            <p:ph sz="quarter" idx="17"/>
          </p:nvPr>
        </p:nvSpPr>
        <p:spPr>
          <a:xfrm>
            <a:off x="342901" y="1307592"/>
            <a:ext cx="8387213" cy="4498848"/>
          </a:xfrm>
        </p:spPr>
        <p:txBody>
          <a:bodyPr>
            <a:normAutofit/>
          </a:bodyPr>
          <a:lstStyle/>
          <a:p>
            <a:pPr lvl="0"/>
            <a:r>
              <a:rPr lang="en-US"/>
              <a:t>Pilot designed to test feasibility of the three‑stage, adaptive design</a:t>
            </a:r>
          </a:p>
          <a:p>
            <a:pPr lvl="0"/>
            <a:r>
              <a:rPr lang="en-US"/>
              <a:t>Objectives from the sampling perspective:</a:t>
            </a:r>
          </a:p>
          <a:p>
            <a:pPr lvl="1"/>
            <a:r>
              <a:rPr lang="en-US"/>
              <a:t>Evaluate roster acquisition and classification</a:t>
            </a:r>
          </a:p>
          <a:p>
            <a:pPr lvl="1"/>
            <a:r>
              <a:rPr lang="en-US"/>
              <a:t>Test simulation‑based allocation in practice</a:t>
            </a:r>
          </a:p>
          <a:p>
            <a:pPr lvl="1"/>
            <a:r>
              <a:rPr lang="en-US"/>
              <a:t>Assess district and school burden</a:t>
            </a:r>
          </a:p>
        </p:txBody>
      </p:sp>
      <p:sp>
        <p:nvSpPr>
          <p:cNvPr id="5" name="Slide Number Placeholder 4">
            <a:extLst>
              <a:ext uri="{FF2B5EF4-FFF2-40B4-BE49-F238E27FC236}">
                <a16:creationId xmlns:a16="http://schemas.microsoft.com/office/drawing/2014/main" id="{121AB14D-1CD0-D445-A36B-91E97E0AB39D}"/>
              </a:ext>
            </a:extLst>
          </p:cNvPr>
          <p:cNvSpPr>
            <a:spLocks noGrp="1"/>
          </p:cNvSpPr>
          <p:nvPr>
            <p:ph type="sldNum" sz="quarter" idx="18"/>
          </p:nvPr>
        </p:nvSpPr>
        <p:spPr>
          <a:xfrm>
            <a:off x="342900" y="6422597"/>
            <a:ext cx="171450" cy="246888"/>
          </a:xfrm>
        </p:spPr>
        <p:txBody>
          <a:bodyPr wrap="none" anchor="ctr">
            <a:normAutofit/>
          </a:bodyPr>
          <a:lstStyle/>
          <a:p>
            <a:pPr>
              <a:spcAft>
                <a:spcPts val="600"/>
              </a:spcAft>
            </a:pPr>
            <a:fld id="{7E1341B0-7904-4148-9082-6535FE1E4D20}" type="slidenum">
              <a:rPr lang="en-US" smtClean="0"/>
              <a:pPr>
                <a:spcAft>
                  <a:spcPts val="600"/>
                </a:spcAft>
              </a:pPr>
              <a:t>17</a:t>
            </a:fld>
            <a:endParaRPr lang="en-US"/>
          </a:p>
        </p:txBody>
      </p:sp>
    </p:spTree>
    <p:extLst>
      <p:ext uri="{BB962C8B-B14F-4D97-AF65-F5344CB8AC3E}">
        <p14:creationId xmlns:p14="http://schemas.microsoft.com/office/powerpoint/2010/main" val="1815846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061AF-A5EC-EA7B-10BD-461ECB2AC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36E358-4067-B90A-12D6-D4D0AF0BEFD9}"/>
              </a:ext>
            </a:extLst>
          </p:cNvPr>
          <p:cNvSpPr>
            <a:spLocks noGrp="1"/>
          </p:cNvSpPr>
          <p:nvPr>
            <p:ph type="title"/>
          </p:nvPr>
        </p:nvSpPr>
        <p:spPr>
          <a:xfrm>
            <a:off x="344043" y="0"/>
            <a:ext cx="8455914" cy="1051560"/>
          </a:xfrm>
        </p:spPr>
        <p:txBody>
          <a:bodyPr anchor="b">
            <a:normAutofit/>
          </a:bodyPr>
          <a:lstStyle/>
          <a:p>
            <a:br>
              <a:rPr lang="en-US"/>
            </a:br>
            <a:r>
              <a:rPr lang="en-US"/>
              <a:t>Pilot Design Overview</a:t>
            </a:r>
          </a:p>
        </p:txBody>
      </p:sp>
      <p:sp>
        <p:nvSpPr>
          <p:cNvPr id="18" name="Content Placeholder 17">
            <a:extLst>
              <a:ext uri="{FF2B5EF4-FFF2-40B4-BE49-F238E27FC236}">
                <a16:creationId xmlns:a16="http://schemas.microsoft.com/office/drawing/2014/main" id="{F89CB4BA-327B-F702-BA36-654B3A97991F}"/>
              </a:ext>
            </a:extLst>
          </p:cNvPr>
          <p:cNvSpPr>
            <a:spLocks noGrp="1"/>
          </p:cNvSpPr>
          <p:nvPr>
            <p:ph sz="half" idx="1"/>
          </p:nvPr>
        </p:nvSpPr>
        <p:spPr>
          <a:xfrm>
            <a:off x="342900" y="1307592"/>
            <a:ext cx="4130136" cy="4498848"/>
          </a:xfrm>
        </p:spPr>
        <p:txBody>
          <a:bodyPr>
            <a:normAutofit/>
          </a:bodyPr>
          <a:lstStyle/>
          <a:p>
            <a:pPr lvl="0"/>
            <a:r>
              <a:rPr lang="en-US"/>
              <a:t>Multi‑stage sample of districts, schools, and students</a:t>
            </a:r>
          </a:p>
          <a:p>
            <a:pPr lvl="0"/>
            <a:r>
              <a:rPr lang="en-US"/>
              <a:t>Parallel implementation of:</a:t>
            </a:r>
          </a:p>
          <a:p>
            <a:pPr lvl="1"/>
            <a:r>
              <a:rPr lang="en-US"/>
              <a:t>Sampling procedures</a:t>
            </a:r>
          </a:p>
          <a:p>
            <a:pPr lvl="1"/>
            <a:r>
              <a:rPr lang="en-US"/>
              <a:t>Instrument administration</a:t>
            </a:r>
          </a:p>
          <a:p>
            <a:pPr lvl="1"/>
            <a:r>
              <a:rPr lang="en-US"/>
              <a:t>Data processing workflows</a:t>
            </a:r>
          </a:p>
          <a:p>
            <a:pPr lvl="0"/>
            <a:r>
              <a:rPr lang="en-US"/>
              <a:t>Pilot intentionally included districts with varied size and composition</a:t>
            </a:r>
          </a:p>
        </p:txBody>
      </p:sp>
      <p:pic>
        <p:nvPicPr>
          <p:cNvPr id="9" name="Picture 8" descr="Rotating Earth globe on wood stand">
            <a:extLst>
              <a:ext uri="{FF2B5EF4-FFF2-40B4-BE49-F238E27FC236}">
                <a16:creationId xmlns:a16="http://schemas.microsoft.com/office/drawing/2014/main" id="{CF95014D-ECE9-4CEE-DCD6-D5A28E05D4FF}"/>
              </a:ext>
            </a:extLst>
          </p:cNvPr>
          <p:cNvPicPr>
            <a:picLocks noChangeAspect="1"/>
          </p:cNvPicPr>
          <p:nvPr/>
        </p:nvPicPr>
        <p:blipFill>
          <a:blip r:embed="rId3"/>
          <a:srcRect l="24535" r="10052" b="-3"/>
          <a:stretch>
            <a:fillRect/>
          </a:stretch>
        </p:blipFill>
        <p:spPr>
          <a:xfrm>
            <a:off x="4669822" y="1307592"/>
            <a:ext cx="4130136" cy="4498848"/>
          </a:xfrm>
          <a:prstGeom prst="rect">
            <a:avLst/>
          </a:prstGeom>
          <a:noFill/>
        </p:spPr>
      </p:pic>
      <p:sp>
        <p:nvSpPr>
          <p:cNvPr id="5" name="Slide Number Placeholder 4">
            <a:extLst>
              <a:ext uri="{FF2B5EF4-FFF2-40B4-BE49-F238E27FC236}">
                <a16:creationId xmlns:a16="http://schemas.microsoft.com/office/drawing/2014/main" id="{1400F770-B42D-4182-71B3-455364FDFD18}"/>
              </a:ext>
            </a:extLst>
          </p:cNvPr>
          <p:cNvSpPr>
            <a:spLocks noGrp="1"/>
          </p:cNvSpPr>
          <p:nvPr>
            <p:ph type="sldNum" sz="quarter" idx="18"/>
          </p:nvPr>
        </p:nvSpPr>
        <p:spPr>
          <a:xfrm>
            <a:off x="342900" y="6422597"/>
            <a:ext cx="171450" cy="246888"/>
          </a:xfrm>
        </p:spPr>
        <p:txBody>
          <a:bodyPr wrap="none" anchor="ctr">
            <a:normAutofit/>
          </a:bodyPr>
          <a:lstStyle/>
          <a:p>
            <a:pPr>
              <a:spcAft>
                <a:spcPts val="600"/>
              </a:spcAft>
            </a:pPr>
            <a:fld id="{7E1341B0-7904-4148-9082-6535FE1E4D20}" type="slidenum">
              <a:rPr lang="en-US" smtClean="0"/>
              <a:pPr>
                <a:spcAft>
                  <a:spcPts val="600"/>
                </a:spcAft>
              </a:pPr>
              <a:t>18</a:t>
            </a:fld>
            <a:endParaRPr lang="en-US"/>
          </a:p>
        </p:txBody>
      </p:sp>
    </p:spTree>
    <p:extLst>
      <p:ext uri="{BB962C8B-B14F-4D97-AF65-F5344CB8AC3E}">
        <p14:creationId xmlns:p14="http://schemas.microsoft.com/office/powerpoint/2010/main" val="3524515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460C6-E421-3CC3-5241-230083924D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5976CA-5559-3E4C-9309-EE76E55053D8}"/>
              </a:ext>
            </a:extLst>
          </p:cNvPr>
          <p:cNvSpPr>
            <a:spLocks noGrp="1"/>
          </p:cNvSpPr>
          <p:nvPr>
            <p:ph type="title"/>
          </p:nvPr>
        </p:nvSpPr>
        <p:spPr>
          <a:xfrm>
            <a:off x="344043" y="0"/>
            <a:ext cx="8455914" cy="1051560"/>
          </a:xfrm>
        </p:spPr>
        <p:txBody>
          <a:bodyPr anchor="b">
            <a:normAutofit/>
          </a:bodyPr>
          <a:lstStyle/>
          <a:p>
            <a:br>
              <a:rPr lang="en-US"/>
            </a:br>
            <a:r>
              <a:rPr lang="en-US"/>
              <a:t>What We Tested in the Pilot</a:t>
            </a:r>
          </a:p>
        </p:txBody>
      </p:sp>
      <p:sp>
        <p:nvSpPr>
          <p:cNvPr id="18" name="Content Placeholder 17">
            <a:extLst>
              <a:ext uri="{FF2B5EF4-FFF2-40B4-BE49-F238E27FC236}">
                <a16:creationId xmlns:a16="http://schemas.microsoft.com/office/drawing/2014/main" id="{AC3B083A-24BE-8709-926E-779EC5A49EFC}"/>
              </a:ext>
            </a:extLst>
          </p:cNvPr>
          <p:cNvSpPr>
            <a:spLocks noGrp="1"/>
          </p:cNvSpPr>
          <p:nvPr>
            <p:ph sz="half" idx="1"/>
          </p:nvPr>
        </p:nvSpPr>
        <p:spPr>
          <a:xfrm>
            <a:off x="342900" y="1307592"/>
            <a:ext cx="4130136" cy="4498848"/>
          </a:xfrm>
        </p:spPr>
        <p:txBody>
          <a:bodyPr>
            <a:normAutofit/>
          </a:bodyPr>
          <a:lstStyle/>
          <a:p>
            <a:pPr lvl="0"/>
            <a:r>
              <a:rPr lang="en-US"/>
              <a:t>Quality and timeliness of student roster data</a:t>
            </a:r>
          </a:p>
          <a:p>
            <a:pPr lvl="0"/>
            <a:r>
              <a:rPr lang="en-US"/>
              <a:t>Accuracy of subpopulation classification</a:t>
            </a:r>
          </a:p>
          <a:p>
            <a:pPr lvl="0"/>
            <a:r>
              <a:rPr lang="en-US"/>
              <a:t>Performance of adaptive student sampling algorithms</a:t>
            </a:r>
          </a:p>
          <a:p>
            <a:pPr lvl="0"/>
            <a:r>
              <a:rPr lang="en-US"/>
              <a:t>Operational coordination across sampling and data collection teams</a:t>
            </a:r>
          </a:p>
        </p:txBody>
      </p:sp>
      <p:pic>
        <p:nvPicPr>
          <p:cNvPr id="9" name="Graphic 8" descr="Labor with solid fill">
            <a:extLst>
              <a:ext uri="{FF2B5EF4-FFF2-40B4-BE49-F238E27FC236}">
                <a16:creationId xmlns:a16="http://schemas.microsoft.com/office/drawing/2014/main" id="{05EC4612-F938-35E1-E430-FCF8B2059B5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669822" y="1491948"/>
            <a:ext cx="4130136" cy="4130136"/>
          </a:xfrm>
          <a:prstGeom prst="rect">
            <a:avLst/>
          </a:prstGeom>
        </p:spPr>
      </p:pic>
      <p:sp>
        <p:nvSpPr>
          <p:cNvPr id="5" name="Slide Number Placeholder 4">
            <a:extLst>
              <a:ext uri="{FF2B5EF4-FFF2-40B4-BE49-F238E27FC236}">
                <a16:creationId xmlns:a16="http://schemas.microsoft.com/office/drawing/2014/main" id="{19854142-7612-97FF-C1B0-AEF04A7B847C}"/>
              </a:ext>
            </a:extLst>
          </p:cNvPr>
          <p:cNvSpPr>
            <a:spLocks noGrp="1"/>
          </p:cNvSpPr>
          <p:nvPr>
            <p:ph type="sldNum" sz="quarter" idx="18"/>
          </p:nvPr>
        </p:nvSpPr>
        <p:spPr>
          <a:xfrm>
            <a:off x="342900" y="6422597"/>
            <a:ext cx="171450" cy="246888"/>
          </a:xfrm>
        </p:spPr>
        <p:txBody>
          <a:bodyPr wrap="none" anchor="ctr">
            <a:normAutofit/>
          </a:bodyPr>
          <a:lstStyle/>
          <a:p>
            <a:pPr>
              <a:spcAft>
                <a:spcPts val="600"/>
              </a:spcAft>
            </a:pPr>
            <a:fld id="{7E1341B0-7904-4148-9082-6535FE1E4D20}" type="slidenum">
              <a:rPr lang="en-US" smtClean="0"/>
              <a:pPr>
                <a:spcAft>
                  <a:spcPts val="600"/>
                </a:spcAft>
              </a:pPr>
              <a:t>19</a:t>
            </a:fld>
            <a:endParaRPr lang="en-US"/>
          </a:p>
        </p:txBody>
      </p:sp>
    </p:spTree>
    <p:extLst>
      <p:ext uri="{BB962C8B-B14F-4D97-AF65-F5344CB8AC3E}">
        <p14:creationId xmlns:p14="http://schemas.microsoft.com/office/powerpoint/2010/main" val="1600988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195FD-0A99-A3A9-2BB7-EFE53190A8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AD066E-8AB7-CB4C-C3DD-28777889590A}"/>
              </a:ext>
            </a:extLst>
          </p:cNvPr>
          <p:cNvSpPr>
            <a:spLocks noGrp="1"/>
          </p:cNvSpPr>
          <p:nvPr>
            <p:ph type="title"/>
          </p:nvPr>
        </p:nvSpPr>
        <p:spPr/>
        <p:txBody>
          <a:bodyPr/>
          <a:lstStyle/>
          <a:p>
            <a:r>
              <a:rPr lang="en-US"/>
              <a:t>Why This Design Matters</a:t>
            </a:r>
          </a:p>
        </p:txBody>
      </p:sp>
      <p:sp>
        <p:nvSpPr>
          <p:cNvPr id="18" name="Content Placeholder 17">
            <a:extLst>
              <a:ext uri="{FF2B5EF4-FFF2-40B4-BE49-F238E27FC236}">
                <a16:creationId xmlns:a16="http://schemas.microsoft.com/office/drawing/2014/main" id="{43500C4C-B031-0A0B-84EB-394ADB1DBF5F}"/>
              </a:ext>
            </a:extLst>
          </p:cNvPr>
          <p:cNvSpPr>
            <a:spLocks noGrp="1"/>
          </p:cNvSpPr>
          <p:nvPr>
            <p:ph sz="quarter" idx="17"/>
          </p:nvPr>
        </p:nvSpPr>
        <p:spPr>
          <a:xfrm>
            <a:off x="342901" y="1307592"/>
            <a:ext cx="8455819" cy="2648391"/>
          </a:xfrm>
        </p:spPr>
        <p:txBody>
          <a:bodyPr>
            <a:normAutofit/>
          </a:bodyPr>
          <a:lstStyle/>
          <a:p>
            <a:pPr lvl="0"/>
            <a:r>
              <a:rPr lang="en-US"/>
              <a:t>Adaptive sampling to achieve comparable precision across multiple subpopulations while maintaining operational feasibility for participants</a:t>
            </a:r>
          </a:p>
          <a:p>
            <a:pPr lvl="0"/>
            <a:r>
              <a:rPr lang="en-US"/>
              <a:t>The three-stage design to balance operational efficiency and school workload</a:t>
            </a:r>
          </a:p>
          <a:p>
            <a:pPr lvl="0"/>
            <a:r>
              <a:rPr lang="en-US"/>
              <a:t>Simulation-based allocation methods to dynamically optimize sample sizes across districts and schools</a:t>
            </a:r>
          </a:p>
        </p:txBody>
      </p:sp>
      <p:sp>
        <p:nvSpPr>
          <p:cNvPr id="5" name="Slide Number Placeholder 4">
            <a:extLst>
              <a:ext uri="{FF2B5EF4-FFF2-40B4-BE49-F238E27FC236}">
                <a16:creationId xmlns:a16="http://schemas.microsoft.com/office/drawing/2014/main" id="{DAC46108-03F0-FB77-B866-C55CE531A4F9}"/>
              </a:ext>
            </a:extLst>
          </p:cNvPr>
          <p:cNvSpPr>
            <a:spLocks noGrp="1"/>
          </p:cNvSpPr>
          <p:nvPr>
            <p:ph type="sldNum" sz="quarter" idx="18"/>
          </p:nvPr>
        </p:nvSpPr>
        <p:spPr/>
        <p:txBody>
          <a:bodyPr/>
          <a:lstStyle/>
          <a:p>
            <a:fld id="{7E1341B0-7904-4148-9082-6535FE1E4D20}" type="slidenum">
              <a:rPr lang="en-US" smtClean="0"/>
              <a:pPr/>
              <a:t>2</a:t>
            </a:fld>
            <a:endParaRPr lang="en-US"/>
          </a:p>
        </p:txBody>
      </p:sp>
      <p:sp>
        <p:nvSpPr>
          <p:cNvPr id="6" name="Rectangle: Rounded Corners 5">
            <a:extLst>
              <a:ext uri="{FF2B5EF4-FFF2-40B4-BE49-F238E27FC236}">
                <a16:creationId xmlns:a16="http://schemas.microsoft.com/office/drawing/2014/main" id="{520AE1B9-797E-7FFA-4B37-62B33FD80D19}"/>
              </a:ext>
            </a:extLst>
          </p:cNvPr>
          <p:cNvSpPr/>
          <p:nvPr/>
        </p:nvSpPr>
        <p:spPr>
          <a:xfrm>
            <a:off x="427725" y="4212015"/>
            <a:ext cx="2690863" cy="171714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accent3"/>
                </a:solidFill>
                <a:latin typeface="Lora" pitchFamily="2" charset="0"/>
              </a:rPr>
              <a:t>13</a:t>
            </a:r>
          </a:p>
          <a:p>
            <a:r>
              <a:rPr lang="en-US">
                <a:solidFill>
                  <a:srgbClr val="40401E"/>
                </a:solidFill>
                <a:latin typeface="Aptos" panose="020B0004020202020204" pitchFamily="34" charset="0"/>
              </a:rPr>
              <a:t>Disability categories with separate precision targets for each</a:t>
            </a:r>
          </a:p>
          <a:p>
            <a:pPr algn="ctr"/>
            <a:endParaRPr lang="en-US"/>
          </a:p>
        </p:txBody>
      </p:sp>
      <p:sp>
        <p:nvSpPr>
          <p:cNvPr id="9" name="Rectangle: Rounded Corners 8">
            <a:extLst>
              <a:ext uri="{FF2B5EF4-FFF2-40B4-BE49-F238E27FC236}">
                <a16:creationId xmlns:a16="http://schemas.microsoft.com/office/drawing/2014/main" id="{7D54E026-ABEF-9DB6-BF0F-D1014B11539C}"/>
              </a:ext>
            </a:extLst>
          </p:cNvPr>
          <p:cNvSpPr/>
          <p:nvPr/>
        </p:nvSpPr>
        <p:spPr>
          <a:xfrm>
            <a:off x="3255948" y="4212014"/>
            <a:ext cx="2690863" cy="171714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a:solidFill>
                <a:schemeClr val="accent3"/>
              </a:solidFill>
              <a:latin typeface="Lora" pitchFamily="2" charset="0"/>
            </a:endParaRPr>
          </a:p>
          <a:p>
            <a:r>
              <a:rPr lang="en-US" sz="2800" b="1">
                <a:solidFill>
                  <a:schemeClr val="accent3"/>
                </a:solidFill>
                <a:latin typeface="Lora" pitchFamily="2" charset="0"/>
              </a:rPr>
              <a:t>Real-Time</a:t>
            </a:r>
          </a:p>
          <a:p>
            <a:r>
              <a:rPr lang="en-US">
                <a:solidFill>
                  <a:srgbClr val="40401E"/>
                </a:solidFill>
                <a:latin typeface="Aptos" panose="020B0004020202020204" pitchFamily="34" charset="0"/>
              </a:rPr>
              <a:t>Adaptation of student selection probabilities during data collection</a:t>
            </a:r>
          </a:p>
          <a:p>
            <a:endParaRPr lang="en-US">
              <a:solidFill>
                <a:srgbClr val="40401E"/>
              </a:solidFill>
              <a:latin typeface="Aptos" panose="020B0004020202020204" pitchFamily="34" charset="0"/>
            </a:endParaRPr>
          </a:p>
          <a:p>
            <a:pPr algn="ctr"/>
            <a:endParaRPr lang="en-US"/>
          </a:p>
        </p:txBody>
      </p:sp>
      <p:sp>
        <p:nvSpPr>
          <p:cNvPr id="10" name="Rectangle: Rounded Corners 9">
            <a:extLst>
              <a:ext uri="{FF2B5EF4-FFF2-40B4-BE49-F238E27FC236}">
                <a16:creationId xmlns:a16="http://schemas.microsoft.com/office/drawing/2014/main" id="{21FC42AD-5CC8-B0CD-F1EB-E46A4D81BC50}"/>
              </a:ext>
            </a:extLst>
          </p:cNvPr>
          <p:cNvSpPr/>
          <p:nvPr/>
        </p:nvSpPr>
        <p:spPr>
          <a:xfrm>
            <a:off x="6084171" y="4212014"/>
            <a:ext cx="2690863" cy="171714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a:solidFill>
                <a:schemeClr val="accent3"/>
              </a:solidFill>
              <a:latin typeface="Lora" pitchFamily="2" charset="0"/>
            </a:endParaRPr>
          </a:p>
          <a:p>
            <a:r>
              <a:rPr lang="en-US" sz="2800" b="1">
                <a:solidFill>
                  <a:schemeClr val="accent3"/>
                </a:solidFill>
                <a:latin typeface="Lora" pitchFamily="2" charset="0"/>
              </a:rPr>
              <a:t>Multi-Stage</a:t>
            </a:r>
          </a:p>
          <a:p>
            <a:r>
              <a:rPr lang="en-US">
                <a:solidFill>
                  <a:srgbClr val="40401E"/>
                </a:solidFill>
                <a:latin typeface="Aptos" panose="020B0004020202020204" pitchFamily="34" charset="0"/>
              </a:rPr>
              <a:t>Sampling design balances operational efficiency and workload</a:t>
            </a:r>
          </a:p>
          <a:p>
            <a:endParaRPr lang="en-US">
              <a:solidFill>
                <a:srgbClr val="40401E"/>
              </a:solidFill>
              <a:latin typeface="Aptos" panose="020B0004020202020204" pitchFamily="34" charset="0"/>
            </a:endParaRPr>
          </a:p>
          <a:p>
            <a:pPr algn="ctr"/>
            <a:endParaRPr lang="en-US"/>
          </a:p>
        </p:txBody>
      </p:sp>
    </p:spTree>
    <p:extLst>
      <p:ext uri="{BB962C8B-B14F-4D97-AF65-F5344CB8AC3E}">
        <p14:creationId xmlns:p14="http://schemas.microsoft.com/office/powerpoint/2010/main" val="3504244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FBD1E-C9F4-3ABB-4B02-AE0712A9DB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8D46B7-7142-3D90-D7F3-60D5E6088B32}"/>
              </a:ext>
            </a:extLst>
          </p:cNvPr>
          <p:cNvSpPr>
            <a:spLocks noGrp="1"/>
          </p:cNvSpPr>
          <p:nvPr>
            <p:ph type="title"/>
          </p:nvPr>
        </p:nvSpPr>
        <p:spPr/>
        <p:txBody>
          <a:bodyPr/>
          <a:lstStyle/>
          <a:p>
            <a:br>
              <a:rPr lang="en-US"/>
            </a:br>
            <a:r>
              <a:rPr lang="en-US"/>
              <a:t>Implications for Full‑Scale NSSES</a:t>
            </a:r>
          </a:p>
        </p:txBody>
      </p:sp>
      <p:sp>
        <p:nvSpPr>
          <p:cNvPr id="18" name="Content Placeholder 17">
            <a:extLst>
              <a:ext uri="{FF2B5EF4-FFF2-40B4-BE49-F238E27FC236}">
                <a16:creationId xmlns:a16="http://schemas.microsoft.com/office/drawing/2014/main" id="{8A919EC2-C027-ABEE-C318-43A55DB6996B}"/>
              </a:ext>
            </a:extLst>
          </p:cNvPr>
          <p:cNvSpPr>
            <a:spLocks noGrp="1"/>
          </p:cNvSpPr>
          <p:nvPr>
            <p:ph sz="quarter" idx="17"/>
          </p:nvPr>
        </p:nvSpPr>
        <p:spPr/>
        <p:txBody>
          <a:bodyPr>
            <a:normAutofit/>
          </a:bodyPr>
          <a:lstStyle/>
          <a:p>
            <a:pPr lvl="0"/>
            <a:r>
              <a:rPr lang="en-US"/>
              <a:t>Pilot results informed refinements to:</a:t>
            </a:r>
          </a:p>
          <a:p>
            <a:pPr lvl="1"/>
            <a:r>
              <a:rPr lang="en-US"/>
              <a:t>Stage‑specific sample sizes</a:t>
            </a:r>
          </a:p>
          <a:p>
            <a:pPr lvl="1"/>
            <a:r>
              <a:rPr lang="en-US"/>
              <a:t>Student caps and allocation rules</a:t>
            </a:r>
          </a:p>
          <a:p>
            <a:pPr lvl="1"/>
            <a:r>
              <a:rPr lang="en-US"/>
              <a:t>Field monitoring protocols</a:t>
            </a:r>
          </a:p>
          <a:p>
            <a:pPr lvl="0"/>
            <a:r>
              <a:rPr lang="en-US"/>
              <a:t>Confirms viability of adaptive, multi‑stage sampling for cost studies</a:t>
            </a:r>
          </a:p>
          <a:p>
            <a:pPr marL="0" lvl="0" indent="0">
              <a:buNone/>
            </a:pPr>
            <a:endParaRPr lang="en-US"/>
          </a:p>
        </p:txBody>
      </p:sp>
      <p:sp>
        <p:nvSpPr>
          <p:cNvPr id="5" name="Slide Number Placeholder 4">
            <a:extLst>
              <a:ext uri="{FF2B5EF4-FFF2-40B4-BE49-F238E27FC236}">
                <a16:creationId xmlns:a16="http://schemas.microsoft.com/office/drawing/2014/main" id="{F367685D-8B8C-9D2A-B35D-3E7840F3429E}"/>
              </a:ext>
            </a:extLst>
          </p:cNvPr>
          <p:cNvSpPr>
            <a:spLocks noGrp="1"/>
          </p:cNvSpPr>
          <p:nvPr>
            <p:ph type="sldNum" sz="quarter" idx="18"/>
          </p:nvPr>
        </p:nvSpPr>
        <p:spPr/>
        <p:txBody>
          <a:bodyPr/>
          <a:lstStyle/>
          <a:p>
            <a:fld id="{7E1341B0-7904-4148-9082-6535FE1E4D20}" type="slidenum">
              <a:rPr lang="en-US" smtClean="0"/>
              <a:pPr/>
              <a:t>20</a:t>
            </a:fld>
            <a:endParaRPr lang="en-US"/>
          </a:p>
        </p:txBody>
      </p:sp>
      <p:pic>
        <p:nvPicPr>
          <p:cNvPr id="8" name="Picture 7">
            <a:extLst>
              <a:ext uri="{FF2B5EF4-FFF2-40B4-BE49-F238E27FC236}">
                <a16:creationId xmlns:a16="http://schemas.microsoft.com/office/drawing/2014/main" id="{397C5541-B585-FC68-FF63-E5ACC4426767}"/>
              </a:ext>
            </a:extLst>
          </p:cNvPr>
          <p:cNvPicPr>
            <a:picLocks noChangeAspect="1"/>
          </p:cNvPicPr>
          <p:nvPr/>
        </p:nvPicPr>
        <p:blipFill>
          <a:blip r:embed="rId3"/>
          <a:srcRect l="5625" t="40802" r="6736" b="43408"/>
          <a:stretch>
            <a:fillRect/>
          </a:stretch>
        </p:blipFill>
        <p:spPr>
          <a:xfrm>
            <a:off x="342900" y="4263992"/>
            <a:ext cx="8013633" cy="962527"/>
          </a:xfrm>
          <a:prstGeom prst="rect">
            <a:avLst/>
          </a:prstGeom>
        </p:spPr>
      </p:pic>
    </p:spTree>
    <p:extLst>
      <p:ext uri="{BB962C8B-B14F-4D97-AF65-F5344CB8AC3E}">
        <p14:creationId xmlns:p14="http://schemas.microsoft.com/office/powerpoint/2010/main" val="2224183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B5BFB-EC3D-9648-9D2D-B528DC3C2E41}"/>
              </a:ext>
            </a:extLst>
          </p:cNvPr>
          <p:cNvSpPr>
            <a:spLocks noGrp="1"/>
          </p:cNvSpPr>
          <p:nvPr>
            <p:ph type="ctrTitle"/>
          </p:nvPr>
        </p:nvSpPr>
        <p:spPr/>
        <p:txBody>
          <a:bodyPr/>
          <a:lstStyle/>
          <a:p>
            <a:r>
              <a:rPr lang="en-US"/>
              <a:t>Cong Ye</a:t>
            </a:r>
          </a:p>
        </p:txBody>
      </p:sp>
      <p:sp>
        <p:nvSpPr>
          <p:cNvPr id="3" name="Subtitle 2">
            <a:extLst>
              <a:ext uri="{FF2B5EF4-FFF2-40B4-BE49-F238E27FC236}">
                <a16:creationId xmlns:a16="http://schemas.microsoft.com/office/drawing/2014/main" id="{083F5EB6-9F04-B249-B8E7-99D8BEF4163B}"/>
              </a:ext>
            </a:extLst>
          </p:cNvPr>
          <p:cNvSpPr>
            <a:spLocks noGrp="1"/>
          </p:cNvSpPr>
          <p:nvPr>
            <p:ph type="subTitle" idx="1"/>
          </p:nvPr>
        </p:nvSpPr>
        <p:spPr/>
        <p:txBody>
          <a:bodyPr/>
          <a:lstStyle/>
          <a:p>
            <a:pPr lvl="0"/>
            <a:r>
              <a:rPr lang="en-US"/>
              <a:t>Principal Researcher</a:t>
            </a:r>
            <a:br>
              <a:rPr lang="en-US"/>
            </a:br>
            <a:r>
              <a:rPr lang="en-US"/>
              <a:t>+1.202.403.5000</a:t>
            </a:r>
            <a:br>
              <a:rPr lang="en-US"/>
            </a:br>
            <a:r>
              <a:rPr lang="en-US"/>
              <a:t>cye@air.org</a:t>
            </a:r>
          </a:p>
        </p:txBody>
      </p:sp>
      <p:sp>
        <p:nvSpPr>
          <p:cNvPr id="9" name="Text Placeholder 8">
            <a:extLst>
              <a:ext uri="{FF2B5EF4-FFF2-40B4-BE49-F238E27FC236}">
                <a16:creationId xmlns:a16="http://schemas.microsoft.com/office/drawing/2014/main" id="{90B207C8-84C0-47BB-A77B-8AB0F1129C73}"/>
              </a:ext>
            </a:extLst>
          </p:cNvPr>
          <p:cNvSpPr>
            <a:spLocks noGrp="1"/>
          </p:cNvSpPr>
          <p:nvPr>
            <p:ph type="body" sz="quarter" idx="10"/>
          </p:nvPr>
        </p:nvSpPr>
        <p:spPr/>
        <p:txBody>
          <a:bodyPr/>
          <a:lstStyle/>
          <a:p>
            <a:r>
              <a:rPr lang="en-US"/>
              <a:t>XXXXX_MO/YR</a:t>
            </a:r>
          </a:p>
        </p:txBody>
      </p:sp>
      <p:sp>
        <p:nvSpPr>
          <p:cNvPr id="7" name="Content Placeholder 6">
            <a:extLst>
              <a:ext uri="{FF2B5EF4-FFF2-40B4-BE49-F238E27FC236}">
                <a16:creationId xmlns:a16="http://schemas.microsoft.com/office/drawing/2014/main" id="{D88B16B3-75D8-4DB4-BF0D-E53122271F83}"/>
              </a:ext>
            </a:extLst>
          </p:cNvPr>
          <p:cNvSpPr>
            <a:spLocks noGrp="1"/>
          </p:cNvSpPr>
          <p:nvPr>
            <p:ph sz="quarter" idx="15"/>
          </p:nvPr>
        </p:nvSpPr>
        <p:spPr/>
        <p:txBody>
          <a:bodyPr/>
          <a:lstStyle/>
          <a:p>
            <a:r>
              <a:rPr lang="en-US"/>
              <a:t>PLEASE DIRECT QUESTIONS TO:</a:t>
            </a:r>
          </a:p>
        </p:txBody>
      </p:sp>
      <p:sp>
        <p:nvSpPr>
          <p:cNvPr id="29" name="Text Placeholder 28">
            <a:extLst>
              <a:ext uri="{FF2B5EF4-FFF2-40B4-BE49-F238E27FC236}">
                <a16:creationId xmlns:a16="http://schemas.microsoft.com/office/drawing/2014/main" id="{727F6D2F-29E1-4FE6-DF44-E025B91833CA}"/>
              </a:ext>
            </a:extLst>
          </p:cNvPr>
          <p:cNvSpPr>
            <a:spLocks noGrp="1"/>
          </p:cNvSpPr>
          <p:nvPr>
            <p:ph type="body" sz="quarter" idx="16"/>
          </p:nvPr>
        </p:nvSpPr>
        <p:spPr/>
        <p:txBody>
          <a:bodyPr/>
          <a:lstStyle/>
          <a:p>
            <a:r>
              <a:rPr lang="en-US"/>
              <a:t>Notice of Trademark: “American Institutes for Research” and “AIR” are registered trademarks. All other brand, product, or company names are trademarks or registered trademarks of their respective owners.</a:t>
            </a:r>
          </a:p>
          <a:p>
            <a:r>
              <a:rPr lang="en-US"/>
              <a:t>Copyright © 20XX American Institutes for Research®. All rights reserved. No part of this publication may be reproduced, distributed, or transmitted in any form or by any means, including photocopying, recording, website display, or other electronic or mechanical methods, without the prior written permission of the American Institutes for Research. For permission requests, please use the Contact Us form on AIR.ORG.</a:t>
            </a:r>
          </a:p>
        </p:txBody>
      </p:sp>
    </p:spTree>
    <p:extLst>
      <p:ext uri="{BB962C8B-B14F-4D97-AF65-F5344CB8AC3E}">
        <p14:creationId xmlns:p14="http://schemas.microsoft.com/office/powerpoint/2010/main" val="1022587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solidFill>
            <a:srgbClr val="FFFFFF"/>
          </a:solidFill>
          <a:ln/>
        </p:spPr>
        <p:txBody>
          <a:bodyPr>
            <a:normAutofit/>
          </a:bodyPr>
          <a:lstStyle/>
          <a:p>
            <a:r>
              <a:rPr lang="en-US"/>
              <a:t>Agenda and Sampling Team</a:t>
            </a:r>
          </a:p>
        </p:txBody>
      </p:sp>
      <p:sp>
        <p:nvSpPr>
          <p:cNvPr id="2" name="Text Placeholder 1"/>
          <p:cNvSpPr>
            <a:spLocks noGrp="1"/>
          </p:cNvSpPr>
          <p:nvPr>
            <p:ph type="body" sz="quarter" idx="10"/>
          </p:nvPr>
        </p:nvSpPr>
        <p:spPr>
          <a:xfrm>
            <a:off x="344043" y="1307592"/>
            <a:ext cx="2851544" cy="3841924"/>
          </a:xfrm>
        </p:spPr>
        <p:txBody>
          <a:bodyPr>
            <a:noAutofit/>
          </a:bodyPr>
          <a:lstStyle/>
          <a:p>
            <a:pPr marL="0" indent="0">
              <a:buNone/>
            </a:pPr>
            <a:r>
              <a:rPr lang="en-US" sz="2200" b="1"/>
              <a:t>Agenda</a:t>
            </a:r>
          </a:p>
          <a:p>
            <a:r>
              <a:rPr lang="en-US" sz="2200"/>
              <a:t>Sample Design</a:t>
            </a:r>
          </a:p>
          <a:p>
            <a:r>
              <a:rPr lang="en-US" sz="2200"/>
              <a:t>Simulation</a:t>
            </a:r>
          </a:p>
          <a:p>
            <a:r>
              <a:rPr lang="en-US" sz="2200"/>
              <a:t>Pilot Study</a:t>
            </a:r>
          </a:p>
        </p:txBody>
      </p:sp>
      <p:sp>
        <p:nvSpPr>
          <p:cNvPr id="4" name="Slide Number Placeholder 3">
            <a:extLst>
              <a:ext uri="{FF2B5EF4-FFF2-40B4-BE49-F238E27FC236}">
                <a16:creationId xmlns:a16="http://schemas.microsoft.com/office/drawing/2014/main" id="{747F22C8-7CAC-4516-852C-A1A01913023F}"/>
              </a:ext>
            </a:extLst>
          </p:cNvPr>
          <p:cNvSpPr>
            <a:spLocks noGrp="1"/>
          </p:cNvSpPr>
          <p:nvPr>
            <p:ph type="sldNum" sz="quarter" idx="11"/>
          </p:nvPr>
        </p:nvSpPr>
        <p:spPr/>
        <p:txBody>
          <a:bodyPr/>
          <a:lstStyle/>
          <a:p>
            <a:fld id="{7E1341B0-7904-4148-9082-6535FE1E4D20}" type="slidenum">
              <a:rPr lang="en-US" smtClean="0"/>
              <a:pPr/>
              <a:t>3</a:t>
            </a:fld>
            <a:endParaRPr lang="en-US"/>
          </a:p>
        </p:txBody>
      </p:sp>
      <p:sp>
        <p:nvSpPr>
          <p:cNvPr id="3" name="Content Placeholder 2">
            <a:extLst>
              <a:ext uri="{FF2B5EF4-FFF2-40B4-BE49-F238E27FC236}">
                <a16:creationId xmlns:a16="http://schemas.microsoft.com/office/drawing/2014/main" id="{F4CDF788-D81C-3DD9-43F7-259D4DA49051}"/>
              </a:ext>
            </a:extLst>
          </p:cNvPr>
          <p:cNvSpPr txBox="1">
            <a:spLocks/>
          </p:cNvSpPr>
          <p:nvPr/>
        </p:nvSpPr>
        <p:spPr>
          <a:xfrm>
            <a:off x="4870382" y="1164657"/>
            <a:ext cx="3928337" cy="4641783"/>
          </a:xfrm>
          <a:prstGeom prst="rect">
            <a:avLst/>
          </a:prstGeom>
        </p:spPr>
        <p:txBody>
          <a:bodyPr/>
          <a:lstStyle>
            <a:lvl1pPr marL="180023" indent="-180023" algn="l" defTabSz="514350" rtl="0" eaLnBrk="1" latinLnBrk="0" hangingPunct="1">
              <a:lnSpc>
                <a:spcPct val="125000"/>
              </a:lnSpc>
              <a:spcBef>
                <a:spcPts val="563"/>
              </a:spcBef>
              <a:buFont typeface="Arial" panose="020B0604020202020204" pitchFamily="34" charset="0"/>
              <a:buChar char="•"/>
              <a:defRPr lang="en-US" sz="2200" kern="1200" baseline="0" dirty="0">
                <a:solidFill>
                  <a:srgbClr val="1C252D"/>
                </a:solidFill>
                <a:latin typeface="+mn-lt"/>
                <a:ea typeface="+mn-ea"/>
                <a:cs typeface="Arial" panose="020B0604020202020204" pitchFamily="34" charset="0"/>
              </a:defRPr>
            </a:lvl1pPr>
            <a:lvl2pPr marL="360045" indent="-180023" algn="l" defTabSz="514350" rtl="0" eaLnBrk="1" latinLnBrk="0" hangingPunct="1">
              <a:lnSpc>
                <a:spcPct val="125000"/>
              </a:lnSpc>
              <a:spcBef>
                <a:spcPts val="338"/>
              </a:spcBef>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2pPr>
            <a:lvl3pPr marL="540068" indent="-180023" algn="l" defTabSz="514350" rtl="0" eaLnBrk="1" latinLnBrk="0" hangingPunct="1">
              <a:lnSpc>
                <a:spcPct val="125000"/>
              </a:lnSpc>
              <a:spcBef>
                <a:spcPts val="338"/>
              </a:spcBef>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3pPr>
            <a:lvl4pPr marL="720090" indent="-180023" algn="l" defTabSz="514350" rtl="0" eaLnBrk="1" latinLnBrk="0" hangingPunct="1">
              <a:lnSpc>
                <a:spcPct val="125000"/>
              </a:lnSpc>
              <a:spcBef>
                <a:spcPts val="338"/>
              </a:spcBef>
              <a:buSzPct val="100000"/>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4pPr>
            <a:lvl5pPr marL="900113" indent="-180023" algn="l" defTabSz="514350" rtl="0" eaLnBrk="1" latinLnBrk="0" hangingPunct="1">
              <a:lnSpc>
                <a:spcPct val="125000"/>
              </a:lnSpc>
              <a:spcBef>
                <a:spcPts val="338"/>
              </a:spcBef>
              <a:buFont typeface="Arial" panose="020B0604020202020204" pitchFamily="34" charset="0"/>
              <a:buChar char="•"/>
              <a:defRPr lang="en-US" sz="2200" kern="1200" baseline="0" dirty="0">
                <a:solidFill>
                  <a:srgbClr val="1C252D"/>
                </a:solidFill>
                <a:latin typeface="+mn-lt"/>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None/>
            </a:pPr>
            <a:r>
              <a:rPr lang="en-US" b="1"/>
              <a:t>Sampling Team</a:t>
            </a:r>
          </a:p>
          <a:p>
            <a:pPr lvl="1"/>
            <a:r>
              <a:rPr lang="en-US"/>
              <a:t>Cong Ye, AIR</a:t>
            </a:r>
          </a:p>
          <a:p>
            <a:pPr lvl="1"/>
            <a:r>
              <a:rPr lang="en-US"/>
              <a:t>Mike Garet, AIR</a:t>
            </a:r>
          </a:p>
          <a:p>
            <a:pPr lvl="1"/>
            <a:r>
              <a:rPr lang="en-US"/>
              <a:t>Tammy Kolbe, AIR</a:t>
            </a:r>
          </a:p>
          <a:p>
            <a:pPr lvl="1"/>
            <a:r>
              <a:rPr lang="en-US"/>
              <a:t>Kirk Wolter, NORC</a:t>
            </a:r>
          </a:p>
          <a:p>
            <a:pPr lvl="1"/>
            <a:r>
              <a:rPr lang="en-US"/>
              <a:t>Don Jang, NORC</a:t>
            </a:r>
          </a:p>
          <a:p>
            <a:pPr lvl="1"/>
            <a:r>
              <a:rPr lang="en-US"/>
              <a:t>Rachel Caroll, AIR</a:t>
            </a:r>
          </a:p>
          <a:p>
            <a:pPr lvl="1"/>
            <a:r>
              <a:rPr lang="en-US"/>
              <a:t>Carol Wan, Former AIR</a:t>
            </a:r>
          </a:p>
        </p:txBody>
      </p:sp>
    </p:spTree>
    <p:extLst>
      <p:ext uri="{BB962C8B-B14F-4D97-AF65-F5344CB8AC3E}">
        <p14:creationId xmlns:p14="http://schemas.microsoft.com/office/powerpoint/2010/main" val="4255258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33223D9-FAB8-8B46-B02A-D182ABAACE1E}"/>
              </a:ext>
            </a:extLst>
          </p:cNvPr>
          <p:cNvSpPr>
            <a:spLocks noGrp="1"/>
          </p:cNvSpPr>
          <p:nvPr>
            <p:ph type="ctrTitle"/>
          </p:nvPr>
        </p:nvSpPr>
        <p:spPr>
          <a:noFill/>
          <a:ln/>
        </p:spPr>
        <p:txBody>
          <a:bodyPr>
            <a:normAutofit/>
          </a:bodyPr>
          <a:lstStyle/>
          <a:p>
            <a:r>
              <a:rPr lang="en-US"/>
              <a:t>Sample Design</a:t>
            </a:r>
          </a:p>
        </p:txBody>
      </p:sp>
      <p:sp>
        <p:nvSpPr>
          <p:cNvPr id="11" name="Subtitle 10">
            <a:extLst>
              <a:ext uri="{FF2B5EF4-FFF2-40B4-BE49-F238E27FC236}">
                <a16:creationId xmlns:a16="http://schemas.microsoft.com/office/drawing/2014/main" id="{631B0C91-E7E9-1248-A3EE-131E379E518B}"/>
              </a:ext>
            </a:extLst>
          </p:cNvPr>
          <p:cNvSpPr>
            <a:spLocks noGrp="1"/>
          </p:cNvSpPr>
          <p:nvPr>
            <p:ph type="subTitle" idx="1"/>
          </p:nvPr>
        </p:nvSpPr>
        <p:spPr/>
        <p:txBody>
          <a:bodyPr/>
          <a:lstStyle/>
          <a:p>
            <a:r>
              <a:rPr lang="en-US"/>
              <a:t>Balancing Statistical Rigor and Operational Constraints</a:t>
            </a:r>
          </a:p>
        </p:txBody>
      </p:sp>
      <p:sp>
        <p:nvSpPr>
          <p:cNvPr id="3" name="Slide Number Placeholder 2">
            <a:extLst>
              <a:ext uri="{FF2B5EF4-FFF2-40B4-BE49-F238E27FC236}">
                <a16:creationId xmlns:a16="http://schemas.microsoft.com/office/drawing/2014/main" id="{99EA4F83-CD5E-435E-B6B0-CE0E9D6C52DF}"/>
              </a:ext>
            </a:extLst>
          </p:cNvPr>
          <p:cNvSpPr>
            <a:spLocks noGrp="1"/>
          </p:cNvSpPr>
          <p:nvPr>
            <p:ph type="sldNum" sz="quarter" idx="10"/>
          </p:nvPr>
        </p:nvSpPr>
        <p:spPr/>
        <p:txBody>
          <a:bodyPr/>
          <a:lstStyle/>
          <a:p>
            <a:fld id="{7E1341B0-7904-4148-9082-6535FE1E4D20}" type="slidenum">
              <a:rPr lang="en-US" smtClean="0"/>
              <a:pPr/>
              <a:t>4</a:t>
            </a:fld>
            <a:endParaRPr lang="en-US"/>
          </a:p>
        </p:txBody>
      </p:sp>
    </p:spTree>
    <p:extLst>
      <p:ext uri="{BB962C8B-B14F-4D97-AF65-F5344CB8AC3E}">
        <p14:creationId xmlns:p14="http://schemas.microsoft.com/office/powerpoint/2010/main" val="621992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Goal and Challenges</a:t>
            </a:r>
          </a:p>
        </p:txBody>
      </p:sp>
      <p:sp>
        <p:nvSpPr>
          <p:cNvPr id="18" name="Content Placeholder 17">
            <a:extLst>
              <a:ext uri="{FF2B5EF4-FFF2-40B4-BE49-F238E27FC236}">
                <a16:creationId xmlns:a16="http://schemas.microsoft.com/office/drawing/2014/main" id="{7E3D13BF-BE43-473C-AD59-4E81D3898A5B}"/>
              </a:ext>
            </a:extLst>
          </p:cNvPr>
          <p:cNvSpPr>
            <a:spLocks noGrp="1"/>
          </p:cNvSpPr>
          <p:nvPr>
            <p:ph sz="quarter" idx="17"/>
          </p:nvPr>
        </p:nvSpPr>
        <p:spPr/>
        <p:txBody>
          <a:bodyPr>
            <a:normAutofit lnSpcReduction="10000"/>
          </a:bodyPr>
          <a:lstStyle/>
          <a:p>
            <a:pPr lvl="0"/>
            <a:r>
              <a:rPr lang="en-US"/>
              <a:t>Goal: Produce nationally representative, policy‑relevant estimates of special education spending with reliable student-level disability category-specific estimates</a:t>
            </a:r>
          </a:p>
          <a:p>
            <a:pPr lvl="0"/>
            <a:r>
              <a:rPr lang="en-US"/>
              <a:t>Key challenges:</a:t>
            </a:r>
          </a:p>
          <a:p>
            <a:pPr lvl="1"/>
            <a:r>
              <a:rPr lang="en-US"/>
              <a:t>Uneven distribution of student subpopulations across districts and schools</a:t>
            </a:r>
          </a:p>
          <a:p>
            <a:pPr lvl="1"/>
            <a:r>
              <a:rPr lang="en-US"/>
              <a:t>Large variation in district and school size and composition, overall and by disability category</a:t>
            </a:r>
          </a:p>
          <a:p>
            <a:pPr lvl="1"/>
            <a:r>
              <a:rPr lang="en-US"/>
              <a:t>Significant volatility in the average and variance of spending per pupil across disability categories</a:t>
            </a:r>
          </a:p>
          <a:p>
            <a:pPr lvl="1"/>
            <a:r>
              <a:rPr lang="en-US"/>
              <a:t>Substantial intraclass correlation (ICC) within districts and schools</a:t>
            </a:r>
          </a:p>
          <a:p>
            <a:pPr lvl="0"/>
            <a:endParaRPr lang="en-US"/>
          </a:p>
        </p:txBody>
      </p:sp>
      <p:sp>
        <p:nvSpPr>
          <p:cNvPr id="5" name="Slide Number Placeholder 4">
            <a:extLst>
              <a:ext uri="{FF2B5EF4-FFF2-40B4-BE49-F238E27FC236}">
                <a16:creationId xmlns:a16="http://schemas.microsoft.com/office/drawing/2014/main" id="{B0D688CD-B3DF-4863-9969-F791391AABB4}"/>
              </a:ext>
            </a:extLst>
          </p:cNvPr>
          <p:cNvSpPr>
            <a:spLocks noGrp="1"/>
          </p:cNvSpPr>
          <p:nvPr>
            <p:ph type="sldNum" sz="quarter" idx="18"/>
          </p:nvPr>
        </p:nvSpPr>
        <p:spPr/>
        <p:txBody>
          <a:bodyPr/>
          <a:lstStyle/>
          <a:p>
            <a:fld id="{7E1341B0-7904-4148-9082-6535FE1E4D20}" type="slidenum">
              <a:rPr lang="en-US" smtClean="0"/>
              <a:pPr/>
              <a:t>5</a:t>
            </a:fld>
            <a:endParaRPr lang="en-US"/>
          </a:p>
        </p:txBody>
      </p:sp>
    </p:spTree>
    <p:extLst>
      <p:ext uri="{BB962C8B-B14F-4D97-AF65-F5344CB8AC3E}">
        <p14:creationId xmlns:p14="http://schemas.microsoft.com/office/powerpoint/2010/main" val="2860997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B02E2-BE17-2A52-D2EB-1ACB19E6E4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C52AA0-F44A-73CC-0EBD-2A5DE26F4BB0}"/>
              </a:ext>
            </a:extLst>
          </p:cNvPr>
          <p:cNvSpPr>
            <a:spLocks noGrp="1"/>
          </p:cNvSpPr>
          <p:nvPr>
            <p:ph type="title"/>
          </p:nvPr>
        </p:nvSpPr>
        <p:spPr/>
        <p:txBody>
          <a:bodyPr/>
          <a:lstStyle/>
          <a:p>
            <a:br>
              <a:rPr lang="en-US"/>
            </a:br>
            <a:r>
              <a:rPr lang="en-US"/>
              <a:t>Design Objectives</a:t>
            </a:r>
          </a:p>
        </p:txBody>
      </p:sp>
      <p:sp>
        <p:nvSpPr>
          <p:cNvPr id="18" name="Content Placeholder 17">
            <a:extLst>
              <a:ext uri="{FF2B5EF4-FFF2-40B4-BE49-F238E27FC236}">
                <a16:creationId xmlns:a16="http://schemas.microsoft.com/office/drawing/2014/main" id="{D9E3A39C-6EFF-BFEE-1153-63B2DD8D8F3E}"/>
              </a:ext>
            </a:extLst>
          </p:cNvPr>
          <p:cNvSpPr>
            <a:spLocks noGrp="1"/>
          </p:cNvSpPr>
          <p:nvPr>
            <p:ph sz="quarter" idx="17"/>
          </p:nvPr>
        </p:nvSpPr>
        <p:spPr/>
        <p:txBody>
          <a:bodyPr>
            <a:normAutofit/>
          </a:bodyPr>
          <a:lstStyle/>
          <a:p>
            <a:pPr lvl="0"/>
            <a:r>
              <a:rPr lang="en-US"/>
              <a:t>Achieve comparable precision across multiple student subpopulations, including 13 IDEA disability categories and aggregated estimates over student and LEA subgroups of interest</a:t>
            </a:r>
          </a:p>
          <a:p>
            <a:pPr lvl="0"/>
            <a:r>
              <a:rPr lang="en-US"/>
              <a:t>Balance sample sizes across key district characteristics</a:t>
            </a:r>
          </a:p>
          <a:p>
            <a:pPr lvl="1"/>
            <a:r>
              <a:rPr lang="en-US"/>
              <a:t>Charter, size, urbanicity, poverty level, urbanicity</a:t>
            </a:r>
          </a:p>
          <a:p>
            <a:pPr lvl="0"/>
            <a:r>
              <a:rPr lang="en-US"/>
              <a:t>Maintain operational feasibility for districts and schools</a:t>
            </a:r>
          </a:p>
          <a:p>
            <a:pPr lvl="0"/>
            <a:r>
              <a:rPr lang="en-US"/>
              <a:t>Control variability in sampling weights and clustering effects</a:t>
            </a:r>
          </a:p>
          <a:p>
            <a:pPr lvl="0"/>
            <a:endParaRPr lang="en-US"/>
          </a:p>
        </p:txBody>
      </p:sp>
      <p:sp>
        <p:nvSpPr>
          <p:cNvPr id="5" name="Slide Number Placeholder 4">
            <a:extLst>
              <a:ext uri="{FF2B5EF4-FFF2-40B4-BE49-F238E27FC236}">
                <a16:creationId xmlns:a16="http://schemas.microsoft.com/office/drawing/2014/main" id="{7168DB14-4470-0BCB-E5DC-1FE84440C854}"/>
              </a:ext>
            </a:extLst>
          </p:cNvPr>
          <p:cNvSpPr>
            <a:spLocks noGrp="1"/>
          </p:cNvSpPr>
          <p:nvPr>
            <p:ph type="sldNum" sz="quarter" idx="18"/>
          </p:nvPr>
        </p:nvSpPr>
        <p:spPr/>
        <p:txBody>
          <a:bodyPr/>
          <a:lstStyle/>
          <a:p>
            <a:fld id="{7E1341B0-7904-4148-9082-6535FE1E4D20}" type="slidenum">
              <a:rPr lang="en-US" smtClean="0"/>
              <a:pPr/>
              <a:t>6</a:t>
            </a:fld>
            <a:endParaRPr lang="en-US"/>
          </a:p>
        </p:txBody>
      </p:sp>
    </p:spTree>
    <p:extLst>
      <p:ext uri="{BB962C8B-B14F-4D97-AF65-F5344CB8AC3E}">
        <p14:creationId xmlns:p14="http://schemas.microsoft.com/office/powerpoint/2010/main" val="2927980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6401D-9DC4-FD4C-8076-E9E16265E0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81C174-5282-95E8-288F-A6A0B86B9229}"/>
              </a:ext>
            </a:extLst>
          </p:cNvPr>
          <p:cNvSpPr>
            <a:spLocks noGrp="1"/>
          </p:cNvSpPr>
          <p:nvPr>
            <p:ph type="title"/>
          </p:nvPr>
        </p:nvSpPr>
        <p:spPr/>
        <p:txBody>
          <a:bodyPr/>
          <a:lstStyle/>
          <a:p>
            <a:br>
              <a:rPr lang="en-US"/>
            </a:br>
            <a:r>
              <a:rPr lang="en-US"/>
              <a:t>Two-Stage vs. Three‑Stage Sampling Design</a:t>
            </a:r>
          </a:p>
        </p:txBody>
      </p:sp>
      <p:sp>
        <p:nvSpPr>
          <p:cNvPr id="18" name="Content Placeholder 17">
            <a:extLst>
              <a:ext uri="{FF2B5EF4-FFF2-40B4-BE49-F238E27FC236}">
                <a16:creationId xmlns:a16="http://schemas.microsoft.com/office/drawing/2014/main" id="{F43E9A98-89F8-5C3E-73D6-7642C3B7AEBC}"/>
              </a:ext>
            </a:extLst>
          </p:cNvPr>
          <p:cNvSpPr>
            <a:spLocks noGrp="1"/>
          </p:cNvSpPr>
          <p:nvPr>
            <p:ph sz="quarter" idx="17"/>
          </p:nvPr>
        </p:nvSpPr>
        <p:spPr>
          <a:xfrm>
            <a:off x="342902" y="1307591"/>
            <a:ext cx="3949966" cy="4583069"/>
          </a:xfrm>
        </p:spPr>
        <p:txBody>
          <a:bodyPr>
            <a:normAutofit lnSpcReduction="10000"/>
          </a:bodyPr>
          <a:lstStyle/>
          <a:p>
            <a:pPr marL="0" lvl="0" indent="0">
              <a:buNone/>
            </a:pPr>
            <a:r>
              <a:rPr lang="en-US" b="1"/>
              <a:t>Two-Stage Design (LEAs → Students)</a:t>
            </a:r>
          </a:p>
          <a:p>
            <a:pPr lvl="0"/>
            <a:r>
              <a:rPr lang="en-US"/>
              <a:t>Minimizes school-level clustering effects and provides broader pool of eligible students with disabilities, particularly low-incidence categories</a:t>
            </a:r>
          </a:p>
          <a:p>
            <a:pPr lvl="0"/>
            <a:r>
              <a:rPr lang="en-US"/>
              <a:t>Requires participation from larger number of schools, increasing data collection costs and nonresponse risk</a:t>
            </a:r>
          </a:p>
        </p:txBody>
      </p:sp>
      <p:sp>
        <p:nvSpPr>
          <p:cNvPr id="5" name="Slide Number Placeholder 4">
            <a:extLst>
              <a:ext uri="{FF2B5EF4-FFF2-40B4-BE49-F238E27FC236}">
                <a16:creationId xmlns:a16="http://schemas.microsoft.com/office/drawing/2014/main" id="{93AC27DA-EA03-3BAD-0110-A23FE94D5407}"/>
              </a:ext>
            </a:extLst>
          </p:cNvPr>
          <p:cNvSpPr>
            <a:spLocks noGrp="1"/>
          </p:cNvSpPr>
          <p:nvPr>
            <p:ph type="sldNum" sz="quarter" idx="18"/>
          </p:nvPr>
        </p:nvSpPr>
        <p:spPr/>
        <p:txBody>
          <a:bodyPr/>
          <a:lstStyle/>
          <a:p>
            <a:fld id="{7E1341B0-7904-4148-9082-6535FE1E4D20}" type="slidenum">
              <a:rPr lang="en-US" smtClean="0"/>
              <a:pPr/>
              <a:t>7</a:t>
            </a:fld>
            <a:endParaRPr lang="en-US"/>
          </a:p>
        </p:txBody>
      </p:sp>
      <p:sp>
        <p:nvSpPr>
          <p:cNvPr id="3" name="Content Placeholder 17">
            <a:extLst>
              <a:ext uri="{FF2B5EF4-FFF2-40B4-BE49-F238E27FC236}">
                <a16:creationId xmlns:a16="http://schemas.microsoft.com/office/drawing/2014/main" id="{EB7A243D-2BEA-4FD0-7FAD-9673EEB4DD28}"/>
              </a:ext>
            </a:extLst>
          </p:cNvPr>
          <p:cNvSpPr txBox="1">
            <a:spLocks/>
          </p:cNvSpPr>
          <p:nvPr/>
        </p:nvSpPr>
        <p:spPr>
          <a:xfrm>
            <a:off x="4470536" y="1307591"/>
            <a:ext cx="3949966" cy="4583069"/>
          </a:xfrm>
          <a:prstGeom prst="rect">
            <a:avLst/>
          </a:prstGeom>
        </p:spPr>
        <p:txBody>
          <a:bodyPr vert="horz" lIns="0" tIns="0" rIns="0" bIns="0" rtlCol="0">
            <a:normAutofit fontScale="92500"/>
          </a:bodyPr>
          <a:lstStyle>
            <a:lvl1pPr marL="180023" indent="-180023" algn="l" defTabSz="514350" rtl="0" eaLnBrk="1" latinLnBrk="0" hangingPunct="1">
              <a:lnSpc>
                <a:spcPct val="125000"/>
              </a:lnSpc>
              <a:spcBef>
                <a:spcPts val="563"/>
              </a:spcBef>
              <a:buFont typeface="Arial" panose="020B0604020202020204" pitchFamily="34" charset="0"/>
              <a:buChar char="•"/>
              <a:defRPr lang="en-US" sz="2200" kern="1200" baseline="0">
                <a:solidFill>
                  <a:srgbClr val="1C252D"/>
                </a:solidFill>
                <a:latin typeface="+mn-lt"/>
                <a:ea typeface="+mn-ea"/>
                <a:cs typeface="Arial" panose="020B0604020202020204" pitchFamily="34" charset="0"/>
              </a:defRPr>
            </a:lvl1pPr>
            <a:lvl2pPr marL="360045" indent="-180023" algn="l" defTabSz="514350" rtl="0" eaLnBrk="1" latinLnBrk="0" hangingPunct="1">
              <a:lnSpc>
                <a:spcPct val="125000"/>
              </a:lnSpc>
              <a:spcBef>
                <a:spcPts val="338"/>
              </a:spcBef>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2pPr>
            <a:lvl3pPr marL="540068" indent="-180023" algn="l" defTabSz="514350" rtl="0" eaLnBrk="1" latinLnBrk="0" hangingPunct="1">
              <a:lnSpc>
                <a:spcPct val="125000"/>
              </a:lnSpc>
              <a:spcBef>
                <a:spcPts val="338"/>
              </a:spcBef>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3pPr>
            <a:lvl4pPr marL="720090" indent="-180023" algn="l" defTabSz="514350" rtl="0" eaLnBrk="1" latinLnBrk="0" hangingPunct="1">
              <a:lnSpc>
                <a:spcPct val="125000"/>
              </a:lnSpc>
              <a:spcBef>
                <a:spcPts val="338"/>
              </a:spcBef>
              <a:buSzPct val="100000"/>
              <a:buFont typeface="Calibri" panose="020F0502020204030204" pitchFamily="34" charset="0"/>
              <a:buChar char="◦"/>
              <a:defRPr lang="en-US" sz="2200" kern="1200" baseline="0">
                <a:solidFill>
                  <a:srgbClr val="1C252D"/>
                </a:solidFill>
                <a:latin typeface="+mn-lt"/>
                <a:ea typeface="+mn-ea"/>
                <a:cs typeface="Arial" panose="020B0604020202020204" pitchFamily="34" charset="0"/>
              </a:defRPr>
            </a:lvl4pPr>
            <a:lvl5pPr marL="900113" indent="-180023" algn="l" defTabSz="514350" rtl="0" eaLnBrk="1" latinLnBrk="0" hangingPunct="1">
              <a:lnSpc>
                <a:spcPct val="125000"/>
              </a:lnSpc>
              <a:spcBef>
                <a:spcPts val="338"/>
              </a:spcBef>
              <a:buFont typeface="Arial" panose="020B0604020202020204" pitchFamily="34" charset="0"/>
              <a:buChar char="•"/>
              <a:defRPr lang="en-US" sz="2200" kern="1200" baseline="0" dirty="0">
                <a:solidFill>
                  <a:srgbClr val="1C252D"/>
                </a:solidFill>
                <a:latin typeface="+mn-lt"/>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r>
              <a:rPr lang="en-US" sz="2600" b="1"/>
              <a:t>Three-Stage Design (LEAs → Schools → Students)</a:t>
            </a:r>
          </a:p>
          <a:p>
            <a:r>
              <a:rPr lang="en-US" sz="2400"/>
              <a:t>Reduces member of participating schools, reducing operational complexity and costs </a:t>
            </a:r>
          </a:p>
          <a:p>
            <a:r>
              <a:rPr lang="en-US" sz="2400"/>
              <a:t>Allows for precise management of student sample sizes per school (e.g., enforcing minimum/maximum caps per school)</a:t>
            </a:r>
          </a:p>
        </p:txBody>
      </p:sp>
    </p:spTree>
    <p:extLst>
      <p:ext uri="{BB962C8B-B14F-4D97-AF65-F5344CB8AC3E}">
        <p14:creationId xmlns:p14="http://schemas.microsoft.com/office/powerpoint/2010/main" val="2590559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6F873-8C15-418C-B6E1-65F871A025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CE922B-AAF6-22B3-F26C-6EA03AE3F359}"/>
              </a:ext>
            </a:extLst>
          </p:cNvPr>
          <p:cNvSpPr>
            <a:spLocks noGrp="1"/>
          </p:cNvSpPr>
          <p:nvPr>
            <p:ph type="title"/>
          </p:nvPr>
        </p:nvSpPr>
        <p:spPr/>
        <p:txBody>
          <a:bodyPr/>
          <a:lstStyle/>
          <a:p>
            <a:br>
              <a:rPr lang="en-US"/>
            </a:br>
            <a:r>
              <a:rPr lang="en-US"/>
              <a:t>Overview of the Three‑Stage Sampling Design</a:t>
            </a:r>
          </a:p>
        </p:txBody>
      </p:sp>
      <p:sp>
        <p:nvSpPr>
          <p:cNvPr id="18" name="Content Placeholder 17">
            <a:extLst>
              <a:ext uri="{FF2B5EF4-FFF2-40B4-BE49-F238E27FC236}">
                <a16:creationId xmlns:a16="http://schemas.microsoft.com/office/drawing/2014/main" id="{562024D9-E880-9D99-70FE-8BD87029DC5A}"/>
              </a:ext>
            </a:extLst>
          </p:cNvPr>
          <p:cNvSpPr>
            <a:spLocks noGrp="1"/>
          </p:cNvSpPr>
          <p:nvPr>
            <p:ph sz="quarter" idx="17"/>
          </p:nvPr>
        </p:nvSpPr>
        <p:spPr/>
        <p:txBody>
          <a:bodyPr>
            <a:normAutofit/>
          </a:bodyPr>
          <a:lstStyle/>
          <a:p>
            <a:pPr lvl="0"/>
            <a:r>
              <a:rPr lang="en-US"/>
              <a:t>Stage 1: Select school districts</a:t>
            </a:r>
          </a:p>
          <a:p>
            <a:pPr lvl="0"/>
            <a:r>
              <a:rPr lang="en-US"/>
              <a:t>Stage 2: Select schools within districts</a:t>
            </a:r>
          </a:p>
          <a:p>
            <a:pPr lvl="0"/>
            <a:r>
              <a:rPr lang="en-US"/>
              <a:t>Stage 3: Select students within schools</a:t>
            </a:r>
          </a:p>
          <a:p>
            <a:pPr lvl="0"/>
            <a:endParaRPr lang="en-US"/>
          </a:p>
        </p:txBody>
      </p:sp>
      <p:sp>
        <p:nvSpPr>
          <p:cNvPr id="5" name="Slide Number Placeholder 4">
            <a:extLst>
              <a:ext uri="{FF2B5EF4-FFF2-40B4-BE49-F238E27FC236}">
                <a16:creationId xmlns:a16="http://schemas.microsoft.com/office/drawing/2014/main" id="{72505E8A-06B9-BCA3-87E2-2CDCC33CE60B}"/>
              </a:ext>
            </a:extLst>
          </p:cNvPr>
          <p:cNvSpPr>
            <a:spLocks noGrp="1"/>
          </p:cNvSpPr>
          <p:nvPr>
            <p:ph type="sldNum" sz="quarter" idx="18"/>
          </p:nvPr>
        </p:nvSpPr>
        <p:spPr/>
        <p:txBody>
          <a:bodyPr/>
          <a:lstStyle/>
          <a:p>
            <a:fld id="{7E1341B0-7904-4148-9082-6535FE1E4D20}" type="slidenum">
              <a:rPr lang="en-US" smtClean="0"/>
              <a:pPr/>
              <a:t>8</a:t>
            </a:fld>
            <a:endParaRPr lang="en-US"/>
          </a:p>
        </p:txBody>
      </p:sp>
      <p:pic>
        <p:nvPicPr>
          <p:cNvPr id="7" name="Picture 6">
            <a:extLst>
              <a:ext uri="{FF2B5EF4-FFF2-40B4-BE49-F238E27FC236}">
                <a16:creationId xmlns:a16="http://schemas.microsoft.com/office/drawing/2014/main" id="{250FD69E-0546-EF6E-FF1A-0B48B5EBE543}"/>
              </a:ext>
            </a:extLst>
          </p:cNvPr>
          <p:cNvPicPr>
            <a:picLocks noChangeAspect="1"/>
          </p:cNvPicPr>
          <p:nvPr/>
        </p:nvPicPr>
        <p:blipFill>
          <a:blip r:embed="rId3"/>
          <a:srcRect l="1895" t="41434" r="9401" b="32197"/>
          <a:stretch>
            <a:fillRect/>
          </a:stretch>
        </p:blipFill>
        <p:spPr>
          <a:xfrm>
            <a:off x="221382" y="3429000"/>
            <a:ext cx="8111114" cy="1607420"/>
          </a:xfrm>
          <a:prstGeom prst="rect">
            <a:avLst/>
          </a:prstGeom>
        </p:spPr>
      </p:pic>
    </p:spTree>
    <p:extLst>
      <p:ext uri="{BB962C8B-B14F-4D97-AF65-F5344CB8AC3E}">
        <p14:creationId xmlns:p14="http://schemas.microsoft.com/office/powerpoint/2010/main" val="1088492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49062-01FF-1F46-5CAF-6BF95CC52B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BAADAC-5F00-FAD9-F1A3-FEFB21B158B3}"/>
              </a:ext>
            </a:extLst>
          </p:cNvPr>
          <p:cNvSpPr>
            <a:spLocks noGrp="1"/>
          </p:cNvSpPr>
          <p:nvPr>
            <p:ph type="title"/>
          </p:nvPr>
        </p:nvSpPr>
        <p:spPr/>
        <p:txBody>
          <a:bodyPr/>
          <a:lstStyle/>
          <a:p>
            <a:br>
              <a:rPr lang="en-US"/>
            </a:br>
            <a:r>
              <a:rPr lang="en-US"/>
              <a:t>Stage 1: District Sampling</a:t>
            </a:r>
          </a:p>
        </p:txBody>
      </p:sp>
      <p:sp>
        <p:nvSpPr>
          <p:cNvPr id="18" name="Content Placeholder 17">
            <a:extLst>
              <a:ext uri="{FF2B5EF4-FFF2-40B4-BE49-F238E27FC236}">
                <a16:creationId xmlns:a16="http://schemas.microsoft.com/office/drawing/2014/main" id="{9CA157CA-C48B-35C1-E988-DAA3191477D6}"/>
              </a:ext>
            </a:extLst>
          </p:cNvPr>
          <p:cNvSpPr>
            <a:spLocks noGrp="1"/>
          </p:cNvSpPr>
          <p:nvPr>
            <p:ph sz="quarter" idx="17"/>
          </p:nvPr>
        </p:nvSpPr>
        <p:spPr/>
        <p:txBody>
          <a:bodyPr>
            <a:normAutofit/>
          </a:bodyPr>
          <a:lstStyle/>
          <a:p>
            <a:pPr lvl="0"/>
            <a:r>
              <a:rPr lang="en-US"/>
              <a:t>Primary sampling units (PSUs): school districts</a:t>
            </a:r>
          </a:p>
          <a:p>
            <a:pPr lvl="0"/>
            <a:r>
              <a:rPr lang="en-US"/>
              <a:t>Measure of size: student enrollment</a:t>
            </a:r>
          </a:p>
          <a:p>
            <a:pPr lvl="0"/>
            <a:r>
              <a:rPr lang="en-US"/>
              <a:t>Sampling features:</a:t>
            </a:r>
          </a:p>
          <a:p>
            <a:pPr lvl="1"/>
            <a:r>
              <a:rPr lang="en-US"/>
              <a:t>Probability proportional to size (PPS)</a:t>
            </a:r>
          </a:p>
          <a:p>
            <a:pPr lvl="1"/>
            <a:r>
              <a:rPr lang="en-US"/>
              <a:t>Explicit stratification by key policy‑relevant characteristics</a:t>
            </a:r>
          </a:p>
          <a:p>
            <a:pPr lvl="1"/>
            <a:r>
              <a:rPr lang="en-US"/>
              <a:t>Implicit stratification to ensure representation across additional variables</a:t>
            </a:r>
          </a:p>
          <a:p>
            <a:pPr lvl="0"/>
            <a:r>
              <a:rPr lang="en-US"/>
              <a:t>Result: A district sample that supports broad coverage and analytic flexibility</a:t>
            </a:r>
          </a:p>
        </p:txBody>
      </p:sp>
      <p:sp>
        <p:nvSpPr>
          <p:cNvPr id="5" name="Slide Number Placeholder 4">
            <a:extLst>
              <a:ext uri="{FF2B5EF4-FFF2-40B4-BE49-F238E27FC236}">
                <a16:creationId xmlns:a16="http://schemas.microsoft.com/office/drawing/2014/main" id="{C76A4DB8-CB20-1CA8-4477-D005A24E64A8}"/>
              </a:ext>
            </a:extLst>
          </p:cNvPr>
          <p:cNvSpPr>
            <a:spLocks noGrp="1"/>
          </p:cNvSpPr>
          <p:nvPr>
            <p:ph type="sldNum" sz="quarter" idx="18"/>
          </p:nvPr>
        </p:nvSpPr>
        <p:spPr/>
        <p:txBody>
          <a:bodyPr/>
          <a:lstStyle/>
          <a:p>
            <a:fld id="{7E1341B0-7904-4148-9082-6535FE1E4D20}" type="slidenum">
              <a:rPr lang="en-US" smtClean="0"/>
              <a:pPr/>
              <a:t>9</a:t>
            </a:fld>
            <a:endParaRPr lang="en-US"/>
          </a:p>
        </p:txBody>
      </p:sp>
      <p:pic>
        <p:nvPicPr>
          <p:cNvPr id="7" name="Graphic 6" descr="Schoolhouse outline">
            <a:extLst>
              <a:ext uri="{FF2B5EF4-FFF2-40B4-BE49-F238E27FC236}">
                <a16:creationId xmlns:a16="http://schemas.microsoft.com/office/drawing/2014/main" id="{2C5FE73B-9F92-1C5E-B569-A425C3812D5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658302" y="525780"/>
            <a:ext cx="2140418" cy="2140418"/>
          </a:xfrm>
          <a:prstGeom prst="rect">
            <a:avLst/>
          </a:prstGeom>
        </p:spPr>
      </p:pic>
    </p:spTree>
    <p:extLst>
      <p:ext uri="{BB962C8B-B14F-4D97-AF65-F5344CB8AC3E}">
        <p14:creationId xmlns:p14="http://schemas.microsoft.com/office/powerpoint/2010/main" val="668271251"/>
      </p:ext>
    </p:extLst>
  </p:cSld>
  <p:clrMapOvr>
    <a:masterClrMapping/>
  </p:clrMapOvr>
</p:sld>
</file>

<file path=ppt/theme/theme1.xml><?xml version="1.0" encoding="utf-8"?>
<a:theme xmlns:a="http://schemas.openxmlformats.org/drawingml/2006/main" name="AIR_2023_Dark">
  <a:themeElements>
    <a:clrScheme name="AIR_Blue_Green_Gray_2022">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2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Deep Blue #063C5C. Use w/white. (Contrast: 9.9:1)">
      <a:srgbClr val="063C5C"/>
    </a:custClr>
    <a:custClr name="Classic Blue #00507F. Use w/white. (Contrast: 6.8:1)">
      <a:srgbClr val="00507F"/>
    </a:custClr>
    <a:custClr name="Ocean #006E9F. Use w/black. (Contrast 4.7.)">
      <a:srgbClr val="006E9F"/>
    </a:custClr>
    <a:custClr name="Wedgewood #5393BD. Use w/Charcoal. (Contrast: 5.5:1) Use a border against white fill.">
      <a:srgbClr val="5393BD"/>
    </a:custClr>
    <a:custClr name="Hydrangea #98C7E9. Use w/Charcoal. (Contrast: 9.6:1) Use a border against white fill.">
      <a:srgbClr val="98C7E9"/>
    </a:custClr>
    <a:custClr name="Ice #D1EEFC. Use w/Charcoal. (Contrast: 13.5:1) Use a border against white fill.">
      <a:srgbClr val="D1EEFC"/>
    </a:custClr>
    <a:custClr name="Blank">
      <a:srgbClr val="FFFFFF"/>
    </a:custClr>
    <a:custClr name="Classic Blue #00507F. Use w/white. (Contrast: 6.8:1)">
      <a:srgbClr val="00507F"/>
    </a:custClr>
    <a:custClr name="Pool #009DD7. Use w/Charcoal. (Contrast: 6.4:1) Use a border against white fill.">
      <a:srgbClr val="009DD7"/>
    </a:custClr>
    <a:custClr name="50 pct ice #E8F6FD. Use w/Charcoal. (Contrast: 14.4:1) Use a border against white fill.">
      <a:srgbClr val="E8F6FD"/>
    </a:custClr>
    <a:custClr name="Leaf #056233. Use w/white. (Contrast: 7.2:1)">
      <a:srgbClr val="056233"/>
    </a:custClr>
    <a:custClr name="Grass #008341. Use w/white. (Contrast: 4.6:1)">
      <a:srgbClr val="008341"/>
    </a:custClr>
    <a:custClr name="Lime #06A94F. Use w/Charcoal. (Contrast: 5.1:1) Use a border against white fill.">
      <a:srgbClr val="06A94F"/>
    </a:custClr>
    <a:custClr name="Mint #7AC79B. Use w/Charcoal. (Contrast: 8:1) Use a border against white fill.">
      <a:srgbClr val="7AC79B"/>
    </a:custClr>
    <a:custClr name="Sage #B4D8BE. Use w/Charcoal. (Contrast: 10.1:1) Use a border against white fill.">
      <a:srgbClr val="B4D8BE"/>
    </a:custClr>
    <a:custClr name="Light Sage #D8ECDB. Use w/Charcoal. (Contrast: 12.5:1) Use a border against white fill.">
      <a:srgbClr val="D8ECDB"/>
    </a:custClr>
    <a:custClr name="Blank">
      <a:srgbClr val="FFFFFF"/>
    </a:custClr>
    <a:custClr name="Blank">
      <a:srgbClr val="FFFFFF"/>
    </a:custClr>
    <a:custClr name="Blank">
      <a:srgbClr val="FFFFFF"/>
    </a:custClr>
    <a:custClr name="Blank">
      <a:srgbClr val="FFFFFF"/>
    </a:custClr>
    <a:custClr name="Charcoal #1C252D. Use w/white. (Contrast: 15:1)">
      <a:srgbClr val="1C252D"/>
    </a:custClr>
    <a:custClr name="Slate #333F48. Use w/white. (Contrast: 10.3:1)">
      <a:srgbClr val="333F48"/>
    </a:custClr>
    <a:custClr name="Stone #72808A. Use w/black. (Contrast 5.4.)">
      <a:srgbClr val="72808A"/>
    </a:custClr>
    <a:custClr name="Pewter #A3AAAD. Use w/Charcoal. (Contrast: 6.6:1) Use a border against white fill.">
      <a:srgbClr val="A3AAAD"/>
    </a:custClr>
    <a:custClr name="Fog #C6CDD1. Use w/Charcoal. (Contrast: 9.7:1) Use a border against white fill.">
      <a:srgbClr val="C6CDD1"/>
    </a:custClr>
    <a:custClr name="Cement #E2E6E8. Use w/Charcoal. (Contrast: 12.4:1) Use a border against white fill.">
      <a:srgbClr val="E2E6E8"/>
    </a:custClr>
    <a:custClr name="Blank">
      <a:srgbClr val="FFFFFF"/>
    </a:custClr>
    <a:custClr name="Blank">
      <a:srgbClr val="FFFFFF"/>
    </a:custClr>
    <a:custClr name="Blank">
      <a:srgbClr val="FFFFFF"/>
    </a:custClr>
    <a:custClr name="Blank">
      <a:srgbClr val="FFFFFF"/>
    </a:custClr>
    <a:custClr name="Eggplant #49124C. Use w/white. (Contrast: 14:1)">
      <a:srgbClr val="49124C"/>
    </a:custClr>
    <a:custClr name="Plum #602468. Use w/white. (Contrast: 10.4:1)">
      <a:srgbClr val="602468"/>
    </a:custClr>
    <a:custClr name="Orchid #9A5EA6. Use w/black. (Contrast 4.6.)">
      <a:srgbClr val="9A5EA6"/>
    </a:custClr>
    <a:custClr name="Heather #B888BD. Use w/Charcoal. (Contrast: 5.4:1) Use a border against white fill.">
      <a:srgbClr val="B888BD"/>
    </a:custClr>
    <a:custClr name="Lilac #E2C9E1. Use w/Charcoal. (Contrast: 10:1) Use a border against white fill.">
      <a:srgbClr val="E2C9E1"/>
    </a:custClr>
    <a:custClr name="Soft Lilac #F5E8F2. Use w/Charcoal. (Contrast: 13:1) Use a border against white fill.">
      <a:srgbClr val="F5E8F2"/>
    </a:custClr>
    <a:custClr name="Blank">
      <a:srgbClr val="FFFFFF"/>
    </a:custClr>
    <a:custClr name="Bark #6A5204. Use w/white. (Contrast: 8.6:1)">
      <a:srgbClr val="6A5204"/>
    </a:custClr>
    <a:custClr name="Caramel #946E29. Use w/white. (Contrast: 5.5:1)">
      <a:srgbClr val="946E29"/>
    </a:custClr>
    <a:custClr name="Gold #C6892B. Use w/black. (Contrast 5.4.)">
      <a:srgbClr val="C6892B"/>
    </a:custClr>
    <a:custClr name="Amber #882E0A. Use w/white. (Contrast: 11.9:1)">
      <a:srgbClr val="882E0A"/>
    </a:custClr>
    <a:custClr name="Pumpkin #BC4A26. Use w/white. (Contrast: 7.5:1)">
      <a:srgbClr val="BC4A26"/>
    </a:custClr>
    <a:custClr name="Tangerine #EA6A20. Use w/white. (Contrast: 4.8:1)">
      <a:srgbClr val="EA6A20"/>
    </a:custClr>
    <a:custClr name="Creamsicle #F9A872. Use w/Charcoal. (Contrast: 6.4:1) Use a border against white fill.">
      <a:srgbClr val="F9A872"/>
    </a:custClr>
    <a:custClr name="Peach #FDD1B0. Use w/Charcoal. (Contrast: 9.8:1) Use a border against white fill.">
      <a:srgbClr val="FDD1B0"/>
    </a:custClr>
    <a:custClr name="Pale Peach #FAECE7. Use w/Charcoal. (Contrast: 13.1:1) Use a border against white fill.">
      <a:srgbClr val="FAECE7"/>
    </a:custClr>
    <a:custClr name="Blank">
      <a:srgbClr val="FFFFFF"/>
    </a:custClr>
    <a:custClr name="Marigold #FEC553. Use w/Charcoal. (Contrast: 7.9:1) Use a border against white fill.">
      <a:srgbClr val="FEC553"/>
    </a:custClr>
    <a:custClr name="Flax #F7D880. Use w/Charcoal. (Contrast: 9.6:1) Use a border against white fill.">
      <a:srgbClr val="F7D880"/>
    </a:custClr>
    <a:custClr name="Cream #FFF6DC. Use w/Charcoal. (Contrast: 13.7:1) Use a border against white fill.">
      <a:srgbClr val="FFF6DC"/>
    </a:custClr>
  </a:custClrLst>
  <a:extLst>
    <a:ext uri="{05A4C25C-085E-4340-85A3-A5531E510DB2}">
      <thm15:themeFamily xmlns:thm15="http://schemas.microsoft.com/office/thememl/2012/main" name="Presentation1" id="{9F9F1C3E-AD53-4167-86BE-79D5FC6343B2}" vid="{5A668D94-67C4-4F08-920D-A73B2F08AF7D}"/>
    </a:ext>
  </a:extLst>
</a:theme>
</file>

<file path=ppt/theme/theme2.xml><?xml version="1.0" encoding="utf-8"?>
<a:theme xmlns:a="http://schemas.openxmlformats.org/drawingml/2006/main" name="AIR_2023_Light_PPT">
  <a:themeElements>
    <a:clrScheme name="AIR_Blue_Green_Gray_2022">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2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Deep Blue #063C5C. Use w/white. (Contrast: 9.9:1)">
      <a:srgbClr val="063C5C"/>
    </a:custClr>
    <a:custClr name="Classic Blue #00507F. Use w/white. (Contrast: 6.8:1)">
      <a:srgbClr val="00507F"/>
    </a:custClr>
    <a:custClr name="Ocean #006E9F. Use w/black. (Contrast 4.7.)">
      <a:srgbClr val="006E9F"/>
    </a:custClr>
    <a:custClr name="Wedgewood #5393BD. Use w/Charcoal. (Contrast: 5.5:1) Use a border against white fill.">
      <a:srgbClr val="5393BD"/>
    </a:custClr>
    <a:custClr name="Hydrangea #98C7E9. Use w/Charcoal. (Contrast: 9.6:1) Use a border against white fill.">
      <a:srgbClr val="98C7E9"/>
    </a:custClr>
    <a:custClr name="Ice #D1EEFC. Use w/Charcoal. (Contrast: 13.5:1) Use a border against white fill.">
      <a:srgbClr val="D1EEFC"/>
    </a:custClr>
    <a:custClr name="Blank">
      <a:srgbClr val="FFFFFF"/>
    </a:custClr>
    <a:custClr name="Classic Blue #00507F. Use w/white. (Contrast: 6.8:1)">
      <a:srgbClr val="00507F"/>
    </a:custClr>
    <a:custClr name="Pool #009DD7. Use w/Charcoal. (Contrast: 6.4:1) Use a border against white fill.">
      <a:srgbClr val="009DD7"/>
    </a:custClr>
    <a:custClr name="50 pct ice #E8F6FD. Use w/Charcoal. (Contrast: 14.4:1) Use a border against white fill.">
      <a:srgbClr val="E8F6FD"/>
    </a:custClr>
    <a:custClr name="Leaf #056233. Use w/white. (Contrast: 7.2:1)">
      <a:srgbClr val="056233"/>
    </a:custClr>
    <a:custClr name="Grass #008341. Use w/white. (Contrast: 4.6:1)">
      <a:srgbClr val="008341"/>
    </a:custClr>
    <a:custClr name="Lime #06A94F. Use w/Charcoal. (Contrast: 5.1:1) Use a border against white fill.">
      <a:srgbClr val="06A94F"/>
    </a:custClr>
    <a:custClr name="Mint #7AC79B. Use w/Charcoal. (Contrast: 8:1) Use a border against white fill.">
      <a:srgbClr val="7AC79B"/>
    </a:custClr>
    <a:custClr name="Sage #B4D8BE. Use w/Charcoal. (Contrast: 10.1:1) Use a border against white fill.">
      <a:srgbClr val="B4D8BE"/>
    </a:custClr>
    <a:custClr name="Light Sage #D8ECDB. Use w/Charcoal. (Contrast: 12.5:1) Use a border against white fill.">
      <a:srgbClr val="D8ECDB"/>
    </a:custClr>
    <a:custClr name="Blank">
      <a:srgbClr val="FFFFFF"/>
    </a:custClr>
    <a:custClr name="Blank">
      <a:srgbClr val="FFFFFF"/>
    </a:custClr>
    <a:custClr name="Blank">
      <a:srgbClr val="FFFFFF"/>
    </a:custClr>
    <a:custClr name="Blank">
      <a:srgbClr val="FFFFFF"/>
    </a:custClr>
    <a:custClr name="Charcoal #1C252D. Use w/white. (Contrast: 15:1)">
      <a:srgbClr val="1C252D"/>
    </a:custClr>
    <a:custClr name="Slate #333F48. Use w/white. (Contrast: 10.3:1)">
      <a:srgbClr val="333F48"/>
    </a:custClr>
    <a:custClr name="Stone #72808A. Use w/black. (Contrast 5.4.)">
      <a:srgbClr val="72808A"/>
    </a:custClr>
    <a:custClr name="Pewter #A3AAAD. Use w/Charcoal. (Contrast: 6.6:1) Use a border against white fill.">
      <a:srgbClr val="A3AAAD"/>
    </a:custClr>
    <a:custClr name="Fog #C6CDD1. Use w/Charcoal. (Contrast: 9.7:1) Use a border against white fill.">
      <a:srgbClr val="C6CDD1"/>
    </a:custClr>
    <a:custClr name="Cement #E2E6E8. Use w/Charcoal. (Contrast: 12.4:1) Use a border against white fill.">
      <a:srgbClr val="E2E6E8"/>
    </a:custClr>
    <a:custClr name="Blank">
      <a:srgbClr val="FFFFFF"/>
    </a:custClr>
    <a:custClr name="Blank">
      <a:srgbClr val="FFFFFF"/>
    </a:custClr>
    <a:custClr name="Blank">
      <a:srgbClr val="FFFFFF"/>
    </a:custClr>
    <a:custClr name="Blank">
      <a:srgbClr val="FFFFFF"/>
    </a:custClr>
    <a:custClr name="Eggplant #49124C. Use w/white. (Contrast: 14:1)">
      <a:srgbClr val="49124C"/>
    </a:custClr>
    <a:custClr name="Plum #602468. Use w/white. (Contrast: 10.4:1)">
      <a:srgbClr val="602468"/>
    </a:custClr>
    <a:custClr name="Orchid #9A5EA6. Use w/black. (Contrast 4.6.)">
      <a:srgbClr val="9A5EA6"/>
    </a:custClr>
    <a:custClr name="Heather #B888BD. Use w/Charcoal. (Contrast: 5.4:1) Use a border against white fill.">
      <a:srgbClr val="B888BD"/>
    </a:custClr>
    <a:custClr name="Lilac #E2C9E1. Use w/Charcoal. (Contrast: 10:1) Use a border against white fill.">
      <a:srgbClr val="E2C9E1"/>
    </a:custClr>
    <a:custClr name="Soft Lilac #F5E8F2. Use w/Charcoal. (Contrast: 13:1) Use a border against white fill.">
      <a:srgbClr val="F5E8F2"/>
    </a:custClr>
    <a:custClr name="Blank">
      <a:srgbClr val="FFFFFF"/>
    </a:custClr>
    <a:custClr name="Bark #6A5204. Use w/white. (Contrast: 8.6:1)">
      <a:srgbClr val="6A5204"/>
    </a:custClr>
    <a:custClr name="Caramel #946E29. Use w/white. (Contrast: 5.5:1)">
      <a:srgbClr val="946E29"/>
    </a:custClr>
    <a:custClr name="Gold #C6892B. Use w/black. (Contrast 5.4.)">
      <a:srgbClr val="C6892B"/>
    </a:custClr>
    <a:custClr name="Amber #882E0A. Use w/white. (Contrast: 11.9:1)">
      <a:srgbClr val="882E0A"/>
    </a:custClr>
    <a:custClr name="Pumpkin #BC4A26. Use w/white. (Contrast: 7.5:1)">
      <a:srgbClr val="BC4A26"/>
    </a:custClr>
    <a:custClr name="Tangerine #EA6A20. Use w/white. (Contrast: 4.8:1)">
      <a:srgbClr val="EA6A20"/>
    </a:custClr>
    <a:custClr name="Creamsicle #F9A872. Use w/Charcoal. (Contrast: 6.4:1) Use a border against white fill.">
      <a:srgbClr val="F9A872"/>
    </a:custClr>
    <a:custClr name="Peach #FDD1B0. Use w/Charcoal. (Contrast: 9.8:1) Use a border against white fill.">
      <a:srgbClr val="FDD1B0"/>
    </a:custClr>
    <a:custClr name="Pale Peach #FAECE7. Use w/Charcoal. (Contrast: 13.1:1) Use a border against white fill.">
      <a:srgbClr val="FAECE7"/>
    </a:custClr>
    <a:custClr name="Blank">
      <a:srgbClr val="FFFFFF"/>
    </a:custClr>
    <a:custClr name="Marigold #FEC553. Use w/Charcoal. (Contrast: 7.9:1) Use a border against white fill.">
      <a:srgbClr val="FEC553"/>
    </a:custClr>
    <a:custClr name="Flax #F7D880. Use w/Charcoal. (Contrast: 9.6:1) Use a border against white fill.">
      <a:srgbClr val="F7D880"/>
    </a:custClr>
    <a:custClr name="Cream #FFF6DC. Use w/Charcoal. (Contrast: 13.7:1) Use a border against white fill.">
      <a:srgbClr val="FFF6DC"/>
    </a:custClr>
  </a:custClrLst>
  <a:extLst>
    <a:ext uri="{05A4C25C-085E-4340-85A3-A5531E510DB2}">
      <thm15:themeFamily xmlns:thm15="http://schemas.microsoft.com/office/thememl/2012/main" name="Presentation1" id="{9F9F1C3E-AD53-4167-86BE-79D5FC6343B2}" vid="{242489DA-D815-4190-8095-C2B765D30569}"/>
    </a:ext>
  </a:extLst>
</a:theme>
</file>

<file path=ppt/theme/theme3.xml><?xml version="1.0" encoding="utf-8"?>
<a:theme xmlns:a="http://schemas.openxmlformats.org/drawingml/2006/main" name="Office Theme">
  <a:themeElements>
    <a:clrScheme name="AIR_2021_MS_Office_Theme_Colors">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1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Deep Blue">
      <a:srgbClr val="063C5C"/>
    </a:custClr>
    <a:custClr name="Classic Blue">
      <a:srgbClr val="00507F"/>
    </a:custClr>
    <a:custClr name="Ocean">
      <a:srgbClr val="006E9F"/>
    </a:custClr>
    <a:custClr name="Wedgewood">
      <a:srgbClr val="5393BD"/>
    </a:custClr>
    <a:custClr name="Hydrangea">
      <a:srgbClr val="98C7E9"/>
    </a:custClr>
    <a:custClr name="Ice">
      <a:srgbClr val="D1EEFC"/>
    </a:custClr>
    <a:custClr name="Blank">
      <a:srgbClr val="FFFFFF"/>
    </a:custClr>
    <a:custClr name="Classic Blue">
      <a:srgbClr val="00507F"/>
    </a:custClr>
    <a:custClr name="Pool">
      <a:srgbClr val="009DD7"/>
    </a:custClr>
    <a:custClr name="50 pct. Ice">
      <a:srgbClr val="E8F6FD"/>
    </a:custClr>
    <a:custClr name="Leaf">
      <a:srgbClr val="056233"/>
    </a:custClr>
    <a:custClr name="Grass">
      <a:srgbClr val="008341"/>
    </a:custClr>
    <a:custClr name="Lime">
      <a:srgbClr val="06A94F"/>
    </a:custClr>
    <a:custClr name="Mint">
      <a:srgbClr val="7AC79B"/>
    </a:custClr>
    <a:custClr name="Sage">
      <a:srgbClr val="B4D8BE"/>
    </a:custClr>
    <a:custClr name="Light Sage">
      <a:srgbClr val="D8ECDB"/>
    </a:custClr>
    <a:custClr name="Blank">
      <a:srgbClr val="FFFFFF"/>
    </a:custClr>
    <a:custClr name="Blank">
      <a:srgbClr val="FFFFFF"/>
    </a:custClr>
    <a:custClr name="Blank">
      <a:srgbClr val="FFFFFF"/>
    </a:custClr>
    <a:custClr name="Blank">
      <a:srgbClr val="FFFFFF"/>
    </a:custClr>
    <a:custClr name="Charcoal">
      <a:srgbClr val="1C252D"/>
    </a:custClr>
    <a:custClr name="Slate">
      <a:srgbClr val="333F48"/>
    </a:custClr>
    <a:custClr name="Stone">
      <a:srgbClr val="72808A"/>
    </a:custClr>
    <a:custClr name="Pewter">
      <a:srgbClr val="A3AAAD"/>
    </a:custClr>
    <a:custClr name="Fog">
      <a:srgbClr val="C6CDD1"/>
    </a:custClr>
    <a:custClr name="Cement">
      <a:srgbClr val="E2E6E8"/>
    </a:custClr>
    <a:custClr name="Blank">
      <a:srgbClr val="FFFFFF"/>
    </a:custClr>
    <a:custClr name="Blank">
      <a:srgbClr val="FFFFFF"/>
    </a:custClr>
    <a:custClr name="Blank">
      <a:srgbClr val="FFFFFF"/>
    </a:custClr>
    <a:custClr name="Blank">
      <a:srgbClr val="FFFFFF"/>
    </a:custClr>
    <a:custClr name="Amber">
      <a:srgbClr val="882E0A"/>
    </a:custClr>
    <a:custClr name="Pumpkin">
      <a:srgbClr val="BC4A26"/>
    </a:custClr>
    <a:custClr name="Tangerine">
      <a:srgbClr val="EA6A20"/>
    </a:custClr>
    <a:custClr name="Creamsicle">
      <a:srgbClr val="F9A872"/>
    </a:custClr>
    <a:custClr name="Peach">
      <a:srgbClr val="FDD1B0"/>
    </a:custClr>
    <a:custClr name="Pale Peach">
      <a:srgbClr val="FAECE7"/>
    </a:custClr>
    <a:custClr name="Blank">
      <a:srgbClr val="FFFFFF"/>
    </a:custClr>
    <a:custClr name="Bark">
      <a:srgbClr val="6A5204"/>
    </a:custClr>
    <a:custClr name="Caramel">
      <a:srgbClr val="946E29"/>
    </a:custClr>
    <a:custClr name="Gold">
      <a:srgbClr val="C6892B"/>
    </a:custClr>
    <a:custClr name="Eggplant">
      <a:srgbClr val="49124C"/>
    </a:custClr>
    <a:custClr name="Plum">
      <a:srgbClr val="602468"/>
    </a:custClr>
    <a:custClr name="Orchid">
      <a:srgbClr val="9A5EA6"/>
    </a:custClr>
    <a:custClr name="Heather">
      <a:srgbClr val="B888BD"/>
    </a:custClr>
    <a:custClr name="Lilac">
      <a:srgbClr val="E2C9E1"/>
    </a:custClr>
    <a:custClr name="Soft Lilac">
      <a:srgbClr val="F5E8F2"/>
    </a:custClr>
    <a:custClr name="Blank">
      <a:srgbClr val="FFFFFF"/>
    </a:custClr>
    <a:custClr name="Marigold">
      <a:srgbClr val="FEC553"/>
    </a:custClr>
    <a:custClr name="Flax">
      <a:srgbClr val="F7D880"/>
    </a:custClr>
    <a:custClr name="Cream">
      <a:srgbClr val="FFF6DC"/>
    </a:custClr>
  </a:custClrLst>
  <a:extLst>
    <a:ext uri="{05A4C25C-085E-4340-85A3-A5531E510DB2}">
      <thm15:themeFamily xmlns:thm15="http://schemas.microsoft.com/office/thememl/2012/main" name="AIR-PPT_Widescreen-AJ-052621-LKR-done.potx" id="{0952796C-6EA5-48B4-AE60-77A4C315F0F1}" vid="{864877BF-2A90-4677-AEF0-35102AFB9C3A}"/>
    </a:ext>
  </a:extLst>
</a:theme>
</file>

<file path=ppt/theme/theme4.xml><?xml version="1.0" encoding="utf-8"?>
<a:theme xmlns:a="http://schemas.openxmlformats.org/drawingml/2006/main" name="Office Theme">
  <a:themeElements>
    <a:clrScheme name="AIR_2021_MS_Office_Theme_Colors">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1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Deep Blue">
      <a:srgbClr val="063C5C"/>
    </a:custClr>
    <a:custClr name="Classic Blue">
      <a:srgbClr val="00507F"/>
    </a:custClr>
    <a:custClr name="Ocean">
      <a:srgbClr val="006E9F"/>
    </a:custClr>
    <a:custClr name="Wedgewood">
      <a:srgbClr val="5393BD"/>
    </a:custClr>
    <a:custClr name="Hydrangea">
      <a:srgbClr val="98C7E9"/>
    </a:custClr>
    <a:custClr name="Ice">
      <a:srgbClr val="D1EEFC"/>
    </a:custClr>
    <a:custClr name="Blank">
      <a:srgbClr val="FFFFFF"/>
    </a:custClr>
    <a:custClr name="Classic Blue">
      <a:srgbClr val="00507F"/>
    </a:custClr>
    <a:custClr name="Pool">
      <a:srgbClr val="009DD7"/>
    </a:custClr>
    <a:custClr name="50 pct. Ice">
      <a:srgbClr val="E8F6FD"/>
    </a:custClr>
    <a:custClr name="Leaf">
      <a:srgbClr val="056233"/>
    </a:custClr>
    <a:custClr name="Grass">
      <a:srgbClr val="008341"/>
    </a:custClr>
    <a:custClr name="Lime">
      <a:srgbClr val="06A94F"/>
    </a:custClr>
    <a:custClr name="Mint">
      <a:srgbClr val="7AC79B"/>
    </a:custClr>
    <a:custClr name="Sage">
      <a:srgbClr val="B4D8BE"/>
    </a:custClr>
    <a:custClr name="Light Sage">
      <a:srgbClr val="D8ECDB"/>
    </a:custClr>
    <a:custClr name="Blank">
      <a:srgbClr val="FFFFFF"/>
    </a:custClr>
    <a:custClr name="Blank">
      <a:srgbClr val="FFFFFF"/>
    </a:custClr>
    <a:custClr name="Blank">
      <a:srgbClr val="FFFFFF"/>
    </a:custClr>
    <a:custClr name="Blank">
      <a:srgbClr val="FFFFFF"/>
    </a:custClr>
    <a:custClr name="Charcoal">
      <a:srgbClr val="1C252D"/>
    </a:custClr>
    <a:custClr name="Slate">
      <a:srgbClr val="333F48"/>
    </a:custClr>
    <a:custClr name="Stone">
      <a:srgbClr val="72808A"/>
    </a:custClr>
    <a:custClr name="Pewter">
      <a:srgbClr val="A3AAAD"/>
    </a:custClr>
    <a:custClr name="Fog">
      <a:srgbClr val="C6CDD1"/>
    </a:custClr>
    <a:custClr name="Cement">
      <a:srgbClr val="E2E6E8"/>
    </a:custClr>
    <a:custClr name="Blank">
      <a:srgbClr val="FFFFFF"/>
    </a:custClr>
    <a:custClr name="Blank">
      <a:srgbClr val="FFFFFF"/>
    </a:custClr>
    <a:custClr name="Blank">
      <a:srgbClr val="FFFFFF"/>
    </a:custClr>
    <a:custClr name="Blank">
      <a:srgbClr val="FFFFFF"/>
    </a:custClr>
    <a:custClr name="Amber">
      <a:srgbClr val="882E0A"/>
    </a:custClr>
    <a:custClr name="Pumpkin">
      <a:srgbClr val="BC4A26"/>
    </a:custClr>
    <a:custClr name="Tangerine">
      <a:srgbClr val="EA6A20"/>
    </a:custClr>
    <a:custClr name="Creamsicle">
      <a:srgbClr val="F9A872"/>
    </a:custClr>
    <a:custClr name="Peach">
      <a:srgbClr val="FDD1B0"/>
    </a:custClr>
    <a:custClr name="Pale Peach">
      <a:srgbClr val="FAECE7"/>
    </a:custClr>
    <a:custClr name="Blank">
      <a:srgbClr val="FFFFFF"/>
    </a:custClr>
    <a:custClr name="Bark">
      <a:srgbClr val="6A5204"/>
    </a:custClr>
    <a:custClr name="Caramel">
      <a:srgbClr val="946E29"/>
    </a:custClr>
    <a:custClr name="Gold">
      <a:srgbClr val="C6892B"/>
    </a:custClr>
    <a:custClr name="Eggplant">
      <a:srgbClr val="49124C"/>
    </a:custClr>
    <a:custClr name="Plum">
      <a:srgbClr val="602468"/>
    </a:custClr>
    <a:custClr name="Orchid">
      <a:srgbClr val="9A5EA6"/>
    </a:custClr>
    <a:custClr name="Heather">
      <a:srgbClr val="B888BD"/>
    </a:custClr>
    <a:custClr name="Lilac">
      <a:srgbClr val="E2C9E1"/>
    </a:custClr>
    <a:custClr name="Soft Lilac">
      <a:srgbClr val="F5E8F2"/>
    </a:custClr>
    <a:custClr name="Blank">
      <a:srgbClr val="FFFFFF"/>
    </a:custClr>
    <a:custClr name="Marigold">
      <a:srgbClr val="FEC553"/>
    </a:custClr>
    <a:custClr name="Flax">
      <a:srgbClr val="F7D880"/>
    </a:custClr>
    <a:custClr name="Cream">
      <a:srgbClr val="FFF6DC"/>
    </a:custClr>
  </a:custClrLst>
  <a:extLst>
    <a:ext uri="{05A4C25C-085E-4340-85A3-A5531E510DB2}">
      <thm15:themeFamily xmlns:thm15="http://schemas.microsoft.com/office/thememl/2012/main" name="AIR-PPT_Widescreen-AJ-052621-LKR-done.potx" id="{0952796C-6EA5-48B4-AE60-77A4C315F0F1}" vid="{864877BF-2A90-4677-AEF0-35102AFB9C3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DC7AC06673DB47AE3983B332D278A9" ma:contentTypeVersion="3" ma:contentTypeDescription="Create a new document." ma:contentTypeScope="" ma:versionID="24df3de390d737e792c5366cddaf9da8">
  <xsd:schema xmlns:xsd="http://www.w3.org/2001/XMLSchema" xmlns:xs="http://www.w3.org/2001/XMLSchema" xmlns:p="http://schemas.microsoft.com/office/2006/metadata/properties" xmlns:ns2="e6db4f07-2e5e-4997-a3e4-76854ad13079" xmlns:ns3="48fcb02c-68b6-4721-b044-ff19e869f574" targetNamespace="http://schemas.microsoft.com/office/2006/metadata/properties" ma:root="true" ma:fieldsID="277a4db21009f499ff9438ccd9951c18" ns2:_="" ns3:_="">
    <xsd:import namespace="e6db4f07-2e5e-4997-a3e4-76854ad13079"/>
    <xsd:import namespace="48fcb02c-68b6-4721-b044-ff19e869f574"/>
    <xsd:element name="properties">
      <xsd:complexType>
        <xsd:sequence>
          <xsd:element name="documentManagement">
            <xsd:complexType>
              <xsd:all>
                <xsd:element ref="ns2:Document_x0020_Typ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db4f07-2e5e-4997-a3e4-76854ad13079" elementFormDefault="qualified">
    <xsd:import namespace="http://schemas.microsoft.com/office/2006/documentManagement/types"/>
    <xsd:import namespace="http://schemas.microsoft.com/office/infopath/2007/PartnerControls"/>
    <xsd:element name="Document_x0020_Type" ma:index="8" nillable="true" ma:displayName="Document Type" ma:default="Minutes" ma:format="Dropdown" ma:internalName="Document_x0020_Type">
      <xsd:simpleType>
        <xsd:restriction base="dms:Choice">
          <xsd:enumeration value="Agenda"/>
          <xsd:enumeration value="Minutes"/>
          <xsd:enumeration value="Presentation"/>
          <xsd:enumeration value="Reference Guide"/>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48fcb02c-68b6-4721-b044-ff19e869f574"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ument_x0020_Type xmlns="e6db4f07-2e5e-4997-a3e4-76854ad13079">Minutes</Document_x0020_Type>
  </documentManagement>
</p:properties>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EDDBB281-3C19-4C4F-A6FF-84CE625BE933}"/>
</file>

<file path=customXml/itemProps3.xml><?xml version="1.0" encoding="utf-8"?>
<ds:datastoreItem xmlns:ds="http://schemas.openxmlformats.org/officeDocument/2006/customXml" ds:itemID="{91EAC94F-0CB7-47E2-B1CC-A0F105248E94}">
  <ds:schemaRefs>
    <ds:schemaRef ds:uri="http://schemas.openxmlformats.org/package/2006/metadata/core-properties"/>
    <ds:schemaRef ds:uri="http://schemas.microsoft.com/office/2006/metadata/properties"/>
    <ds:schemaRef ds:uri="http://purl.org/dc/dcmitype/"/>
    <ds:schemaRef ds:uri="http://www.w3.org/XML/1998/namespace"/>
    <ds:schemaRef ds:uri="http://schemas.microsoft.com/office/2006/documentManagement/types"/>
    <ds:schemaRef ds:uri="http://purl.org/dc/elements/1.1/"/>
    <ds:schemaRef ds:uri="6250ff4f-f088-4e97-a102-5eb0197649af"/>
    <ds:schemaRef ds:uri="http://purl.org/dc/terms/"/>
    <ds:schemaRef ds:uri="http://schemas.microsoft.com/office/infopath/2007/PartnerControls"/>
    <ds:schemaRef ds:uri="3e83f976-707d-4a27-985a-176fe9c84f27"/>
  </ds:schemaRefs>
</ds:datastoreItem>
</file>

<file path=docProps/app.xml><?xml version="1.0" encoding="utf-8"?>
<Properties xmlns="http://schemas.openxmlformats.org/officeDocument/2006/extended-properties" xmlns:vt="http://schemas.openxmlformats.org/officeDocument/2006/docPropsVTypes">
  <Template>Creating a Modernized SRS</Template>
  <TotalTime>1</TotalTime>
  <Words>1048</Words>
  <Application>Microsoft Office PowerPoint</Application>
  <PresentationFormat>On-screen Show (4:3)</PresentationFormat>
  <Paragraphs>173</Paragraphs>
  <Slides>21</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Aptos</vt:lpstr>
      <vt:lpstr>Arial</vt:lpstr>
      <vt:lpstr>Arial Narrow</vt:lpstr>
      <vt:lpstr>Calibri</vt:lpstr>
      <vt:lpstr>Lora</vt:lpstr>
      <vt:lpstr>Times New Roman</vt:lpstr>
      <vt:lpstr>AIR_2023_Dark</vt:lpstr>
      <vt:lpstr>AIR_2023_Light_PPT</vt:lpstr>
      <vt:lpstr> Adaptive Three‑Stage Sampling Design</vt:lpstr>
      <vt:lpstr>Why This Design Matters</vt:lpstr>
      <vt:lpstr>Agenda and Sampling Team</vt:lpstr>
      <vt:lpstr>Sample Design</vt:lpstr>
      <vt:lpstr>Goal and Challenges</vt:lpstr>
      <vt:lpstr> Design Objectives</vt:lpstr>
      <vt:lpstr> Two-Stage vs. Three‑Stage Sampling Design</vt:lpstr>
      <vt:lpstr> Overview of the Three‑Stage Sampling Design</vt:lpstr>
      <vt:lpstr> Stage 1: District Sampling</vt:lpstr>
      <vt:lpstr> Stage 2: School Sampling</vt:lpstr>
      <vt:lpstr> Stage 3: Student Sampling</vt:lpstr>
      <vt:lpstr> Simulation</vt:lpstr>
      <vt:lpstr> Moving Beyond Fixed Sampling Rates</vt:lpstr>
      <vt:lpstr> Simulation‑Based Sample Allocation</vt:lpstr>
      <vt:lpstr> Real‑Time Adaptation During Data Collection</vt:lpstr>
      <vt:lpstr> Pilot Study</vt:lpstr>
      <vt:lpstr> The NSSES Pilot Study</vt:lpstr>
      <vt:lpstr> Pilot Design Overview</vt:lpstr>
      <vt:lpstr> What We Tested in the Pilot</vt:lpstr>
      <vt:lpstr> Implications for Full‑Scale NSSES</vt:lpstr>
      <vt:lpstr>Cong Ye</vt:lpstr>
    </vt:vector>
  </TitlesOfParts>
  <Company>NORC at the University of Chicago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AIR Presentation</dc:subject>
  <dc:creator>Kelly Linker</dc:creator>
  <cp:keywords>Add appropriate tags for accessibility</cp:keywords>
  <cp:lastModifiedBy>Ye, Cong</cp:lastModifiedBy>
  <cp:revision>2</cp:revision>
  <cp:lastPrinted>2017-10-19T00:36:21Z</cp:lastPrinted>
  <dcterms:created xsi:type="dcterms:W3CDTF">2026-03-20T14:19:59Z</dcterms:created>
  <dcterms:modified xsi:type="dcterms:W3CDTF">2026-04-20T16:56:44Z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0x01010003DC7AC06673DB47AE3983B332D278A9</vt:lpwstr>
  </property>
  <property fmtid="{D5CDD505-2E9C-101B-9397-08002B2CF9AE}" pid="4" name="TaxKeyword">
    <vt:lpwstr>403;#Add appropriate tags for accessibility|eab204ad-ef36-4d01-a7c0-674086fd960c</vt:lpwstr>
  </property>
  <property fmtid="{D5CDD505-2E9C-101B-9397-08002B2CF9AE}" pid="5" name="MediaServiceImageTags">
    <vt:lpwstr/>
  </property>
</Properties>
</file>