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  <p:sldMasterId id="2147483688" r:id="rId6"/>
  </p:sldMasterIdLst>
  <p:notesMasterIdLst>
    <p:notesMasterId r:id="rId48"/>
  </p:notesMasterIdLst>
  <p:sldIdLst>
    <p:sldId id="282" r:id="rId7"/>
    <p:sldId id="267" r:id="rId8"/>
    <p:sldId id="258" r:id="rId9"/>
    <p:sldId id="293" r:id="rId10"/>
    <p:sldId id="294" r:id="rId11"/>
    <p:sldId id="332" r:id="rId12"/>
    <p:sldId id="333" r:id="rId13"/>
    <p:sldId id="334" r:id="rId14"/>
    <p:sldId id="335" r:id="rId15"/>
    <p:sldId id="268" r:id="rId16"/>
    <p:sldId id="336" r:id="rId17"/>
    <p:sldId id="284" r:id="rId18"/>
    <p:sldId id="301" r:id="rId19"/>
    <p:sldId id="338" r:id="rId20"/>
    <p:sldId id="339" r:id="rId21"/>
    <p:sldId id="340" r:id="rId22"/>
    <p:sldId id="305" r:id="rId23"/>
    <p:sldId id="341" r:id="rId24"/>
    <p:sldId id="343" r:id="rId25"/>
    <p:sldId id="286" r:id="rId26"/>
    <p:sldId id="344" r:id="rId27"/>
    <p:sldId id="345" r:id="rId28"/>
    <p:sldId id="346" r:id="rId29"/>
    <p:sldId id="347" r:id="rId30"/>
    <p:sldId id="297" r:id="rId31"/>
    <p:sldId id="348" r:id="rId32"/>
    <p:sldId id="349" r:id="rId33"/>
    <p:sldId id="350" r:id="rId34"/>
    <p:sldId id="296" r:id="rId35"/>
    <p:sldId id="351" r:id="rId36"/>
    <p:sldId id="287" r:id="rId37"/>
    <p:sldId id="353" r:id="rId38"/>
    <p:sldId id="352" r:id="rId39"/>
    <p:sldId id="354" r:id="rId40"/>
    <p:sldId id="298" r:id="rId41"/>
    <p:sldId id="355" r:id="rId42"/>
    <p:sldId id="356" r:id="rId43"/>
    <p:sldId id="300" r:id="rId44"/>
    <p:sldId id="357" r:id="rId45"/>
    <p:sldId id="270" r:id="rId46"/>
    <p:sldId id="265" r:id="rId47"/>
  </p:sldIdLst>
  <p:sldSz cx="9144000" cy="6858000" type="screen4x3"/>
  <p:notesSz cx="6858000" cy="1428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4A7115-8157-4E9B-8D68-34EC9880EE88}">
          <p14:sldIdLst>
            <p14:sldId id="282"/>
            <p14:sldId id="267"/>
            <p14:sldId id="258"/>
            <p14:sldId id="293"/>
            <p14:sldId id="294"/>
            <p14:sldId id="332"/>
            <p14:sldId id="333"/>
            <p14:sldId id="334"/>
            <p14:sldId id="335"/>
            <p14:sldId id="268"/>
            <p14:sldId id="336"/>
            <p14:sldId id="284"/>
            <p14:sldId id="301"/>
            <p14:sldId id="338"/>
            <p14:sldId id="339"/>
            <p14:sldId id="340"/>
            <p14:sldId id="305"/>
            <p14:sldId id="341"/>
            <p14:sldId id="343"/>
            <p14:sldId id="286"/>
            <p14:sldId id="344"/>
            <p14:sldId id="345"/>
            <p14:sldId id="346"/>
            <p14:sldId id="347"/>
            <p14:sldId id="297"/>
            <p14:sldId id="348"/>
            <p14:sldId id="349"/>
            <p14:sldId id="350"/>
            <p14:sldId id="296"/>
            <p14:sldId id="351"/>
            <p14:sldId id="287"/>
            <p14:sldId id="353"/>
            <p14:sldId id="352"/>
            <p14:sldId id="354"/>
            <p14:sldId id="298"/>
            <p14:sldId id="355"/>
            <p14:sldId id="356"/>
            <p14:sldId id="300"/>
            <p14:sldId id="357"/>
            <p14:sldId id="270"/>
            <p14:sldId id="265"/>
          </p14:sldIdLst>
        </p14:section>
        <p14:section name="Untitled Section" id="{B54533E6-1C22-4A3B-826F-012AE0A5700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22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D6C4F-411C-DE30-5993-E11DFC145E45}" v="16" dt="2020-01-14T14:04:32.352"/>
    <p1510:client id="{424C74DD-0D75-4BD4-4B7B-17BA1082EAF7}" v="225" dt="2020-01-14T14:01:01.811"/>
    <p1510:client id="{5234F906-FECF-4770-C949-5E9155F2D262}" v="191" dt="2020-01-11T16:55:01.756"/>
    <p1510:client id="{96F7B51C-6653-9E35-6557-36FD4B9D1ECC}" v="6" dt="2020-01-10T22:40:57.025"/>
    <p1510:client id="{A71F0ABC-5FD5-49E5-8727-A13EBB195904}" v="19" dt="2020-01-06T23:04:34.097"/>
    <p1510:client id="{F53DC201-B8ED-4C01-C697-365BDFC78554}" v="152" dt="2020-01-13T21:31:12.726"/>
    <p1510:client id="{FD2533CC-F2A4-A9E0-9B8A-21895E374700}" v="346" dt="2020-01-11T17:22:10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79639" autoAdjust="0"/>
  </p:normalViewPr>
  <p:slideViewPr>
    <p:cSldViewPr snapToGrid="0">
      <p:cViewPr varScale="1">
        <p:scale>
          <a:sx n="72" d="100"/>
          <a:sy n="72" d="100"/>
        </p:scale>
        <p:origin x="20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D2533CC-F2A4-A9E0-9B8A-21895E374700}"/>
    <pc:docChg chg="addSld delSld modSld sldOrd modSection">
      <pc:chgData name="" userId="" providerId="" clId="Web-{FD2533CC-F2A4-A9E0-9B8A-21895E374700}" dt="2020-01-11T17:22:10.826" v="315"/>
      <pc:docMkLst>
        <pc:docMk/>
      </pc:docMkLst>
      <pc:sldChg chg="del">
        <pc:chgData name="" userId="" providerId="" clId="Web-{FD2533CC-F2A4-A9E0-9B8A-21895E374700}" dt="2020-01-11T17:22:08.826" v="314"/>
        <pc:sldMkLst>
          <pc:docMk/>
          <pc:sldMk cId="3988113970" sldId="280"/>
        </pc:sldMkLst>
      </pc:sldChg>
      <pc:sldChg chg="modSp">
        <pc:chgData name="" userId="" providerId="" clId="Web-{FD2533CC-F2A4-A9E0-9B8A-21895E374700}" dt="2020-01-11T17:15:27.013" v="157" actId="20577"/>
        <pc:sldMkLst>
          <pc:docMk/>
          <pc:sldMk cId="4034997359" sldId="284"/>
        </pc:sldMkLst>
        <pc:spChg chg="mod">
          <ac:chgData name="" userId="" providerId="" clId="Web-{FD2533CC-F2A4-A9E0-9B8A-21895E374700}" dt="2020-01-11T17:15:27.013" v="157" actId="20577"/>
          <ac:spMkLst>
            <pc:docMk/>
            <pc:sldMk cId="4034997359" sldId="284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32.578" v="187" actId="20577"/>
        <pc:sldMkLst>
          <pc:docMk/>
          <pc:sldMk cId="981862800" sldId="286"/>
        </pc:sldMkLst>
        <pc:spChg chg="mod">
          <ac:chgData name="" userId="" providerId="" clId="Web-{FD2533CC-F2A4-A9E0-9B8A-21895E374700}" dt="2020-01-11T17:16:32.578" v="187" actId="20577"/>
          <ac:spMkLst>
            <pc:docMk/>
            <pc:sldMk cId="981862800" sldId="286"/>
            <ac:spMk id="6" creationId="{00000000-0000-0000-0000-000000000000}"/>
          </ac:spMkLst>
        </pc:spChg>
      </pc:sldChg>
      <pc:sldChg chg="addSp delSp modSp">
        <pc:chgData name="" userId="" providerId="" clId="Web-{FD2533CC-F2A4-A9E0-9B8A-21895E374700}" dt="2020-01-11T17:17:42.162" v="259" actId="20577"/>
        <pc:sldMkLst>
          <pc:docMk/>
          <pc:sldMk cId="196127109" sldId="287"/>
        </pc:sldMkLst>
        <pc:spChg chg="del mod">
          <ac:chgData name="" userId="" providerId="" clId="Web-{FD2533CC-F2A4-A9E0-9B8A-21895E374700}" dt="2020-01-11T17:01:50.691" v="36"/>
          <ac:spMkLst>
            <pc:docMk/>
            <pc:sldMk cId="196127109" sldId="287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7:42.162" v="259" actId="20577"/>
          <ac:spMkLst>
            <pc:docMk/>
            <pc:sldMk cId="196127109" sldId="287"/>
            <ac:spMk id="6" creationId="{00000000-0000-0000-0000-000000000000}"/>
          </ac:spMkLst>
        </pc:spChg>
        <pc:picChg chg="add mod">
          <ac:chgData name="" userId="" providerId="" clId="Web-{FD2533CC-F2A4-A9E0-9B8A-21895E374700}" dt="2020-01-11T17:02:06.201" v="43" actId="1076"/>
          <ac:picMkLst>
            <pc:docMk/>
            <pc:sldMk cId="196127109" sldId="287"/>
            <ac:picMk id="3" creationId="{29E1EDF5-E893-46C4-B8D6-673289C64A75}"/>
          </ac:picMkLst>
        </pc:picChg>
        <pc:picChg chg="del">
          <ac:chgData name="" userId="" providerId="" clId="Web-{FD2533CC-F2A4-A9E0-9B8A-21895E374700}" dt="2020-01-11T17:01:46.878" v="32"/>
          <ac:picMkLst>
            <pc:docMk/>
            <pc:sldMk cId="196127109" sldId="287"/>
            <ac:picMk id="8" creationId="{00000000-0000-0000-0000-000000000000}"/>
          </ac:picMkLst>
        </pc:picChg>
        <pc:picChg chg="del">
          <ac:chgData name="" userId="" providerId="" clId="Web-{FD2533CC-F2A4-A9E0-9B8A-21895E374700}" dt="2020-01-11T17:01:44.628" v="31"/>
          <ac:picMkLst>
            <pc:docMk/>
            <pc:sldMk cId="196127109" sldId="287"/>
            <ac:picMk id="9" creationId="{00000000-0000-0000-0000-000000000000}"/>
          </ac:picMkLst>
        </pc:picChg>
        <pc:picChg chg="add del mod">
          <ac:chgData name="" userId="" providerId="" clId="Web-{FD2533CC-F2A4-A9E0-9B8A-21895E374700}" dt="2020-01-11T17:03:25.617" v="51"/>
          <ac:picMkLst>
            <pc:docMk/>
            <pc:sldMk cId="196127109" sldId="287"/>
            <ac:picMk id="10" creationId="{F4DA1E79-16DF-4D14-9DAB-251B5E7E384A}"/>
          </ac:picMkLst>
        </pc:picChg>
        <pc:cxnChg chg="del">
          <ac:chgData name="" userId="" providerId="" clId="Web-{FD2533CC-F2A4-A9E0-9B8A-21895E374700}" dt="2020-01-11T17:01:52.300" v="37"/>
          <ac:cxnSpMkLst>
            <pc:docMk/>
            <pc:sldMk cId="196127109" sldId="287"/>
            <ac:cxnSpMk id="4" creationId="{00000000-0000-0000-0000-000000000000}"/>
          </ac:cxnSpMkLst>
        </pc:cxnChg>
      </pc:sldChg>
      <pc:sldChg chg="addSp delSp modSp">
        <pc:chgData name="" userId="" providerId="" clId="Web-{FD2533CC-F2A4-A9E0-9B8A-21895E374700}" dt="2020-01-11T17:18:38.885" v="309" actId="20577"/>
        <pc:sldMkLst>
          <pc:docMk/>
          <pc:sldMk cId="2056003779" sldId="289"/>
        </pc:sldMkLst>
        <pc:spChg chg="del mod">
          <ac:chgData name="" userId="" providerId="" clId="Web-{FD2533CC-F2A4-A9E0-9B8A-21895E374700}" dt="2020-01-11T17:14:05.419" v="106"/>
          <ac:spMkLst>
            <pc:docMk/>
            <pc:sldMk cId="2056003779" sldId="289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8:38.885" v="309" actId="20577"/>
          <ac:spMkLst>
            <pc:docMk/>
            <pc:sldMk cId="2056003779" sldId="289"/>
            <ac:spMk id="6" creationId="{00000000-0000-0000-0000-000000000000}"/>
          </ac:spMkLst>
        </pc:spChg>
        <pc:picChg chg="add mod ord">
          <ac:chgData name="" userId="" providerId="" clId="Web-{FD2533CC-F2A4-A9E0-9B8A-21895E374700}" dt="2020-01-11T17:13:38.153" v="100"/>
          <ac:picMkLst>
            <pc:docMk/>
            <pc:sldMk cId="2056003779" sldId="289"/>
            <ac:picMk id="3" creationId="{61D8714E-AED8-44A0-AF4B-063AC247D406}"/>
          </ac:picMkLst>
        </pc:picChg>
        <pc:picChg chg="del">
          <ac:chgData name="" userId="" providerId="" clId="Web-{FD2533CC-F2A4-A9E0-9B8A-21895E374700}" dt="2020-01-11T17:13:24.965" v="95"/>
          <ac:picMkLst>
            <pc:docMk/>
            <pc:sldMk cId="2056003779" sldId="289"/>
            <ac:picMk id="10" creationId="{00000000-0000-0000-0000-000000000000}"/>
          </ac:picMkLst>
        </pc:picChg>
      </pc:sldChg>
      <pc:sldChg chg="del">
        <pc:chgData name="" userId="" providerId="" clId="Web-{FD2533CC-F2A4-A9E0-9B8A-21895E374700}" dt="2020-01-11T17:14:33.450" v="124"/>
        <pc:sldMkLst>
          <pc:docMk/>
          <pc:sldMk cId="1816947327" sldId="290"/>
        </pc:sldMkLst>
      </pc:sldChg>
      <pc:sldChg chg="del">
        <pc:chgData name="" userId="" providerId="" clId="Web-{FD2533CC-F2A4-A9E0-9B8A-21895E374700}" dt="2020-01-11T17:14:33.450" v="122"/>
        <pc:sldMkLst>
          <pc:docMk/>
          <pc:sldMk cId="3590120034" sldId="291"/>
        </pc:sldMkLst>
      </pc:sldChg>
      <pc:sldChg chg="addSp delSp modSp">
        <pc:chgData name="" userId="" providerId="" clId="Web-{FD2533CC-F2A4-A9E0-9B8A-21895E374700}" dt="2020-01-11T17:17:34.484" v="251" actId="20577"/>
        <pc:sldMkLst>
          <pc:docMk/>
          <pc:sldMk cId="4246616148" sldId="296"/>
        </pc:sldMkLst>
        <pc:spChg chg="del">
          <ac:chgData name="" userId="" providerId="" clId="Web-{FD2533CC-F2A4-A9E0-9B8A-21895E374700}" dt="2020-01-11T16:57:50.448" v="18"/>
          <ac:spMkLst>
            <pc:docMk/>
            <pc:sldMk cId="4246616148" sldId="296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7:34.484" v="251" actId="20577"/>
          <ac:spMkLst>
            <pc:docMk/>
            <pc:sldMk cId="4246616148" sldId="296"/>
            <ac:spMk id="6" creationId="{00000000-0000-0000-0000-000000000000}"/>
          </ac:spMkLst>
        </pc:spChg>
        <pc:spChg chg="add del mod">
          <ac:chgData name="" userId="" providerId="" clId="Web-{FD2533CC-F2A4-A9E0-9B8A-21895E374700}" dt="2020-01-11T17:00:01.532" v="30"/>
          <ac:spMkLst>
            <pc:docMk/>
            <pc:sldMk cId="4246616148" sldId="296"/>
            <ac:spMk id="11" creationId="{C140A97E-5A79-42A7-9979-8D703FDAA8F4}"/>
          </ac:spMkLst>
        </pc:spChg>
        <pc:picChg chg="add del mod">
          <ac:chgData name="" userId="" providerId="" clId="Web-{FD2533CC-F2A4-A9E0-9B8A-21895E374700}" dt="2020-01-11T16:58:43.870" v="19"/>
          <ac:picMkLst>
            <pc:docMk/>
            <pc:sldMk cId="4246616148" sldId="296"/>
            <ac:picMk id="3" creationId="{ED34EA2C-1C36-45D1-8DA5-5B2D5B861E27}"/>
          </ac:picMkLst>
        </pc:picChg>
        <pc:picChg chg="add mod">
          <ac:chgData name="" userId="" providerId="" clId="Web-{FD2533CC-F2A4-A9E0-9B8A-21895E374700}" dt="2020-01-11T16:59:36.375" v="25" actId="1076"/>
          <ac:picMkLst>
            <pc:docMk/>
            <pc:sldMk cId="4246616148" sldId="296"/>
            <ac:picMk id="7" creationId="{F51374AC-D766-409F-B1E0-7DBDC34C446C}"/>
          </ac:picMkLst>
        </pc:picChg>
        <pc:picChg chg="del">
          <ac:chgData name="" userId="" providerId="" clId="Web-{FD2533CC-F2A4-A9E0-9B8A-21895E374700}" dt="2020-01-11T16:57:31.636" v="13"/>
          <ac:picMkLst>
            <pc:docMk/>
            <pc:sldMk cId="4246616148" sldId="296"/>
            <ac:picMk id="9" creationId="{00000000-0000-0000-0000-000000000000}"/>
          </ac:picMkLst>
        </pc:picChg>
      </pc:sldChg>
      <pc:sldChg chg="delSp modSp">
        <pc:chgData name="" userId="" providerId="" clId="Web-{FD2533CC-F2A4-A9E0-9B8A-21895E374700}" dt="2020-01-11T17:17:12.500" v="235" actId="20577"/>
        <pc:sldMkLst>
          <pc:docMk/>
          <pc:sldMk cId="4121768606" sldId="297"/>
        </pc:sldMkLst>
        <pc:spChg chg="del">
          <ac:chgData name="" userId="" providerId="" clId="Web-{FD2533CC-F2A4-A9E0-9B8A-21895E374700}" dt="2020-01-11T16:55:43.114" v="3"/>
          <ac:spMkLst>
            <pc:docMk/>
            <pc:sldMk cId="4121768606" sldId="297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7:12.500" v="235" actId="20577"/>
          <ac:spMkLst>
            <pc:docMk/>
            <pc:sldMk cId="4121768606" sldId="297"/>
            <ac:spMk id="6" creationId="{00000000-0000-0000-0000-000000000000}"/>
          </ac:spMkLst>
        </pc:spChg>
      </pc:sldChg>
      <pc:sldChg chg="addSp delSp modSp">
        <pc:chgData name="" userId="" providerId="" clId="Web-{FD2533CC-F2A4-A9E0-9B8A-21895E374700}" dt="2020-01-11T17:17:54.897" v="274" actId="20577"/>
        <pc:sldMkLst>
          <pc:docMk/>
          <pc:sldMk cId="3111068745" sldId="298"/>
        </pc:sldMkLst>
        <pc:spChg chg="del mod">
          <ac:chgData name="" userId="" providerId="" clId="Web-{FD2533CC-F2A4-A9E0-9B8A-21895E374700}" dt="2020-01-11T17:08:00.326" v="73"/>
          <ac:spMkLst>
            <pc:docMk/>
            <pc:sldMk cId="3111068745" sldId="298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7:54.897" v="274" actId="20577"/>
          <ac:spMkLst>
            <pc:docMk/>
            <pc:sldMk cId="3111068745" sldId="298"/>
            <ac:spMk id="6" creationId="{00000000-0000-0000-0000-000000000000}"/>
          </ac:spMkLst>
        </pc:spChg>
        <pc:picChg chg="add mod">
          <ac:chgData name="" userId="" providerId="" clId="Web-{FD2533CC-F2A4-A9E0-9B8A-21895E374700}" dt="2020-01-11T17:10:50.753" v="76" actId="1076"/>
          <ac:picMkLst>
            <pc:docMk/>
            <pc:sldMk cId="3111068745" sldId="298"/>
            <ac:picMk id="3" creationId="{411FE4E3-66A4-4823-862B-D07CAD3B9FC3}"/>
          </ac:picMkLst>
        </pc:picChg>
        <pc:picChg chg="del">
          <ac:chgData name="" userId="" providerId="" clId="Web-{FD2533CC-F2A4-A9E0-9B8A-21895E374700}" dt="2020-01-11T17:06:52.292" v="59"/>
          <ac:picMkLst>
            <pc:docMk/>
            <pc:sldMk cId="3111068745" sldId="298"/>
            <ac:picMk id="7" creationId="{00000000-0000-0000-0000-000000000000}"/>
          </ac:picMkLst>
        </pc:picChg>
      </pc:sldChg>
      <pc:sldChg chg="addSp delSp modSp">
        <pc:chgData name="" userId="" providerId="" clId="Web-{FD2533CC-F2A4-A9E0-9B8A-21895E374700}" dt="2020-01-11T17:18:36.245" v="306" actId="20577"/>
        <pc:sldMkLst>
          <pc:docMk/>
          <pc:sldMk cId="660544417" sldId="300"/>
        </pc:sldMkLst>
        <pc:spChg chg="del">
          <ac:chgData name="" userId="" providerId="" clId="Web-{FD2533CC-F2A4-A9E0-9B8A-21895E374700}" dt="2020-01-11T17:14:07.263" v="107"/>
          <ac:spMkLst>
            <pc:docMk/>
            <pc:sldMk cId="660544417" sldId="300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8:36.245" v="306" actId="20577"/>
          <ac:spMkLst>
            <pc:docMk/>
            <pc:sldMk cId="660544417" sldId="300"/>
            <ac:spMk id="6" creationId="{00000000-0000-0000-0000-000000000000}"/>
          </ac:spMkLst>
        </pc:spChg>
        <pc:picChg chg="add mod">
          <ac:chgData name="" userId="" providerId="" clId="Web-{FD2533CC-F2A4-A9E0-9B8A-21895E374700}" dt="2020-01-11T17:12:52.637" v="94" actId="14100"/>
          <ac:picMkLst>
            <pc:docMk/>
            <pc:sldMk cId="660544417" sldId="300"/>
            <ac:picMk id="3" creationId="{81807D1B-6788-4D77-8F75-D160F438A1DE}"/>
          </ac:picMkLst>
        </pc:picChg>
        <pc:picChg chg="del">
          <ac:chgData name="" userId="" providerId="" clId="Web-{FD2533CC-F2A4-A9E0-9B8A-21895E374700}" dt="2020-01-11T17:12:40.465" v="90"/>
          <ac:picMkLst>
            <pc:docMk/>
            <pc:sldMk cId="660544417" sldId="300"/>
            <ac:picMk id="7" creationId="{00000000-0000-0000-0000-000000000000}"/>
          </ac:picMkLst>
        </pc:picChg>
        <pc:picChg chg="del">
          <ac:chgData name="" userId="" providerId="" clId="Web-{FD2533CC-F2A4-A9E0-9B8A-21895E374700}" dt="2020-01-11T17:12:41.996" v="91"/>
          <ac:picMkLst>
            <pc:docMk/>
            <pc:sldMk cId="660544417" sldId="300"/>
            <ac:picMk id="8" creationId="{00000000-0000-0000-0000-000000000000}"/>
          </ac:picMkLst>
        </pc:picChg>
      </pc:sldChg>
      <pc:sldChg chg="modSp">
        <pc:chgData name="" userId="" providerId="" clId="Web-{FD2533CC-F2A4-A9E0-9B8A-21895E374700}" dt="2020-01-11T17:15:31.372" v="160" actId="20577"/>
        <pc:sldMkLst>
          <pc:docMk/>
          <pc:sldMk cId="331063094" sldId="301"/>
        </pc:sldMkLst>
        <pc:spChg chg="mod">
          <ac:chgData name="" userId="" providerId="" clId="Web-{FD2533CC-F2A4-A9E0-9B8A-21895E374700}" dt="2020-01-11T17:15:31.372" v="160" actId="20577"/>
          <ac:spMkLst>
            <pc:docMk/>
            <pc:sldMk cId="331063094" sldId="301"/>
            <ac:spMk id="6" creationId="{00000000-0000-0000-0000-000000000000}"/>
          </ac:spMkLst>
        </pc:spChg>
      </pc:sldChg>
      <pc:sldChg chg="del">
        <pc:chgData name="" userId="" providerId="" clId="Web-{FD2533CC-F2A4-A9E0-9B8A-21895E374700}" dt="2020-01-11T17:14:33.450" v="126"/>
        <pc:sldMkLst>
          <pc:docMk/>
          <pc:sldMk cId="568552269" sldId="304"/>
        </pc:sldMkLst>
      </pc:sldChg>
      <pc:sldChg chg="modSp">
        <pc:chgData name="" userId="" providerId="" clId="Web-{FD2533CC-F2A4-A9E0-9B8A-21895E374700}" dt="2020-01-11T17:16:02.091" v="173" actId="20577"/>
        <pc:sldMkLst>
          <pc:docMk/>
          <pc:sldMk cId="2446622449" sldId="305"/>
        </pc:sldMkLst>
        <pc:spChg chg="mod">
          <ac:chgData name="" userId="" providerId="" clId="Web-{FD2533CC-F2A4-A9E0-9B8A-21895E374700}" dt="2020-01-11T17:16:02.091" v="173" actId="20577"/>
          <ac:spMkLst>
            <pc:docMk/>
            <pc:sldMk cId="2446622449" sldId="305"/>
            <ac:spMk id="6" creationId="{00000000-0000-0000-0000-000000000000}"/>
          </ac:spMkLst>
        </pc:spChg>
      </pc:sldChg>
      <pc:sldChg chg="del">
        <pc:chgData name="" userId="" providerId="" clId="Web-{FD2533CC-F2A4-A9E0-9B8A-21895E374700}" dt="2020-01-11T17:14:33.435" v="117"/>
        <pc:sldMkLst>
          <pc:docMk/>
          <pc:sldMk cId="1778754911" sldId="307"/>
        </pc:sldMkLst>
      </pc:sldChg>
      <pc:sldChg chg="del">
        <pc:chgData name="" userId="" providerId="" clId="Web-{FD2533CC-F2A4-A9E0-9B8A-21895E374700}" dt="2020-01-11T17:14:33.435" v="120"/>
        <pc:sldMkLst>
          <pc:docMk/>
          <pc:sldMk cId="2608813546" sldId="308"/>
        </pc:sldMkLst>
      </pc:sldChg>
      <pc:sldChg chg="del">
        <pc:chgData name="" userId="" providerId="" clId="Web-{FD2533CC-F2A4-A9E0-9B8A-21895E374700}" dt="2020-01-11T17:14:33.435" v="119"/>
        <pc:sldMkLst>
          <pc:docMk/>
          <pc:sldMk cId="2672675178" sldId="309"/>
        </pc:sldMkLst>
      </pc:sldChg>
      <pc:sldChg chg="del">
        <pc:chgData name="" userId="" providerId="" clId="Web-{FD2533CC-F2A4-A9E0-9B8A-21895E374700}" dt="2020-01-11T17:14:33.435" v="118"/>
        <pc:sldMkLst>
          <pc:docMk/>
          <pc:sldMk cId="3110173455" sldId="311"/>
        </pc:sldMkLst>
      </pc:sldChg>
      <pc:sldChg chg="del">
        <pc:chgData name="" userId="" providerId="" clId="Web-{FD2533CC-F2A4-A9E0-9B8A-21895E374700}" dt="2020-01-11T17:22:10.826" v="315"/>
        <pc:sldMkLst>
          <pc:docMk/>
          <pc:sldMk cId="4164322886" sldId="312"/>
        </pc:sldMkLst>
      </pc:sldChg>
      <pc:sldChg chg="del">
        <pc:chgData name="" userId="" providerId="" clId="Web-{FD2533CC-F2A4-A9E0-9B8A-21895E374700}" dt="2020-01-11T17:14:33.435" v="111"/>
        <pc:sldMkLst>
          <pc:docMk/>
          <pc:sldMk cId="2804800100" sldId="316"/>
        </pc:sldMkLst>
      </pc:sldChg>
      <pc:sldChg chg="del">
        <pc:chgData name="" userId="" providerId="" clId="Web-{FD2533CC-F2A4-A9E0-9B8A-21895E374700}" dt="2020-01-11T17:14:33.435" v="113"/>
        <pc:sldMkLst>
          <pc:docMk/>
          <pc:sldMk cId="2303551765" sldId="317"/>
        </pc:sldMkLst>
      </pc:sldChg>
      <pc:sldChg chg="del">
        <pc:chgData name="" userId="" providerId="" clId="Web-{FD2533CC-F2A4-A9E0-9B8A-21895E374700}" dt="2020-01-11T17:14:33.419" v="108"/>
        <pc:sldMkLst>
          <pc:docMk/>
          <pc:sldMk cId="3925693669" sldId="321"/>
        </pc:sldMkLst>
      </pc:sldChg>
      <pc:sldChg chg="del">
        <pc:chgData name="" userId="" providerId="" clId="Web-{FD2533CC-F2A4-A9E0-9B8A-21895E374700}" dt="2020-01-11T17:14:33.435" v="115"/>
        <pc:sldMkLst>
          <pc:docMk/>
          <pc:sldMk cId="2115854221" sldId="322"/>
        </pc:sldMkLst>
      </pc:sldChg>
      <pc:sldChg chg="del">
        <pc:chgData name="" userId="" providerId="" clId="Web-{FD2533CC-F2A4-A9E0-9B8A-21895E374700}" dt="2020-01-11T17:14:33.450" v="125"/>
        <pc:sldMkLst>
          <pc:docMk/>
          <pc:sldMk cId="3835304922" sldId="324"/>
        </pc:sldMkLst>
      </pc:sldChg>
      <pc:sldChg chg="del">
        <pc:chgData name="" userId="" providerId="" clId="Web-{FD2533CC-F2A4-A9E0-9B8A-21895E374700}" dt="2020-01-11T17:14:33.435" v="116"/>
        <pc:sldMkLst>
          <pc:docMk/>
          <pc:sldMk cId="4105004334" sldId="325"/>
        </pc:sldMkLst>
      </pc:sldChg>
      <pc:sldChg chg="del">
        <pc:chgData name="" userId="" providerId="" clId="Web-{FD2533CC-F2A4-A9E0-9B8A-21895E374700}" dt="2020-01-11T17:14:33.435" v="110"/>
        <pc:sldMkLst>
          <pc:docMk/>
          <pc:sldMk cId="866043336" sldId="326"/>
        </pc:sldMkLst>
      </pc:sldChg>
      <pc:sldChg chg="del">
        <pc:chgData name="" userId="" providerId="" clId="Web-{FD2533CC-F2A4-A9E0-9B8A-21895E374700}" dt="2020-01-11T17:14:33.435" v="109"/>
        <pc:sldMkLst>
          <pc:docMk/>
          <pc:sldMk cId="96001364" sldId="327"/>
        </pc:sldMkLst>
      </pc:sldChg>
      <pc:sldChg chg="del">
        <pc:chgData name="" userId="" providerId="" clId="Web-{FD2533CC-F2A4-A9E0-9B8A-21895E374700}" dt="2020-01-11T17:14:33.435" v="112"/>
        <pc:sldMkLst>
          <pc:docMk/>
          <pc:sldMk cId="552735070" sldId="328"/>
        </pc:sldMkLst>
      </pc:sldChg>
      <pc:sldChg chg="del">
        <pc:chgData name="" userId="" providerId="" clId="Web-{FD2533CC-F2A4-A9E0-9B8A-21895E374700}" dt="2020-01-11T17:14:33.450" v="123"/>
        <pc:sldMkLst>
          <pc:docMk/>
          <pc:sldMk cId="3960561756" sldId="329"/>
        </pc:sldMkLst>
      </pc:sldChg>
      <pc:sldChg chg="del">
        <pc:chgData name="" userId="" providerId="" clId="Web-{FD2533CC-F2A4-A9E0-9B8A-21895E374700}" dt="2020-01-11T17:14:33.435" v="121"/>
        <pc:sldMkLst>
          <pc:docMk/>
          <pc:sldMk cId="1812435882" sldId="330"/>
        </pc:sldMkLst>
      </pc:sldChg>
      <pc:sldChg chg="del">
        <pc:chgData name="" userId="" providerId="" clId="Web-{FD2533CC-F2A4-A9E0-9B8A-21895E374700}" dt="2020-01-11T17:14:33.435" v="114"/>
        <pc:sldMkLst>
          <pc:docMk/>
          <pc:sldMk cId="1300091581" sldId="331"/>
        </pc:sldMkLst>
      </pc:sldChg>
      <pc:sldChg chg="modSp">
        <pc:chgData name="" userId="" providerId="" clId="Web-{FD2533CC-F2A4-A9E0-9B8A-21895E374700}" dt="2020-01-11T17:15:24.450" v="154" actId="20577"/>
        <pc:sldMkLst>
          <pc:docMk/>
          <pc:sldMk cId="2435952117" sldId="336"/>
        </pc:sldMkLst>
        <pc:spChg chg="mod">
          <ac:chgData name="" userId="" providerId="" clId="Web-{FD2533CC-F2A4-A9E0-9B8A-21895E374700}" dt="2020-01-11T17:15:24.450" v="154" actId="20577"/>
          <ac:spMkLst>
            <pc:docMk/>
            <pc:sldMk cId="2435952117" sldId="336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5:35.419" v="163" actId="20577"/>
        <pc:sldMkLst>
          <pc:docMk/>
          <pc:sldMk cId="3042137495" sldId="338"/>
        </pc:sldMkLst>
        <pc:spChg chg="mod">
          <ac:chgData name="" userId="" providerId="" clId="Web-{FD2533CC-F2A4-A9E0-9B8A-21895E374700}" dt="2020-01-11T17:15:35.419" v="163" actId="20577"/>
          <ac:spMkLst>
            <pc:docMk/>
            <pc:sldMk cId="3042137495" sldId="338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5:42.372" v="166" actId="20577"/>
        <pc:sldMkLst>
          <pc:docMk/>
          <pc:sldMk cId="2751422698" sldId="339"/>
        </pc:sldMkLst>
        <pc:spChg chg="mod">
          <ac:chgData name="" userId="" providerId="" clId="Web-{FD2533CC-F2A4-A9E0-9B8A-21895E374700}" dt="2020-01-11T17:15:42.372" v="166" actId="20577"/>
          <ac:spMkLst>
            <pc:docMk/>
            <pc:sldMk cId="2751422698" sldId="339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5:48.013" v="169" actId="20577"/>
        <pc:sldMkLst>
          <pc:docMk/>
          <pc:sldMk cId="2029974717" sldId="340"/>
        </pc:sldMkLst>
        <pc:spChg chg="mod">
          <ac:chgData name="" userId="" providerId="" clId="Web-{FD2533CC-F2A4-A9E0-9B8A-21895E374700}" dt="2020-01-11T17:15:48.013" v="169" actId="20577"/>
          <ac:spMkLst>
            <pc:docMk/>
            <pc:sldMk cId="2029974717" sldId="340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05.326" v="176" actId="20577"/>
        <pc:sldMkLst>
          <pc:docMk/>
          <pc:sldMk cId="2754601261" sldId="341"/>
        </pc:sldMkLst>
        <pc:spChg chg="mod">
          <ac:chgData name="" userId="" providerId="" clId="Web-{FD2533CC-F2A4-A9E0-9B8A-21895E374700}" dt="2020-01-11T17:16:05.326" v="176" actId="20577"/>
          <ac:spMkLst>
            <pc:docMk/>
            <pc:sldMk cId="2754601261" sldId="341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11.591" v="179" actId="20577"/>
        <pc:sldMkLst>
          <pc:docMk/>
          <pc:sldMk cId="3774602211" sldId="342"/>
        </pc:sldMkLst>
        <pc:spChg chg="mod">
          <ac:chgData name="" userId="" providerId="" clId="Web-{FD2533CC-F2A4-A9E0-9B8A-21895E374700}" dt="2020-01-11T17:16:11.591" v="179" actId="20577"/>
          <ac:spMkLst>
            <pc:docMk/>
            <pc:sldMk cId="3774602211" sldId="342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16.310" v="182" actId="20577"/>
        <pc:sldMkLst>
          <pc:docMk/>
          <pc:sldMk cId="3285751405" sldId="343"/>
        </pc:sldMkLst>
        <pc:spChg chg="mod">
          <ac:chgData name="" userId="" providerId="" clId="Web-{FD2533CC-F2A4-A9E0-9B8A-21895E374700}" dt="2020-01-11T17:16:16.310" v="182" actId="20577"/>
          <ac:spMkLst>
            <pc:docMk/>
            <pc:sldMk cId="3285751405" sldId="343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37.703" v="189" actId="20577"/>
        <pc:sldMkLst>
          <pc:docMk/>
          <pc:sldMk cId="2078889872" sldId="344"/>
        </pc:sldMkLst>
        <pc:spChg chg="mod">
          <ac:chgData name="" userId="" providerId="" clId="Web-{FD2533CC-F2A4-A9E0-9B8A-21895E374700}" dt="2020-01-11T17:16:37.703" v="189" actId="20577"/>
          <ac:spMkLst>
            <pc:docMk/>
            <pc:sldMk cId="2078889872" sldId="344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41.250" v="192" actId="20577"/>
        <pc:sldMkLst>
          <pc:docMk/>
          <pc:sldMk cId="2905633466" sldId="345"/>
        </pc:sldMkLst>
        <pc:spChg chg="mod">
          <ac:chgData name="" userId="" providerId="" clId="Web-{FD2533CC-F2A4-A9E0-9B8A-21895E374700}" dt="2020-01-11T17:16:41.250" v="192" actId="20577"/>
          <ac:spMkLst>
            <pc:docMk/>
            <pc:sldMk cId="2905633466" sldId="345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46.062" v="195" actId="20577"/>
        <pc:sldMkLst>
          <pc:docMk/>
          <pc:sldMk cId="3174759137" sldId="346"/>
        </pc:sldMkLst>
        <pc:spChg chg="mod">
          <ac:chgData name="" userId="" providerId="" clId="Web-{FD2533CC-F2A4-A9E0-9B8A-21895E374700}" dt="2020-01-11T17:16:46.062" v="195" actId="20577"/>
          <ac:spMkLst>
            <pc:docMk/>
            <pc:sldMk cId="3174759137" sldId="346"/>
            <ac:spMk id="6" creationId="{00000000-0000-0000-0000-000000000000}"/>
          </ac:spMkLst>
        </pc:spChg>
      </pc:sldChg>
      <pc:sldChg chg="modSp">
        <pc:chgData name="" userId="" providerId="" clId="Web-{FD2533CC-F2A4-A9E0-9B8A-21895E374700}" dt="2020-01-11T17:16:50.218" v="198" actId="20577"/>
        <pc:sldMkLst>
          <pc:docMk/>
          <pc:sldMk cId="420451492" sldId="347"/>
        </pc:sldMkLst>
        <pc:spChg chg="mod">
          <ac:chgData name="" userId="" providerId="" clId="Web-{FD2533CC-F2A4-A9E0-9B8A-21895E374700}" dt="2020-01-11T17:16:50.218" v="198" actId="20577"/>
          <ac:spMkLst>
            <pc:docMk/>
            <pc:sldMk cId="420451492" sldId="347"/>
            <ac:spMk id="6" creationId="{00000000-0000-0000-0000-000000000000}"/>
          </ac:spMkLst>
        </pc:spChg>
      </pc:sldChg>
      <pc:sldChg chg="modSp add replId">
        <pc:chgData name="" userId="" providerId="" clId="Web-{FD2533CC-F2A4-A9E0-9B8A-21895E374700}" dt="2020-01-11T17:17:20.812" v="239" actId="20577"/>
        <pc:sldMkLst>
          <pc:docMk/>
          <pc:sldMk cId="2421913898" sldId="348"/>
        </pc:sldMkLst>
        <pc:spChg chg="mod">
          <ac:chgData name="" userId="" providerId="" clId="Web-{FD2533CC-F2A4-A9E0-9B8A-21895E374700}" dt="2020-01-11T16:55:39.708" v="2" actId="14100"/>
          <ac:spMkLst>
            <pc:docMk/>
            <pc:sldMk cId="2421913898" sldId="348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7:20.812" v="239" actId="20577"/>
          <ac:spMkLst>
            <pc:docMk/>
            <pc:sldMk cId="2421913898" sldId="348"/>
            <ac:spMk id="6" creationId="{00000000-0000-0000-0000-000000000000}"/>
          </ac:spMkLst>
        </pc:spChg>
      </pc:sldChg>
      <pc:sldChg chg="addSp modSp add replId">
        <pc:chgData name="" userId="" providerId="" clId="Web-{FD2533CC-F2A4-A9E0-9B8A-21895E374700}" dt="2020-01-11T17:17:27.016" v="243" actId="20577"/>
        <pc:sldMkLst>
          <pc:docMk/>
          <pc:sldMk cId="1055503571" sldId="349"/>
        </pc:sldMkLst>
        <pc:spChg chg="mod">
          <ac:chgData name="" userId="" providerId="" clId="Web-{FD2533CC-F2A4-A9E0-9B8A-21895E374700}" dt="2020-01-11T17:17:27.016" v="243" actId="20577"/>
          <ac:spMkLst>
            <pc:docMk/>
            <pc:sldMk cId="1055503571" sldId="349"/>
            <ac:spMk id="6" creationId="{00000000-0000-0000-0000-000000000000}"/>
          </ac:spMkLst>
        </pc:spChg>
        <pc:picChg chg="add mod">
          <ac:chgData name="" userId="" providerId="" clId="Web-{FD2533CC-F2A4-A9E0-9B8A-21895E374700}" dt="2020-01-11T16:56:13.506" v="8" actId="14100"/>
          <ac:picMkLst>
            <pc:docMk/>
            <pc:sldMk cId="1055503571" sldId="349"/>
            <ac:picMk id="4" creationId="{82C12778-CCA3-4A0D-A46A-49BA1FA03B6A}"/>
          </ac:picMkLst>
        </pc:picChg>
      </pc:sldChg>
      <pc:sldChg chg="addSp modSp add replId">
        <pc:chgData name="" userId="" providerId="" clId="Web-{FD2533CC-F2A4-A9E0-9B8A-21895E374700}" dt="2020-01-11T17:17:31.328" v="247" actId="20577"/>
        <pc:sldMkLst>
          <pc:docMk/>
          <pc:sldMk cId="2953159215" sldId="350"/>
        </pc:sldMkLst>
        <pc:spChg chg="mod">
          <ac:chgData name="" userId="" providerId="" clId="Web-{FD2533CC-F2A4-A9E0-9B8A-21895E374700}" dt="2020-01-11T17:17:31.328" v="247" actId="20577"/>
          <ac:spMkLst>
            <pc:docMk/>
            <pc:sldMk cId="2953159215" sldId="350"/>
            <ac:spMk id="6" creationId="{00000000-0000-0000-0000-000000000000}"/>
          </ac:spMkLst>
        </pc:spChg>
        <pc:spChg chg="add mod">
          <ac:chgData name="" userId="" providerId="" clId="Web-{FD2533CC-F2A4-A9E0-9B8A-21895E374700}" dt="2020-01-11T16:56:55.135" v="12" actId="14100"/>
          <ac:spMkLst>
            <pc:docMk/>
            <pc:sldMk cId="2953159215" sldId="350"/>
            <ac:spMk id="8" creationId="{FBF08974-F652-424E-B100-D968D77FCE01}"/>
          </ac:spMkLst>
        </pc:spChg>
      </pc:sldChg>
      <pc:sldChg chg="modSp add replId">
        <pc:chgData name="" userId="" providerId="" clId="Web-{FD2533CC-F2A4-A9E0-9B8A-21895E374700}" dt="2020-01-11T17:17:38.422" v="255" actId="20577"/>
        <pc:sldMkLst>
          <pc:docMk/>
          <pc:sldMk cId="61446482" sldId="351"/>
        </pc:sldMkLst>
        <pc:spChg chg="mod">
          <ac:chgData name="" userId="" providerId="" clId="Web-{FD2533CC-F2A4-A9E0-9B8A-21895E374700}" dt="2020-01-11T17:17:38.422" v="255" actId="20577"/>
          <ac:spMkLst>
            <pc:docMk/>
            <pc:sldMk cId="61446482" sldId="351"/>
            <ac:spMk id="6" creationId="{00000000-0000-0000-0000-000000000000}"/>
          </ac:spMkLst>
        </pc:spChg>
      </pc:sldChg>
      <pc:sldChg chg="modSp add replId">
        <pc:chgData name="" userId="" providerId="" clId="Web-{FD2533CC-F2A4-A9E0-9B8A-21895E374700}" dt="2020-01-11T17:17:48.553" v="266" actId="20577"/>
        <pc:sldMkLst>
          <pc:docMk/>
          <pc:sldMk cId="2812991906" sldId="352"/>
        </pc:sldMkLst>
        <pc:spChg chg="mod">
          <ac:chgData name="" userId="" providerId="" clId="Web-{FD2533CC-F2A4-A9E0-9B8A-21895E374700}" dt="2020-01-11T17:17:48.553" v="266" actId="20577"/>
          <ac:spMkLst>
            <pc:docMk/>
            <pc:sldMk cId="2812991906" sldId="352"/>
            <ac:spMk id="6" creationId="{00000000-0000-0000-0000-000000000000}"/>
          </ac:spMkLst>
        </pc:spChg>
      </pc:sldChg>
      <pc:sldChg chg="addSp modSp add replId">
        <pc:chgData name="" userId="" providerId="" clId="Web-{FD2533CC-F2A4-A9E0-9B8A-21895E374700}" dt="2020-01-11T17:17:44.865" v="262" actId="20577"/>
        <pc:sldMkLst>
          <pc:docMk/>
          <pc:sldMk cId="955856200" sldId="353"/>
        </pc:sldMkLst>
        <pc:spChg chg="add mod">
          <ac:chgData name="" userId="" providerId="" clId="Web-{FD2533CC-F2A4-A9E0-9B8A-21895E374700}" dt="2020-01-11T17:03:47.929" v="55" actId="14100"/>
          <ac:spMkLst>
            <pc:docMk/>
            <pc:sldMk cId="955856200" sldId="353"/>
            <ac:spMk id="2" creationId="{F096C1FC-B55C-4C70-8F8E-4CEC8D839378}"/>
          </ac:spMkLst>
        </pc:spChg>
        <pc:spChg chg="mod">
          <ac:chgData name="" userId="" providerId="" clId="Web-{FD2533CC-F2A4-A9E0-9B8A-21895E374700}" dt="2020-01-11T17:17:44.865" v="262" actId="20577"/>
          <ac:spMkLst>
            <pc:docMk/>
            <pc:sldMk cId="955856200" sldId="353"/>
            <ac:spMk id="6" creationId="{00000000-0000-0000-0000-000000000000}"/>
          </ac:spMkLst>
        </pc:spChg>
      </pc:sldChg>
      <pc:sldChg chg="modSp add ord replId">
        <pc:chgData name="" userId="" providerId="" clId="Web-{FD2533CC-F2A4-A9E0-9B8A-21895E374700}" dt="2020-01-11T17:17:51.631" v="270" actId="20577"/>
        <pc:sldMkLst>
          <pc:docMk/>
          <pc:sldMk cId="2462193207" sldId="354"/>
        </pc:sldMkLst>
        <pc:spChg chg="mod">
          <ac:chgData name="" userId="" providerId="" clId="Web-{FD2533CC-F2A4-A9E0-9B8A-21895E374700}" dt="2020-01-11T17:17:51.631" v="270" actId="20577"/>
          <ac:spMkLst>
            <pc:docMk/>
            <pc:sldMk cId="2462193207" sldId="354"/>
            <ac:spMk id="6" creationId="{00000000-0000-0000-0000-000000000000}"/>
          </ac:spMkLst>
        </pc:spChg>
        <pc:spChg chg="mod">
          <ac:chgData name="" userId="" providerId="" clId="Web-{FD2533CC-F2A4-A9E0-9B8A-21895E374700}" dt="2020-01-11T17:06:48.917" v="58" actId="1076"/>
          <ac:spMkLst>
            <pc:docMk/>
            <pc:sldMk cId="2462193207" sldId="354"/>
            <ac:spMk id="11" creationId="{C140A97E-5A79-42A7-9979-8D703FDAA8F4}"/>
          </ac:spMkLst>
        </pc:spChg>
      </pc:sldChg>
      <pc:sldChg chg="add del replId">
        <pc:chgData name="" userId="" providerId="" clId="Web-{FD2533CC-F2A4-A9E0-9B8A-21895E374700}" dt="2020-01-11T17:06:57.088" v="61"/>
        <pc:sldMkLst>
          <pc:docMk/>
          <pc:sldMk cId="1864993157" sldId="355"/>
        </pc:sldMkLst>
      </pc:sldChg>
      <pc:sldChg chg="modSp add replId">
        <pc:chgData name="" userId="" providerId="" clId="Web-{FD2533CC-F2A4-A9E0-9B8A-21895E374700}" dt="2020-01-11T17:17:58.881" v="278" actId="20577"/>
        <pc:sldMkLst>
          <pc:docMk/>
          <pc:sldMk cId="2082306468" sldId="355"/>
        </pc:sldMkLst>
        <pc:spChg chg="mod">
          <ac:chgData name="" userId="" providerId="" clId="Web-{FD2533CC-F2A4-A9E0-9B8A-21895E374700}" dt="2020-01-11T17:10:57.616" v="78" actId="1076"/>
          <ac:spMkLst>
            <pc:docMk/>
            <pc:sldMk cId="2082306468" sldId="355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7:58.881" v="278" actId="20577"/>
          <ac:spMkLst>
            <pc:docMk/>
            <pc:sldMk cId="2082306468" sldId="355"/>
            <ac:spMk id="6" creationId="{00000000-0000-0000-0000-000000000000}"/>
          </ac:spMkLst>
        </pc:spChg>
        <pc:picChg chg="mod ord">
          <ac:chgData name="" userId="" providerId="" clId="Web-{FD2533CC-F2A4-A9E0-9B8A-21895E374700}" dt="2020-01-11T17:10:54.206" v="77" actId="1076"/>
          <ac:picMkLst>
            <pc:docMk/>
            <pc:sldMk cId="2082306468" sldId="355"/>
            <ac:picMk id="3" creationId="{411FE4E3-66A4-4823-862B-D07CAD3B9FC3}"/>
          </ac:picMkLst>
        </pc:picChg>
      </pc:sldChg>
      <pc:sldChg chg="addSp modSp add replId">
        <pc:chgData name="" userId="" providerId="" clId="Web-{FD2533CC-F2A4-A9E0-9B8A-21895E374700}" dt="2020-01-11T17:18:02.068" v="282" actId="20577"/>
        <pc:sldMkLst>
          <pc:docMk/>
          <pc:sldMk cId="3847498227" sldId="356"/>
        </pc:sldMkLst>
        <pc:spChg chg="mod">
          <ac:chgData name="" userId="" providerId="" clId="Web-{FD2533CC-F2A4-A9E0-9B8A-21895E374700}" dt="2020-01-11T17:11:38.793" v="89" actId="14100"/>
          <ac:spMkLst>
            <pc:docMk/>
            <pc:sldMk cId="3847498227" sldId="356"/>
            <ac:spMk id="2" creationId="{00000000-0000-0000-0000-000000000000}"/>
          </ac:spMkLst>
        </pc:spChg>
        <pc:spChg chg="mod">
          <ac:chgData name="" userId="" providerId="" clId="Web-{FD2533CC-F2A4-A9E0-9B8A-21895E374700}" dt="2020-01-11T17:18:02.068" v="282" actId="20577"/>
          <ac:spMkLst>
            <pc:docMk/>
            <pc:sldMk cId="3847498227" sldId="356"/>
            <ac:spMk id="6" creationId="{00000000-0000-0000-0000-000000000000}"/>
          </ac:spMkLst>
        </pc:spChg>
        <pc:picChg chg="mod">
          <ac:chgData name="" userId="" providerId="" clId="Web-{FD2533CC-F2A4-A9E0-9B8A-21895E374700}" dt="2020-01-11T17:11:05.074" v="79" actId="1076"/>
          <ac:picMkLst>
            <pc:docMk/>
            <pc:sldMk cId="3847498227" sldId="356"/>
            <ac:picMk id="3" creationId="{411FE4E3-66A4-4823-862B-D07CAD3B9FC3}"/>
          </ac:picMkLst>
        </pc:picChg>
        <pc:picChg chg="add mod ord">
          <ac:chgData name="" userId="" providerId="" clId="Web-{FD2533CC-F2A4-A9E0-9B8A-21895E374700}" dt="2020-01-11T17:11:33.152" v="87"/>
          <ac:picMkLst>
            <pc:docMk/>
            <pc:sldMk cId="3847498227" sldId="356"/>
            <ac:picMk id="4" creationId="{7DCEB7A7-E100-4C16-A025-3E96797B38D9}"/>
          </ac:picMkLst>
        </pc:picChg>
      </pc:sldChg>
      <pc:sldChg chg="modSp add replId">
        <pc:chgData name="" userId="" providerId="" clId="Web-{FD2533CC-F2A4-A9E0-9B8A-21895E374700}" dt="2020-01-11T17:18:42.604" v="312" actId="20577"/>
        <pc:sldMkLst>
          <pc:docMk/>
          <pc:sldMk cId="2705569105" sldId="357"/>
        </pc:sldMkLst>
        <pc:spChg chg="mod">
          <ac:chgData name="" userId="" providerId="" clId="Web-{FD2533CC-F2A4-A9E0-9B8A-21895E374700}" dt="2020-01-11T17:18:42.604" v="312" actId="20577"/>
          <ac:spMkLst>
            <pc:docMk/>
            <pc:sldMk cId="2705569105" sldId="357"/>
            <ac:spMk id="6" creationId="{00000000-0000-0000-0000-000000000000}"/>
          </ac:spMkLst>
        </pc:spChg>
      </pc:sldChg>
    </pc:docChg>
  </pc:docChgLst>
  <pc:docChgLst>
    <pc:chgData clId="Web-{050D6C4F-411C-DE30-5993-E11DFC145E45}"/>
    <pc:docChg chg="modSld">
      <pc:chgData name="" userId="" providerId="" clId="Web-{050D6C4F-411C-DE30-5993-E11DFC145E45}" dt="2020-01-14T14:04:31.009" v="14"/>
      <pc:docMkLst>
        <pc:docMk/>
      </pc:docMkLst>
      <pc:sldChg chg="modNotes">
        <pc:chgData name="" userId="" providerId="" clId="Web-{050D6C4F-411C-DE30-5993-E11DFC145E45}" dt="2020-01-14T14:04:31.009" v="14"/>
        <pc:sldMkLst>
          <pc:docMk/>
          <pc:sldMk cId="2754601261" sldId="341"/>
        </pc:sldMkLst>
      </pc:sldChg>
    </pc:docChg>
  </pc:docChgLst>
  <pc:docChgLst>
    <pc:chgData clId="Web-{424C74DD-0D75-4BD4-4B7B-17BA1082EAF7}"/>
    <pc:docChg chg="delSld modSld modSection">
      <pc:chgData name="" userId="" providerId="" clId="Web-{424C74DD-0D75-4BD4-4B7B-17BA1082EAF7}" dt="2020-01-14T14:01:01.811" v="184"/>
      <pc:docMkLst>
        <pc:docMk/>
      </pc:docMkLst>
      <pc:sldChg chg="modSp modNotes">
        <pc:chgData name="" userId="" providerId="" clId="Web-{424C74DD-0D75-4BD4-4B7B-17BA1082EAF7}" dt="2020-01-14T13:47:00.275" v="84" actId="20577"/>
        <pc:sldMkLst>
          <pc:docMk/>
          <pc:sldMk cId="855999311" sldId="258"/>
        </pc:sldMkLst>
        <pc:spChg chg="mod">
          <ac:chgData name="" userId="" providerId="" clId="Web-{424C74DD-0D75-4BD4-4B7B-17BA1082EAF7}" dt="2020-01-14T13:47:00.275" v="84" actId="20577"/>
          <ac:spMkLst>
            <pc:docMk/>
            <pc:sldMk cId="855999311" sldId="258"/>
            <ac:spMk id="4" creationId="{00000000-0000-0000-0000-000000000000}"/>
          </ac:spMkLst>
        </pc:spChg>
      </pc:sldChg>
      <pc:sldChg chg="modNotes">
        <pc:chgData name="" userId="" providerId="" clId="Web-{424C74DD-0D75-4BD4-4B7B-17BA1082EAF7}" dt="2020-01-14T13:46:10.384" v="77"/>
        <pc:sldMkLst>
          <pc:docMk/>
          <pc:sldMk cId="4276370344" sldId="265"/>
        </pc:sldMkLst>
      </pc:sldChg>
      <pc:sldChg chg="modNotes">
        <pc:chgData name="" userId="" providerId="" clId="Web-{424C74DD-0D75-4BD4-4B7B-17BA1082EAF7}" dt="2020-01-14T13:37:44.085" v="4"/>
        <pc:sldMkLst>
          <pc:docMk/>
          <pc:sldMk cId="3989857761" sldId="267"/>
        </pc:sldMkLst>
      </pc:sldChg>
      <pc:sldChg chg="modNotes">
        <pc:chgData name="" userId="" providerId="" clId="Web-{424C74DD-0D75-4BD4-4B7B-17BA1082EAF7}" dt="2020-01-14T13:38:45.992" v="15"/>
        <pc:sldMkLst>
          <pc:docMk/>
          <pc:sldMk cId="543899412" sldId="268"/>
        </pc:sldMkLst>
      </pc:sldChg>
      <pc:sldChg chg="modNotes">
        <pc:chgData name="" userId="" providerId="" clId="Web-{424C74DD-0D75-4BD4-4B7B-17BA1082EAF7}" dt="2020-01-14T13:44:54.040" v="74"/>
        <pc:sldMkLst>
          <pc:docMk/>
          <pc:sldMk cId="1019460289" sldId="270"/>
        </pc:sldMkLst>
      </pc:sldChg>
      <pc:sldChg chg="modNotes">
        <pc:chgData name="" userId="" providerId="" clId="Web-{424C74DD-0D75-4BD4-4B7B-17BA1082EAF7}" dt="2020-01-14T13:37:51.507" v="8"/>
        <pc:sldMkLst>
          <pc:docMk/>
          <pc:sldMk cId="3256062152" sldId="282"/>
        </pc:sldMkLst>
      </pc:sldChg>
      <pc:sldChg chg="modSp modNotes">
        <pc:chgData name="" userId="" providerId="" clId="Web-{424C74DD-0D75-4BD4-4B7B-17BA1082EAF7}" dt="2020-01-14T13:50:01.370" v="87"/>
        <pc:sldMkLst>
          <pc:docMk/>
          <pc:sldMk cId="4034997359" sldId="284"/>
        </pc:sldMkLst>
        <pc:picChg chg="mod">
          <ac:chgData name="" userId="" providerId="" clId="Web-{424C74DD-0D75-4BD4-4B7B-17BA1082EAF7}" dt="2020-01-14T13:50:01.370" v="87"/>
          <ac:picMkLst>
            <pc:docMk/>
            <pc:sldMk cId="4034997359" sldId="284"/>
            <ac:picMk id="2" creationId="{8A604DA0-4927-4817-8E72-B63A2C028613}"/>
          </ac:picMkLst>
        </pc:picChg>
      </pc:sldChg>
      <pc:sldChg chg="addSp modSp modNotes">
        <pc:chgData name="" userId="" providerId="" clId="Web-{424C74DD-0D75-4BD4-4B7B-17BA1082EAF7}" dt="2020-01-14T13:57:05.934" v="155" actId="1076"/>
        <pc:sldMkLst>
          <pc:docMk/>
          <pc:sldMk cId="981862800" sldId="286"/>
        </pc:sldMkLst>
        <pc:picChg chg="mod">
          <ac:chgData name="" userId="" providerId="" clId="Web-{424C74DD-0D75-4BD4-4B7B-17BA1082EAF7}" dt="2020-01-14T13:50:35.870" v="95"/>
          <ac:picMkLst>
            <pc:docMk/>
            <pc:sldMk cId="981862800" sldId="286"/>
            <ac:picMk id="10" creationId="{8910E699-9F1C-45DC-8BF4-855C966F6A03}"/>
          </ac:picMkLst>
        </pc:picChg>
        <pc:cxnChg chg="add mod">
          <ac:chgData name="" userId="" providerId="" clId="Web-{424C74DD-0D75-4BD4-4B7B-17BA1082EAF7}" dt="2020-01-14T13:57:05.934" v="155" actId="1076"/>
          <ac:cxnSpMkLst>
            <pc:docMk/>
            <pc:sldMk cId="981862800" sldId="286"/>
            <ac:cxnSpMk id="2" creationId="{63363664-F6ED-4ADC-AE31-B167C9D26BD7}"/>
          </ac:cxnSpMkLst>
        </pc:cxnChg>
      </pc:sldChg>
      <pc:sldChg chg="addSp modSp modNotes">
        <pc:chgData name="" userId="" providerId="" clId="Web-{424C74DD-0D75-4BD4-4B7B-17BA1082EAF7}" dt="2020-01-14T13:59:20.857" v="170"/>
        <pc:sldMkLst>
          <pc:docMk/>
          <pc:sldMk cId="196127109" sldId="287"/>
        </pc:sldMkLst>
        <pc:picChg chg="mod">
          <ac:chgData name="" userId="" providerId="" clId="Web-{424C74DD-0D75-4BD4-4B7B-17BA1082EAF7}" dt="2020-01-14T13:51:32.167" v="106"/>
          <ac:picMkLst>
            <pc:docMk/>
            <pc:sldMk cId="196127109" sldId="287"/>
            <ac:picMk id="3" creationId="{29E1EDF5-E893-46C4-B8D6-673289C64A75}"/>
          </ac:picMkLst>
        </pc:picChg>
        <pc:cxnChg chg="add">
          <ac:chgData name="" userId="" providerId="" clId="Web-{424C74DD-0D75-4BD4-4B7B-17BA1082EAF7}" dt="2020-01-14T13:59:20.857" v="170"/>
          <ac:cxnSpMkLst>
            <pc:docMk/>
            <pc:sldMk cId="196127109" sldId="287"/>
            <ac:cxnSpMk id="2" creationId="{A82258CD-46A0-4E8C-B64C-5A2DB6598F1F}"/>
          </ac:cxnSpMkLst>
        </pc:cxnChg>
      </pc:sldChg>
      <pc:sldChg chg="modSp del modNotes">
        <pc:chgData name="" userId="" providerId="" clId="Web-{424C74DD-0D75-4BD4-4B7B-17BA1082EAF7}" dt="2020-01-14T13:53:21.793" v="138"/>
        <pc:sldMkLst>
          <pc:docMk/>
          <pc:sldMk cId="2056003779" sldId="289"/>
        </pc:sldMkLst>
        <pc:picChg chg="mod">
          <ac:chgData name="" userId="" providerId="" clId="Web-{424C74DD-0D75-4BD4-4B7B-17BA1082EAF7}" dt="2020-01-14T13:52:33.355" v="114"/>
          <ac:picMkLst>
            <pc:docMk/>
            <pc:sldMk cId="2056003779" sldId="289"/>
            <ac:picMk id="3" creationId="{61D8714E-AED8-44A0-AF4B-063AC247D406}"/>
          </ac:picMkLst>
        </pc:picChg>
      </pc:sldChg>
      <pc:sldChg chg="addSp modSp modNotes">
        <pc:chgData name="" userId="" providerId="" clId="Web-{424C74DD-0D75-4BD4-4B7B-17BA1082EAF7}" dt="2020-01-14T13:58:52.435" v="169" actId="1076"/>
        <pc:sldMkLst>
          <pc:docMk/>
          <pc:sldMk cId="4246616148" sldId="296"/>
        </pc:sldMkLst>
        <pc:picChg chg="mod">
          <ac:chgData name="" userId="" providerId="" clId="Web-{424C74DD-0D75-4BD4-4B7B-17BA1082EAF7}" dt="2020-01-14T13:51:14.980" v="104"/>
          <ac:picMkLst>
            <pc:docMk/>
            <pc:sldMk cId="4246616148" sldId="296"/>
            <ac:picMk id="7" creationId="{F51374AC-D766-409F-B1E0-7DBDC34C446C}"/>
          </ac:picMkLst>
        </pc:picChg>
        <pc:cxnChg chg="add mod">
          <ac:chgData name="" userId="" providerId="" clId="Web-{424C74DD-0D75-4BD4-4B7B-17BA1082EAF7}" dt="2020-01-14T13:58:52.435" v="169" actId="1076"/>
          <ac:cxnSpMkLst>
            <pc:docMk/>
            <pc:sldMk cId="4246616148" sldId="296"/>
            <ac:cxnSpMk id="2" creationId="{4F757C28-23F4-4B26-8414-46BA0604A027}"/>
          </ac:cxnSpMkLst>
        </pc:cxnChg>
      </pc:sldChg>
      <pc:sldChg chg="addSp modSp modNotes">
        <pc:chgData name="" userId="" providerId="" clId="Web-{424C74DD-0D75-4BD4-4B7B-17BA1082EAF7}" dt="2020-01-14T13:58:19.310" v="165"/>
        <pc:sldMkLst>
          <pc:docMk/>
          <pc:sldMk cId="4121768606" sldId="297"/>
        </pc:sldMkLst>
        <pc:picChg chg="mod">
          <ac:chgData name="" userId="" providerId="" clId="Web-{424C74DD-0D75-4BD4-4B7B-17BA1082EAF7}" dt="2020-01-14T13:50:57.698" v="100"/>
          <ac:picMkLst>
            <pc:docMk/>
            <pc:sldMk cId="4121768606" sldId="297"/>
            <ac:picMk id="3" creationId="{A268A941-092D-4090-8BC9-C25FA62E56E7}"/>
          </ac:picMkLst>
        </pc:picChg>
        <pc:cxnChg chg="add">
          <ac:chgData name="" userId="" providerId="" clId="Web-{424C74DD-0D75-4BD4-4B7B-17BA1082EAF7}" dt="2020-01-14T13:58:19.310" v="165"/>
          <ac:cxnSpMkLst>
            <pc:docMk/>
            <pc:sldMk cId="4121768606" sldId="297"/>
            <ac:cxnSpMk id="2" creationId="{3F4247E4-6075-4F6D-A3E9-DF4CA1558326}"/>
          </ac:cxnSpMkLst>
        </pc:cxnChg>
      </pc:sldChg>
      <pc:sldChg chg="addSp modSp modNotes">
        <pc:chgData name="" userId="" providerId="" clId="Web-{424C74DD-0D75-4BD4-4B7B-17BA1082EAF7}" dt="2020-01-14T13:59:42.123" v="174" actId="1076"/>
        <pc:sldMkLst>
          <pc:docMk/>
          <pc:sldMk cId="3111068745" sldId="298"/>
        </pc:sldMkLst>
        <pc:picChg chg="mod">
          <ac:chgData name="" userId="" providerId="" clId="Web-{424C74DD-0D75-4BD4-4B7B-17BA1082EAF7}" dt="2020-01-14T13:52:03.542" v="110"/>
          <ac:picMkLst>
            <pc:docMk/>
            <pc:sldMk cId="3111068745" sldId="298"/>
            <ac:picMk id="3" creationId="{411FE4E3-66A4-4823-862B-D07CAD3B9FC3}"/>
          </ac:picMkLst>
        </pc:picChg>
        <pc:cxnChg chg="add mod">
          <ac:chgData name="" userId="" providerId="" clId="Web-{424C74DD-0D75-4BD4-4B7B-17BA1082EAF7}" dt="2020-01-14T13:59:42.123" v="174" actId="1076"/>
          <ac:cxnSpMkLst>
            <pc:docMk/>
            <pc:sldMk cId="3111068745" sldId="298"/>
            <ac:cxnSpMk id="2" creationId="{D931D482-67D7-4B1B-9027-6948AC7FFA6B}"/>
          </ac:cxnSpMkLst>
        </pc:cxnChg>
      </pc:sldChg>
      <pc:sldChg chg="addSp modSp modNotes">
        <pc:chgData name="" userId="" providerId="" clId="Web-{424C74DD-0D75-4BD4-4B7B-17BA1082EAF7}" dt="2020-01-14T13:53:19.168" v="137"/>
        <pc:sldMkLst>
          <pc:docMk/>
          <pc:sldMk cId="660544417" sldId="300"/>
        </pc:sldMkLst>
        <pc:spChg chg="add mod">
          <ac:chgData name="" userId="" providerId="" clId="Web-{424C74DD-0D75-4BD4-4B7B-17BA1082EAF7}" dt="2020-01-14T13:53:08.574" v="119" actId="1076"/>
          <ac:spMkLst>
            <pc:docMk/>
            <pc:sldMk cId="660544417" sldId="300"/>
            <ac:spMk id="2" creationId="{7D7CB4A5-E6D8-493A-8704-5370E539699A}"/>
          </ac:spMkLst>
        </pc:spChg>
        <pc:picChg chg="mod">
          <ac:chgData name="" userId="" providerId="" clId="Web-{424C74DD-0D75-4BD4-4B7B-17BA1082EAF7}" dt="2020-01-14T13:52:25.480" v="113"/>
          <ac:picMkLst>
            <pc:docMk/>
            <pc:sldMk cId="660544417" sldId="300"/>
            <ac:picMk id="3" creationId="{81807D1B-6788-4D77-8F75-D160F438A1DE}"/>
          </ac:picMkLst>
        </pc:picChg>
      </pc:sldChg>
      <pc:sldChg chg="addSp modSp modNotes">
        <pc:chgData name="" userId="" providerId="" clId="Web-{424C74DD-0D75-4BD4-4B7B-17BA1082EAF7}" dt="2020-01-14T13:55:11.700" v="143"/>
        <pc:sldMkLst>
          <pc:docMk/>
          <pc:sldMk cId="331063094" sldId="301"/>
        </pc:sldMkLst>
        <pc:picChg chg="mod">
          <ac:chgData name="" userId="" providerId="" clId="Web-{424C74DD-0D75-4BD4-4B7B-17BA1082EAF7}" dt="2020-01-14T13:50:07.495" v="88"/>
          <ac:picMkLst>
            <pc:docMk/>
            <pc:sldMk cId="331063094" sldId="301"/>
            <ac:picMk id="2" creationId="{B642FB08-CEB9-4115-9DBD-E05A99D74EFA}"/>
          </ac:picMkLst>
        </pc:picChg>
        <pc:cxnChg chg="add mod">
          <ac:chgData name="" userId="" providerId="" clId="Web-{424C74DD-0D75-4BD4-4B7B-17BA1082EAF7}" dt="2020-01-14T13:55:11.700" v="143"/>
          <ac:cxnSpMkLst>
            <pc:docMk/>
            <pc:sldMk cId="331063094" sldId="301"/>
            <ac:cxnSpMk id="3" creationId="{9A23D21F-DBC0-4D38-8E28-98E338B8A3BF}"/>
          </ac:cxnSpMkLst>
        </pc:cxnChg>
      </pc:sldChg>
      <pc:sldChg chg="addSp delSp modSp modNotes">
        <pc:chgData name="" userId="" providerId="" clId="Web-{424C74DD-0D75-4BD4-4B7B-17BA1082EAF7}" dt="2020-01-14T13:55:57.481" v="149"/>
        <pc:sldMkLst>
          <pc:docMk/>
          <pc:sldMk cId="2446622449" sldId="305"/>
        </pc:sldMkLst>
        <pc:picChg chg="mod">
          <ac:chgData name="" userId="" providerId="" clId="Web-{424C74DD-0D75-4BD4-4B7B-17BA1082EAF7}" dt="2020-01-14T13:50:21.308" v="92"/>
          <ac:picMkLst>
            <pc:docMk/>
            <pc:sldMk cId="2446622449" sldId="305"/>
            <ac:picMk id="2" creationId="{41DD58DC-C9F2-4C1D-AE8E-D58001D662B8}"/>
          </ac:picMkLst>
        </pc:picChg>
        <pc:cxnChg chg="add mod">
          <ac:chgData name="" userId="" providerId="" clId="Web-{424C74DD-0D75-4BD4-4B7B-17BA1082EAF7}" dt="2020-01-14T13:55:51.418" v="147" actId="1076"/>
          <ac:cxnSpMkLst>
            <pc:docMk/>
            <pc:sldMk cId="2446622449" sldId="305"/>
            <ac:cxnSpMk id="3" creationId="{68D7BB6F-895B-4B82-8C72-AB04DA2BAD4C}"/>
          </ac:cxnSpMkLst>
        </pc:cxnChg>
        <pc:cxnChg chg="add del">
          <ac:chgData name="" userId="" providerId="" clId="Web-{424C74DD-0D75-4BD4-4B7B-17BA1082EAF7}" dt="2020-01-14T13:55:57.481" v="149"/>
          <ac:cxnSpMkLst>
            <pc:docMk/>
            <pc:sldMk cId="2446622449" sldId="305"/>
            <ac:cxnSpMk id="4" creationId="{202B287A-F1C3-4633-8186-668D2DB7AD57}"/>
          </ac:cxnSpMkLst>
        </pc:cxnChg>
      </pc:sldChg>
      <pc:sldChg chg="modNotes">
        <pc:chgData name="" userId="" providerId="" clId="Web-{424C74DD-0D75-4BD4-4B7B-17BA1082EAF7}" dt="2020-01-14T13:38:25.398" v="14"/>
        <pc:sldMkLst>
          <pc:docMk/>
          <pc:sldMk cId="3279060567" sldId="334"/>
        </pc:sldMkLst>
      </pc:sldChg>
      <pc:sldChg chg="modNotes">
        <pc:chgData name="" userId="" providerId="" clId="Web-{424C74DD-0D75-4BD4-4B7B-17BA1082EAF7}" dt="2020-01-14T14:01:01.811" v="184"/>
        <pc:sldMkLst>
          <pc:docMk/>
          <pc:sldMk cId="2796333608" sldId="335"/>
        </pc:sldMkLst>
      </pc:sldChg>
      <pc:sldChg chg="addSp modSp modNotes">
        <pc:chgData name="" userId="" providerId="" clId="Web-{424C74DD-0D75-4BD4-4B7B-17BA1082EAF7}" dt="2020-01-14T13:55:18.903" v="144"/>
        <pc:sldMkLst>
          <pc:docMk/>
          <pc:sldMk cId="2435952117" sldId="336"/>
        </pc:sldMkLst>
        <pc:picChg chg="mod">
          <ac:chgData name="" userId="" providerId="" clId="Web-{424C74DD-0D75-4BD4-4B7B-17BA1082EAF7}" dt="2020-01-14T13:48:23.682" v="86"/>
          <ac:picMkLst>
            <pc:docMk/>
            <pc:sldMk cId="2435952117" sldId="336"/>
            <ac:picMk id="2" creationId="{8A604DA0-4927-4817-8E72-B63A2C028613}"/>
          </ac:picMkLst>
        </pc:picChg>
        <pc:cxnChg chg="add">
          <ac:chgData name="" userId="" providerId="" clId="Web-{424C74DD-0D75-4BD4-4B7B-17BA1082EAF7}" dt="2020-01-14T13:55:18.903" v="144"/>
          <ac:cxnSpMkLst>
            <pc:docMk/>
            <pc:sldMk cId="2435952117" sldId="336"/>
            <ac:cxnSpMk id="3" creationId="{6ADF0D00-DF88-432F-83EC-B0FDB7EABAFF}"/>
          </ac:cxnSpMkLst>
        </pc:cxnChg>
      </pc:sldChg>
      <pc:sldChg chg="addSp modSp modNotes">
        <pc:chgData name="" userId="" providerId="" clId="Web-{424C74DD-0D75-4BD4-4B7B-17BA1082EAF7}" dt="2020-01-14T13:55:34.715" v="145"/>
        <pc:sldMkLst>
          <pc:docMk/>
          <pc:sldMk cId="3042137495" sldId="338"/>
        </pc:sldMkLst>
        <pc:picChg chg="mod">
          <ac:chgData name="" userId="" providerId="" clId="Web-{424C74DD-0D75-4BD4-4B7B-17BA1082EAF7}" dt="2020-01-14T13:50:10.479" v="89"/>
          <ac:picMkLst>
            <pc:docMk/>
            <pc:sldMk cId="3042137495" sldId="338"/>
            <ac:picMk id="4" creationId="{9EFA777A-C47D-4894-A8BF-DEC82BBEA906}"/>
          </ac:picMkLst>
        </pc:picChg>
        <pc:cxnChg chg="add">
          <ac:chgData name="" userId="" providerId="" clId="Web-{424C74DD-0D75-4BD4-4B7B-17BA1082EAF7}" dt="2020-01-14T13:55:34.715" v="145"/>
          <ac:cxnSpMkLst>
            <pc:docMk/>
            <pc:sldMk cId="3042137495" sldId="338"/>
            <ac:cxnSpMk id="2" creationId="{52F11C2A-1150-41C4-AA9D-14A47BAB6152}"/>
          </ac:cxnSpMkLst>
        </pc:cxnChg>
      </pc:sldChg>
      <pc:sldChg chg="modSp modNotes">
        <pc:chgData name="" userId="" providerId="" clId="Web-{424C74DD-0D75-4BD4-4B7B-17BA1082EAF7}" dt="2020-01-14T13:50:14.167" v="90"/>
        <pc:sldMkLst>
          <pc:docMk/>
          <pc:sldMk cId="2751422698" sldId="339"/>
        </pc:sldMkLst>
        <pc:picChg chg="mod">
          <ac:chgData name="" userId="" providerId="" clId="Web-{424C74DD-0D75-4BD4-4B7B-17BA1082EAF7}" dt="2020-01-14T13:50:14.167" v="90"/>
          <ac:picMkLst>
            <pc:docMk/>
            <pc:sldMk cId="2751422698" sldId="339"/>
            <ac:picMk id="4" creationId="{9EFA777A-C47D-4894-A8BF-DEC82BBEA906}"/>
          </ac:picMkLst>
        </pc:picChg>
      </pc:sldChg>
      <pc:sldChg chg="modSp modNotes">
        <pc:chgData name="" userId="" providerId="" clId="Web-{424C74DD-0D75-4BD4-4B7B-17BA1082EAF7}" dt="2020-01-14T13:50:16.698" v="91"/>
        <pc:sldMkLst>
          <pc:docMk/>
          <pc:sldMk cId="2029974717" sldId="340"/>
        </pc:sldMkLst>
        <pc:picChg chg="mod">
          <ac:chgData name="" userId="" providerId="" clId="Web-{424C74DD-0D75-4BD4-4B7B-17BA1082EAF7}" dt="2020-01-14T13:50:16.698" v="91"/>
          <ac:picMkLst>
            <pc:docMk/>
            <pc:sldMk cId="2029974717" sldId="340"/>
            <ac:picMk id="4" creationId="{9EFA777A-C47D-4894-A8BF-DEC82BBEA906}"/>
          </ac:picMkLst>
        </pc:picChg>
      </pc:sldChg>
      <pc:sldChg chg="modSp modNotes">
        <pc:chgData name="" userId="" providerId="" clId="Web-{424C74DD-0D75-4BD4-4B7B-17BA1082EAF7}" dt="2020-01-14T13:50:24.058" v="93"/>
        <pc:sldMkLst>
          <pc:docMk/>
          <pc:sldMk cId="2754601261" sldId="341"/>
        </pc:sldMkLst>
        <pc:picChg chg="mod">
          <ac:chgData name="" userId="" providerId="" clId="Web-{424C74DD-0D75-4BD4-4B7B-17BA1082EAF7}" dt="2020-01-14T13:50:24.058" v="93"/>
          <ac:picMkLst>
            <pc:docMk/>
            <pc:sldMk cId="2754601261" sldId="341"/>
            <ac:picMk id="2" creationId="{41DD58DC-C9F2-4C1D-AE8E-D58001D662B8}"/>
          </ac:picMkLst>
        </pc:picChg>
      </pc:sldChg>
      <pc:sldChg chg="del modNotes">
        <pc:chgData name="" userId="" providerId="" clId="Web-{424C74DD-0D75-4BD4-4B7B-17BA1082EAF7}" dt="2020-01-14T13:56:30.497" v="150"/>
        <pc:sldMkLst>
          <pc:docMk/>
          <pc:sldMk cId="3774602211" sldId="342"/>
        </pc:sldMkLst>
      </pc:sldChg>
      <pc:sldChg chg="modSp modNotes">
        <pc:chgData name="" userId="" providerId="" clId="Web-{424C74DD-0D75-4BD4-4B7B-17BA1082EAF7}" dt="2020-01-14T13:50:32.198" v="94"/>
        <pc:sldMkLst>
          <pc:docMk/>
          <pc:sldMk cId="3285751405" sldId="343"/>
        </pc:sldMkLst>
        <pc:picChg chg="mod">
          <ac:chgData name="" userId="" providerId="" clId="Web-{424C74DD-0D75-4BD4-4B7B-17BA1082EAF7}" dt="2020-01-14T13:50:32.198" v="94"/>
          <ac:picMkLst>
            <pc:docMk/>
            <pc:sldMk cId="3285751405" sldId="343"/>
            <ac:picMk id="3" creationId="{93CD2544-F99D-4F9D-87E0-F89567B2C683}"/>
          </ac:picMkLst>
        </pc:picChg>
      </pc:sldChg>
      <pc:sldChg chg="addSp modSp modNotes">
        <pc:chgData name="" userId="" providerId="" clId="Web-{424C74DD-0D75-4BD4-4B7B-17BA1082EAF7}" dt="2020-01-14T13:57:31.575" v="161" actId="1076"/>
        <pc:sldMkLst>
          <pc:docMk/>
          <pc:sldMk cId="2078889872" sldId="344"/>
        </pc:sldMkLst>
        <pc:picChg chg="mod">
          <ac:chgData name="" userId="" providerId="" clId="Web-{424C74DD-0D75-4BD4-4B7B-17BA1082EAF7}" dt="2020-01-14T13:50:38.308" v="96"/>
          <ac:picMkLst>
            <pc:docMk/>
            <pc:sldMk cId="2078889872" sldId="344"/>
            <ac:picMk id="2" creationId="{86EF7B06-5650-417A-B299-7468B25281B9}"/>
          </ac:picMkLst>
        </pc:picChg>
        <pc:cxnChg chg="add mod">
          <ac:chgData name="" userId="" providerId="" clId="Web-{424C74DD-0D75-4BD4-4B7B-17BA1082EAF7}" dt="2020-01-14T13:57:31.575" v="161" actId="1076"/>
          <ac:cxnSpMkLst>
            <pc:docMk/>
            <pc:sldMk cId="2078889872" sldId="344"/>
            <ac:cxnSpMk id="3" creationId="{BE5D19AC-C4C1-488F-A7ED-3790048880EB}"/>
          </ac:cxnSpMkLst>
        </pc:cxnChg>
      </pc:sldChg>
      <pc:sldChg chg="addSp modSp modNotes">
        <pc:chgData name="" userId="" providerId="" clId="Web-{424C74DD-0D75-4BD4-4B7B-17BA1082EAF7}" dt="2020-01-14T13:57:43.763" v="162"/>
        <pc:sldMkLst>
          <pc:docMk/>
          <pc:sldMk cId="2905633466" sldId="345"/>
        </pc:sldMkLst>
        <pc:picChg chg="mod">
          <ac:chgData name="" userId="" providerId="" clId="Web-{424C74DD-0D75-4BD4-4B7B-17BA1082EAF7}" dt="2020-01-14T13:50:45.136" v="97"/>
          <ac:picMkLst>
            <pc:docMk/>
            <pc:sldMk cId="2905633466" sldId="345"/>
            <ac:picMk id="3" creationId="{582B2975-7E7A-47CA-8E44-216274EBF86D}"/>
          </ac:picMkLst>
        </pc:picChg>
        <pc:cxnChg chg="add">
          <ac:chgData name="" userId="" providerId="" clId="Web-{424C74DD-0D75-4BD4-4B7B-17BA1082EAF7}" dt="2020-01-14T13:57:43.763" v="162"/>
          <ac:cxnSpMkLst>
            <pc:docMk/>
            <pc:sldMk cId="2905633466" sldId="345"/>
            <ac:cxnSpMk id="2" creationId="{4DE52A2F-7030-4AD3-9163-49B670BEE16E}"/>
          </ac:cxnSpMkLst>
        </pc:cxnChg>
      </pc:sldChg>
      <pc:sldChg chg="addSp modSp modNotes">
        <pc:chgData name="" userId="" providerId="" clId="Web-{424C74DD-0D75-4BD4-4B7B-17BA1082EAF7}" dt="2020-01-14T13:57:51.388" v="164" actId="1076"/>
        <pc:sldMkLst>
          <pc:docMk/>
          <pc:sldMk cId="3174759137" sldId="346"/>
        </pc:sldMkLst>
        <pc:picChg chg="mod">
          <ac:chgData name="" userId="" providerId="" clId="Web-{424C74DD-0D75-4BD4-4B7B-17BA1082EAF7}" dt="2020-01-14T13:50:48.855" v="98"/>
          <ac:picMkLst>
            <pc:docMk/>
            <pc:sldMk cId="3174759137" sldId="346"/>
            <ac:picMk id="2" creationId="{A231F252-ED11-4B1E-93F0-641A568F0B8F}"/>
          </ac:picMkLst>
        </pc:picChg>
        <pc:cxnChg chg="add mod">
          <ac:chgData name="" userId="" providerId="" clId="Web-{424C74DD-0D75-4BD4-4B7B-17BA1082EAF7}" dt="2020-01-14T13:57:51.388" v="164" actId="1076"/>
          <ac:cxnSpMkLst>
            <pc:docMk/>
            <pc:sldMk cId="3174759137" sldId="346"/>
            <ac:cxnSpMk id="4" creationId="{47304186-DA6D-4D7B-88FB-140400F18C34}"/>
          </ac:cxnSpMkLst>
        </pc:cxnChg>
      </pc:sldChg>
      <pc:sldChg chg="modSp modNotes">
        <pc:chgData name="" userId="" providerId="" clId="Web-{424C74DD-0D75-4BD4-4B7B-17BA1082EAF7}" dt="2020-01-14T13:50:52.464" v="99"/>
        <pc:sldMkLst>
          <pc:docMk/>
          <pc:sldMk cId="420451492" sldId="347"/>
        </pc:sldMkLst>
        <pc:picChg chg="mod">
          <ac:chgData name="" userId="" providerId="" clId="Web-{424C74DD-0D75-4BD4-4B7B-17BA1082EAF7}" dt="2020-01-14T13:50:52.464" v="99"/>
          <ac:picMkLst>
            <pc:docMk/>
            <pc:sldMk cId="420451492" sldId="347"/>
            <ac:picMk id="4" creationId="{CD812510-B869-4B88-A742-DA5CA4AB00D3}"/>
          </ac:picMkLst>
        </pc:picChg>
      </pc:sldChg>
      <pc:sldChg chg="modSp modNotes">
        <pc:chgData name="" userId="" providerId="" clId="Web-{424C74DD-0D75-4BD4-4B7B-17BA1082EAF7}" dt="2020-01-14T13:51:01.245" v="101"/>
        <pc:sldMkLst>
          <pc:docMk/>
          <pc:sldMk cId="2421913898" sldId="348"/>
        </pc:sldMkLst>
        <pc:picChg chg="mod">
          <ac:chgData name="" userId="" providerId="" clId="Web-{424C74DD-0D75-4BD4-4B7B-17BA1082EAF7}" dt="2020-01-14T13:51:01.245" v="101"/>
          <ac:picMkLst>
            <pc:docMk/>
            <pc:sldMk cId="2421913898" sldId="348"/>
            <ac:picMk id="3" creationId="{A268A941-092D-4090-8BC9-C25FA62E56E7}"/>
          </ac:picMkLst>
        </pc:picChg>
      </pc:sldChg>
      <pc:sldChg chg="addSp modSp modNotes">
        <pc:chgData name="" userId="" providerId="" clId="Web-{424C74DD-0D75-4BD4-4B7B-17BA1082EAF7}" dt="2020-01-14T13:58:40.529" v="167" actId="1076"/>
        <pc:sldMkLst>
          <pc:docMk/>
          <pc:sldMk cId="1055503571" sldId="349"/>
        </pc:sldMkLst>
        <pc:picChg chg="mod">
          <ac:chgData name="" userId="" providerId="" clId="Web-{424C74DD-0D75-4BD4-4B7B-17BA1082EAF7}" dt="2020-01-14T13:51:04.105" v="102"/>
          <ac:picMkLst>
            <pc:docMk/>
            <pc:sldMk cId="1055503571" sldId="349"/>
            <ac:picMk id="4" creationId="{82C12778-CCA3-4A0D-A46A-49BA1FA03B6A}"/>
          </ac:picMkLst>
        </pc:picChg>
        <pc:cxnChg chg="add mod">
          <ac:chgData name="" userId="" providerId="" clId="Web-{424C74DD-0D75-4BD4-4B7B-17BA1082EAF7}" dt="2020-01-14T13:58:40.529" v="167" actId="1076"/>
          <ac:cxnSpMkLst>
            <pc:docMk/>
            <pc:sldMk cId="1055503571" sldId="349"/>
            <ac:cxnSpMk id="8" creationId="{B63D2763-962A-445A-96C8-C98320469954}"/>
          </ac:cxnSpMkLst>
        </pc:cxnChg>
      </pc:sldChg>
      <pc:sldChg chg="modSp modNotes">
        <pc:chgData name="" userId="" providerId="" clId="Web-{424C74DD-0D75-4BD4-4B7B-17BA1082EAF7}" dt="2020-01-14T13:51:06.651" v="103"/>
        <pc:sldMkLst>
          <pc:docMk/>
          <pc:sldMk cId="2953159215" sldId="350"/>
        </pc:sldMkLst>
        <pc:picChg chg="mod">
          <ac:chgData name="" userId="" providerId="" clId="Web-{424C74DD-0D75-4BD4-4B7B-17BA1082EAF7}" dt="2020-01-14T13:51:06.651" v="103"/>
          <ac:picMkLst>
            <pc:docMk/>
            <pc:sldMk cId="2953159215" sldId="350"/>
            <ac:picMk id="4" creationId="{82C12778-CCA3-4A0D-A46A-49BA1FA03B6A}"/>
          </ac:picMkLst>
        </pc:picChg>
      </pc:sldChg>
      <pc:sldChg chg="modSp modNotes">
        <pc:chgData name="" userId="" providerId="" clId="Web-{424C74DD-0D75-4BD4-4B7B-17BA1082EAF7}" dt="2020-01-14T13:51:20.073" v="105"/>
        <pc:sldMkLst>
          <pc:docMk/>
          <pc:sldMk cId="61446482" sldId="351"/>
        </pc:sldMkLst>
        <pc:picChg chg="mod">
          <ac:chgData name="" userId="" providerId="" clId="Web-{424C74DD-0D75-4BD4-4B7B-17BA1082EAF7}" dt="2020-01-14T13:51:20.073" v="105"/>
          <ac:picMkLst>
            <pc:docMk/>
            <pc:sldMk cId="61446482" sldId="351"/>
            <ac:picMk id="7" creationId="{F51374AC-D766-409F-B1E0-7DBDC34C446C}"/>
          </ac:picMkLst>
        </pc:picChg>
      </pc:sldChg>
      <pc:sldChg chg="addSp modSp modNotes">
        <pc:chgData name="" userId="" providerId="" clId="Web-{424C74DD-0D75-4BD4-4B7B-17BA1082EAF7}" dt="2020-01-14T13:59:32.763" v="172" actId="1076"/>
        <pc:sldMkLst>
          <pc:docMk/>
          <pc:sldMk cId="2812991906" sldId="352"/>
        </pc:sldMkLst>
        <pc:picChg chg="mod">
          <ac:chgData name="" userId="" providerId="" clId="Web-{424C74DD-0D75-4BD4-4B7B-17BA1082EAF7}" dt="2020-01-14T13:51:50.870" v="108"/>
          <ac:picMkLst>
            <pc:docMk/>
            <pc:sldMk cId="2812991906" sldId="352"/>
            <ac:picMk id="10" creationId="{F4DA1E79-16DF-4D14-9DAB-251B5E7E384A}"/>
          </ac:picMkLst>
        </pc:picChg>
        <pc:cxnChg chg="add mod">
          <ac:chgData name="" userId="" providerId="" clId="Web-{424C74DD-0D75-4BD4-4B7B-17BA1082EAF7}" dt="2020-01-14T13:59:32.763" v="172" actId="1076"/>
          <ac:cxnSpMkLst>
            <pc:docMk/>
            <pc:sldMk cId="2812991906" sldId="352"/>
            <ac:cxnSpMk id="2" creationId="{14982064-C1D1-4420-8061-8E754BB5DE70}"/>
          </ac:cxnSpMkLst>
        </pc:cxnChg>
      </pc:sldChg>
      <pc:sldChg chg="modSp modNotes">
        <pc:chgData name="" userId="" providerId="" clId="Web-{424C74DD-0D75-4BD4-4B7B-17BA1082EAF7}" dt="2020-01-14T13:51:42.386" v="107"/>
        <pc:sldMkLst>
          <pc:docMk/>
          <pc:sldMk cId="955856200" sldId="353"/>
        </pc:sldMkLst>
        <pc:picChg chg="mod">
          <ac:chgData name="" userId="" providerId="" clId="Web-{424C74DD-0D75-4BD4-4B7B-17BA1082EAF7}" dt="2020-01-14T13:51:42.386" v="107"/>
          <ac:picMkLst>
            <pc:docMk/>
            <pc:sldMk cId="955856200" sldId="353"/>
            <ac:picMk id="3" creationId="{29E1EDF5-E893-46C4-B8D6-673289C64A75}"/>
          </ac:picMkLst>
        </pc:picChg>
      </pc:sldChg>
      <pc:sldChg chg="modSp modNotes">
        <pc:chgData name="" userId="" providerId="" clId="Web-{424C74DD-0D75-4BD4-4B7B-17BA1082EAF7}" dt="2020-01-14T13:51:59.667" v="109"/>
        <pc:sldMkLst>
          <pc:docMk/>
          <pc:sldMk cId="2462193207" sldId="354"/>
        </pc:sldMkLst>
        <pc:picChg chg="mod">
          <ac:chgData name="" userId="" providerId="" clId="Web-{424C74DD-0D75-4BD4-4B7B-17BA1082EAF7}" dt="2020-01-14T13:51:59.667" v="109"/>
          <ac:picMkLst>
            <pc:docMk/>
            <pc:sldMk cId="2462193207" sldId="354"/>
            <ac:picMk id="7" creationId="{F51374AC-D766-409F-B1E0-7DBDC34C446C}"/>
          </ac:picMkLst>
        </pc:picChg>
      </pc:sldChg>
      <pc:sldChg chg="modSp modNotes">
        <pc:chgData name="" userId="" providerId="" clId="Web-{424C74DD-0D75-4BD4-4B7B-17BA1082EAF7}" dt="2020-01-14T13:52:08.730" v="111"/>
        <pc:sldMkLst>
          <pc:docMk/>
          <pc:sldMk cId="2082306468" sldId="355"/>
        </pc:sldMkLst>
        <pc:picChg chg="mod">
          <ac:chgData name="" userId="" providerId="" clId="Web-{424C74DD-0D75-4BD4-4B7B-17BA1082EAF7}" dt="2020-01-14T13:52:08.730" v="111"/>
          <ac:picMkLst>
            <pc:docMk/>
            <pc:sldMk cId="2082306468" sldId="355"/>
            <ac:picMk id="3" creationId="{411FE4E3-66A4-4823-862B-D07CAD3B9FC3}"/>
          </ac:picMkLst>
        </pc:picChg>
      </pc:sldChg>
      <pc:sldChg chg="modSp modNotes">
        <pc:chgData name="" userId="" providerId="" clId="Web-{424C74DD-0D75-4BD4-4B7B-17BA1082EAF7}" dt="2020-01-14T13:52:15.964" v="112"/>
        <pc:sldMkLst>
          <pc:docMk/>
          <pc:sldMk cId="3847498227" sldId="356"/>
        </pc:sldMkLst>
        <pc:picChg chg="mod">
          <ac:chgData name="" userId="" providerId="" clId="Web-{424C74DD-0D75-4BD4-4B7B-17BA1082EAF7}" dt="2020-01-14T13:52:15.964" v="112"/>
          <ac:picMkLst>
            <pc:docMk/>
            <pc:sldMk cId="3847498227" sldId="356"/>
            <ac:picMk id="4" creationId="{7DCEB7A7-E100-4C16-A025-3E96797B38D9}"/>
          </ac:picMkLst>
        </pc:picChg>
      </pc:sldChg>
      <pc:sldChg chg="modSp modNotes">
        <pc:chgData name="" userId="" providerId="" clId="Web-{424C74DD-0D75-4BD4-4B7B-17BA1082EAF7}" dt="2020-01-14T13:52:41.355" v="115"/>
        <pc:sldMkLst>
          <pc:docMk/>
          <pc:sldMk cId="2705569105" sldId="357"/>
        </pc:sldMkLst>
        <pc:picChg chg="mod">
          <ac:chgData name="" userId="" providerId="" clId="Web-{424C74DD-0D75-4BD4-4B7B-17BA1082EAF7}" dt="2020-01-14T13:52:41.355" v="115"/>
          <ac:picMkLst>
            <pc:docMk/>
            <pc:sldMk cId="2705569105" sldId="357"/>
            <ac:picMk id="3" creationId="{61D8714E-AED8-44A0-AF4B-063AC247D406}"/>
          </ac:picMkLst>
        </pc:picChg>
      </pc:sldChg>
    </pc:docChg>
  </pc:docChgLst>
  <pc:docChgLst>
    <pc:chgData name="Liebetrau, Charlie" userId="789a917e-e78c-4b9f-81f2-e18b046b3078" providerId="ADAL" clId="{8B5119C1-FF7C-4257-90F9-15F871BCB379}"/>
    <pc:docChg chg="undo custSel addSld modSld modMainMaster">
      <pc:chgData name="Liebetrau, Charlie" userId="789a917e-e78c-4b9f-81f2-e18b046b3078" providerId="ADAL" clId="{8B5119C1-FF7C-4257-90F9-15F871BCB379}" dt="2020-01-06T23:07:20.374" v="1293" actId="20577"/>
      <pc:docMkLst>
        <pc:docMk/>
      </pc:docMkLst>
      <pc:sldChg chg="addSp modSp">
        <pc:chgData name="Liebetrau, Charlie" userId="789a917e-e78c-4b9f-81f2-e18b046b3078" providerId="ADAL" clId="{8B5119C1-FF7C-4257-90F9-15F871BCB379}" dt="2020-01-06T21:36:25.725" v="247" actId="14100"/>
        <pc:sldMkLst>
          <pc:docMk/>
          <pc:sldMk cId="855999311" sldId="258"/>
        </pc:sldMkLst>
        <pc:spChg chg="mod">
          <ac:chgData name="Liebetrau, Charlie" userId="789a917e-e78c-4b9f-81f2-e18b046b3078" providerId="ADAL" clId="{8B5119C1-FF7C-4257-90F9-15F871BCB379}" dt="2020-01-06T19:27:28.176" v="237" actId="108"/>
          <ac:spMkLst>
            <pc:docMk/>
            <pc:sldMk cId="855999311" sldId="258"/>
            <ac:spMk id="4" creationId="{00000000-0000-0000-0000-000000000000}"/>
          </ac:spMkLst>
        </pc:spChg>
        <pc:picChg chg="add mod">
          <ac:chgData name="Liebetrau, Charlie" userId="789a917e-e78c-4b9f-81f2-e18b046b3078" providerId="ADAL" clId="{8B5119C1-FF7C-4257-90F9-15F871BCB379}" dt="2020-01-06T21:36:25.725" v="247" actId="14100"/>
          <ac:picMkLst>
            <pc:docMk/>
            <pc:sldMk cId="855999311" sldId="258"/>
            <ac:picMk id="6" creationId="{619C7939-35F8-4A16-AA75-D440BB4FBDE5}"/>
          </ac:picMkLst>
        </pc:picChg>
      </pc:sldChg>
      <pc:sldChg chg="addSp modSp">
        <pc:chgData name="Liebetrau, Charlie" userId="789a917e-e78c-4b9f-81f2-e18b046b3078" providerId="ADAL" clId="{8B5119C1-FF7C-4257-90F9-15F871BCB379}" dt="2020-01-06T21:05:39.455" v="244" actId="1076"/>
        <pc:sldMkLst>
          <pc:docMk/>
          <pc:sldMk cId="3256062152" sldId="282"/>
        </pc:sldMkLst>
        <pc:spChg chg="mod">
          <ac:chgData name="Liebetrau, Charlie" userId="789a917e-e78c-4b9f-81f2-e18b046b3078" providerId="ADAL" clId="{8B5119C1-FF7C-4257-90F9-15F871BCB379}" dt="2020-01-06T19:19:09.207" v="69" actId="20577"/>
          <ac:spMkLst>
            <pc:docMk/>
            <pc:sldMk cId="3256062152" sldId="282"/>
            <ac:spMk id="5" creationId="{00000000-0000-0000-0000-000000000000}"/>
          </ac:spMkLst>
        </pc:spChg>
        <pc:spChg chg="mod">
          <ac:chgData name="Liebetrau, Charlie" userId="789a917e-e78c-4b9f-81f2-e18b046b3078" providerId="ADAL" clId="{8B5119C1-FF7C-4257-90F9-15F871BCB379}" dt="2020-01-06T19:18:32.455" v="33" actId="20577"/>
          <ac:spMkLst>
            <pc:docMk/>
            <pc:sldMk cId="3256062152" sldId="282"/>
            <ac:spMk id="6" creationId="{00000000-0000-0000-0000-000000000000}"/>
          </ac:spMkLst>
        </pc:spChg>
        <pc:picChg chg="add mod">
          <ac:chgData name="Liebetrau, Charlie" userId="789a917e-e78c-4b9f-81f2-e18b046b3078" providerId="ADAL" clId="{8B5119C1-FF7C-4257-90F9-15F871BCB379}" dt="2020-01-06T21:05:39.455" v="244" actId="1076"/>
          <ac:picMkLst>
            <pc:docMk/>
            <pc:sldMk cId="3256062152" sldId="282"/>
            <ac:picMk id="4" creationId="{706BB9A8-69B7-45F8-AC74-37E59D7C8850}"/>
          </ac:picMkLst>
        </pc:picChg>
      </pc:sldChg>
      <pc:sldChg chg="addSp delSp modNotesTx">
        <pc:chgData name="Liebetrau, Charlie" userId="789a917e-e78c-4b9f-81f2-e18b046b3078" providerId="ADAL" clId="{8B5119C1-FF7C-4257-90F9-15F871BCB379}" dt="2020-01-06T22:36:59.295" v="579" actId="12"/>
        <pc:sldMkLst>
          <pc:docMk/>
          <pc:sldMk cId="3082943177" sldId="293"/>
        </pc:sldMkLst>
        <pc:spChg chg="add del">
          <ac:chgData name="Liebetrau, Charlie" userId="789a917e-e78c-4b9f-81f2-e18b046b3078" providerId="ADAL" clId="{8B5119C1-FF7C-4257-90F9-15F871BCB379}" dt="2020-01-06T21:36:46.476" v="249"/>
          <ac:spMkLst>
            <pc:docMk/>
            <pc:sldMk cId="3082943177" sldId="293"/>
            <ac:spMk id="3" creationId="{656000DD-E7D5-4B96-A86A-2620D0720670}"/>
          </ac:spMkLst>
        </pc:spChg>
        <pc:picChg chg="add">
          <ac:chgData name="Liebetrau, Charlie" userId="789a917e-e78c-4b9f-81f2-e18b046b3078" providerId="ADAL" clId="{8B5119C1-FF7C-4257-90F9-15F871BCB379}" dt="2020-01-06T21:36:52.529" v="250"/>
          <ac:picMkLst>
            <pc:docMk/>
            <pc:sldMk cId="3082943177" sldId="293"/>
            <ac:picMk id="6" creationId="{D36BCBC5-1F86-4E21-9989-9D6C37B920A7}"/>
          </ac:picMkLst>
        </pc:picChg>
      </pc:sldChg>
      <pc:sldChg chg="addSp modSp modNotesTx">
        <pc:chgData name="Liebetrau, Charlie" userId="789a917e-e78c-4b9f-81f2-e18b046b3078" providerId="ADAL" clId="{8B5119C1-FF7C-4257-90F9-15F871BCB379}" dt="2020-01-06T21:45:10.452" v="578" actId="20577"/>
        <pc:sldMkLst>
          <pc:docMk/>
          <pc:sldMk cId="1071022846" sldId="294"/>
        </pc:sldMkLst>
        <pc:spChg chg="mod">
          <ac:chgData name="Liebetrau, Charlie" userId="789a917e-e78c-4b9f-81f2-e18b046b3078" providerId="ADAL" clId="{8B5119C1-FF7C-4257-90F9-15F871BCB379}" dt="2020-01-06T21:44:25.825" v="556" actId="20577"/>
          <ac:spMkLst>
            <pc:docMk/>
            <pc:sldMk cId="1071022846" sldId="294"/>
            <ac:spMk id="4" creationId="{00000000-0000-0000-0000-000000000000}"/>
          </ac:spMkLst>
        </pc:spChg>
        <pc:spChg chg="mod">
          <ac:chgData name="Liebetrau, Charlie" userId="789a917e-e78c-4b9f-81f2-e18b046b3078" providerId="ADAL" clId="{8B5119C1-FF7C-4257-90F9-15F871BCB379}" dt="2020-01-06T21:41:48.504" v="298" actId="20577"/>
          <ac:spMkLst>
            <pc:docMk/>
            <pc:sldMk cId="1071022846" sldId="294"/>
            <ac:spMk id="5" creationId="{00000000-0000-0000-0000-000000000000}"/>
          </ac:spMkLst>
        </pc:spChg>
        <pc:picChg chg="add">
          <ac:chgData name="Liebetrau, Charlie" userId="789a917e-e78c-4b9f-81f2-e18b046b3078" providerId="ADAL" clId="{8B5119C1-FF7C-4257-90F9-15F871BCB379}" dt="2020-01-06T21:36:58.511" v="251"/>
          <ac:picMkLst>
            <pc:docMk/>
            <pc:sldMk cId="1071022846" sldId="294"/>
            <ac:picMk id="6" creationId="{929B9EA8-F05A-4213-8E40-A2D37EFAE533}"/>
          </ac:picMkLst>
        </pc:picChg>
      </pc:sldChg>
      <pc:sldChg chg="modSp add modNotesTx">
        <pc:chgData name="Liebetrau, Charlie" userId="789a917e-e78c-4b9f-81f2-e18b046b3078" providerId="ADAL" clId="{8B5119C1-FF7C-4257-90F9-15F871BCB379}" dt="2020-01-06T22:45:54.111" v="989" actId="15"/>
        <pc:sldMkLst>
          <pc:docMk/>
          <pc:sldMk cId="2350684148" sldId="332"/>
        </pc:sldMkLst>
        <pc:spChg chg="mod">
          <ac:chgData name="Liebetrau, Charlie" userId="789a917e-e78c-4b9f-81f2-e18b046b3078" providerId="ADAL" clId="{8B5119C1-FF7C-4257-90F9-15F871BCB379}" dt="2020-01-06T22:45:31.872" v="986" actId="20577"/>
          <ac:spMkLst>
            <pc:docMk/>
            <pc:sldMk cId="2350684148" sldId="332"/>
            <ac:spMk id="4" creationId="{00000000-0000-0000-0000-000000000000}"/>
          </ac:spMkLst>
        </pc:spChg>
        <pc:spChg chg="mod">
          <ac:chgData name="Liebetrau, Charlie" userId="789a917e-e78c-4b9f-81f2-e18b046b3078" providerId="ADAL" clId="{8B5119C1-FF7C-4257-90F9-15F871BCB379}" dt="2020-01-06T22:40:53.541" v="601" actId="20577"/>
          <ac:spMkLst>
            <pc:docMk/>
            <pc:sldMk cId="2350684148" sldId="332"/>
            <ac:spMk id="5" creationId="{00000000-0000-0000-0000-000000000000}"/>
          </ac:spMkLst>
        </pc:spChg>
      </pc:sldChg>
      <pc:sldChg chg="modSp add modNotesTx">
        <pc:chgData name="Liebetrau, Charlie" userId="789a917e-e78c-4b9f-81f2-e18b046b3078" providerId="ADAL" clId="{8B5119C1-FF7C-4257-90F9-15F871BCB379}" dt="2020-01-06T22:49:47.055" v="1067" actId="12"/>
        <pc:sldMkLst>
          <pc:docMk/>
          <pc:sldMk cId="3037679023" sldId="333"/>
        </pc:sldMkLst>
        <pc:spChg chg="mod">
          <ac:chgData name="Liebetrau, Charlie" userId="789a917e-e78c-4b9f-81f2-e18b046b3078" providerId="ADAL" clId="{8B5119C1-FF7C-4257-90F9-15F871BCB379}" dt="2020-01-06T22:49:30.040" v="1065" actId="27636"/>
          <ac:spMkLst>
            <pc:docMk/>
            <pc:sldMk cId="3037679023" sldId="333"/>
            <ac:spMk id="4" creationId="{00000000-0000-0000-0000-000000000000}"/>
          </ac:spMkLst>
        </pc:spChg>
        <pc:spChg chg="mod">
          <ac:chgData name="Liebetrau, Charlie" userId="789a917e-e78c-4b9f-81f2-e18b046b3078" providerId="ADAL" clId="{8B5119C1-FF7C-4257-90F9-15F871BCB379}" dt="2020-01-06T22:47:40.780" v="996" actId="20577"/>
          <ac:spMkLst>
            <pc:docMk/>
            <pc:sldMk cId="3037679023" sldId="333"/>
            <ac:spMk id="5" creationId="{00000000-0000-0000-0000-000000000000}"/>
          </ac:spMkLst>
        </pc:spChg>
      </pc:sldChg>
      <pc:sldChg chg="modSp add">
        <pc:chgData name="Liebetrau, Charlie" userId="789a917e-e78c-4b9f-81f2-e18b046b3078" providerId="ADAL" clId="{8B5119C1-FF7C-4257-90F9-15F871BCB379}" dt="2020-01-06T22:57:02.898" v="1142" actId="20577"/>
        <pc:sldMkLst>
          <pc:docMk/>
          <pc:sldMk cId="3279060567" sldId="334"/>
        </pc:sldMkLst>
        <pc:spChg chg="mod">
          <ac:chgData name="Liebetrau, Charlie" userId="789a917e-e78c-4b9f-81f2-e18b046b3078" providerId="ADAL" clId="{8B5119C1-FF7C-4257-90F9-15F871BCB379}" dt="2020-01-06T22:53:11.843" v="1121" actId="20577"/>
          <ac:spMkLst>
            <pc:docMk/>
            <pc:sldMk cId="3279060567" sldId="334"/>
            <ac:spMk id="4" creationId="{00000000-0000-0000-0000-000000000000}"/>
          </ac:spMkLst>
        </pc:spChg>
        <pc:spChg chg="mod">
          <ac:chgData name="Liebetrau, Charlie" userId="789a917e-e78c-4b9f-81f2-e18b046b3078" providerId="ADAL" clId="{8B5119C1-FF7C-4257-90F9-15F871BCB379}" dt="2020-01-06T22:57:02.898" v="1142" actId="20577"/>
          <ac:spMkLst>
            <pc:docMk/>
            <pc:sldMk cId="3279060567" sldId="334"/>
            <ac:spMk id="5" creationId="{00000000-0000-0000-0000-000000000000}"/>
          </ac:spMkLst>
        </pc:spChg>
      </pc:sldChg>
      <pc:sldChg chg="modSp add modNotesTx">
        <pc:chgData name="Liebetrau, Charlie" userId="789a917e-e78c-4b9f-81f2-e18b046b3078" providerId="ADAL" clId="{8B5119C1-FF7C-4257-90F9-15F871BCB379}" dt="2020-01-06T23:07:20.374" v="1293" actId="20577"/>
        <pc:sldMkLst>
          <pc:docMk/>
          <pc:sldMk cId="2796333608" sldId="335"/>
        </pc:sldMkLst>
        <pc:spChg chg="mod">
          <ac:chgData name="Liebetrau, Charlie" userId="789a917e-e78c-4b9f-81f2-e18b046b3078" providerId="ADAL" clId="{8B5119C1-FF7C-4257-90F9-15F871BCB379}" dt="2020-01-06T23:07:03.252" v="1266" actId="27636"/>
          <ac:spMkLst>
            <pc:docMk/>
            <pc:sldMk cId="2796333608" sldId="335"/>
            <ac:spMk id="4" creationId="{00000000-0000-0000-0000-000000000000}"/>
          </ac:spMkLst>
        </pc:spChg>
        <pc:spChg chg="mod">
          <ac:chgData name="Liebetrau, Charlie" userId="789a917e-e78c-4b9f-81f2-e18b046b3078" providerId="ADAL" clId="{8B5119C1-FF7C-4257-90F9-15F871BCB379}" dt="2020-01-06T22:57:29.949" v="1179" actId="20577"/>
          <ac:spMkLst>
            <pc:docMk/>
            <pc:sldMk cId="2796333608" sldId="335"/>
            <ac:spMk id="5" creationId="{00000000-0000-0000-0000-000000000000}"/>
          </ac:spMkLst>
        </pc:spChg>
      </pc:sldChg>
      <pc:sldMasterChg chg="modSldLayout">
        <pc:chgData name="Liebetrau, Charlie" userId="789a917e-e78c-4b9f-81f2-e18b046b3078" providerId="ADAL" clId="{8B5119C1-FF7C-4257-90F9-15F871BCB379}" dt="2020-01-06T21:36:04.937" v="245" actId="14100"/>
        <pc:sldMasterMkLst>
          <pc:docMk/>
          <pc:sldMasterMk cId="86352635" sldId="2147483660"/>
        </pc:sldMasterMkLst>
        <pc:sldLayoutChg chg="modSp">
          <pc:chgData name="Liebetrau, Charlie" userId="789a917e-e78c-4b9f-81f2-e18b046b3078" providerId="ADAL" clId="{8B5119C1-FF7C-4257-90F9-15F871BCB379}" dt="2020-01-06T21:36:04.937" v="245" actId="14100"/>
          <pc:sldLayoutMkLst>
            <pc:docMk/>
            <pc:sldMasterMk cId="86352635" sldId="2147483660"/>
            <pc:sldLayoutMk cId="2371547860" sldId="2147483663"/>
          </pc:sldLayoutMkLst>
          <pc:spChg chg="mod">
            <ac:chgData name="Liebetrau, Charlie" userId="789a917e-e78c-4b9f-81f2-e18b046b3078" providerId="ADAL" clId="{8B5119C1-FF7C-4257-90F9-15F871BCB379}" dt="2020-01-06T21:36:04.937" v="245" actId="14100"/>
            <ac:spMkLst>
              <pc:docMk/>
              <pc:sldMasterMk cId="86352635" sldId="2147483660"/>
              <pc:sldLayoutMk cId="2371547860" sldId="2147483663"/>
              <ac:spMk id="18" creationId="{00000000-0000-0000-0000-000000000000}"/>
            </ac:spMkLst>
          </pc:spChg>
        </pc:sldLayoutChg>
      </pc:sldMasterChg>
    </pc:docChg>
  </pc:docChgLst>
  <pc:docChgLst>
    <pc:chgData clId="Web-{5234F906-FECF-4770-C949-5E9155F2D262}"/>
    <pc:docChg chg="addSld delSld modSld sldOrd modSection">
      <pc:chgData name="" userId="" providerId="" clId="Web-{5234F906-FECF-4770-C949-5E9155F2D262}" dt="2020-01-11T16:55:01.756" v="189"/>
      <pc:docMkLst>
        <pc:docMk/>
      </pc:docMkLst>
      <pc:sldChg chg="modSp">
        <pc:chgData name="" userId="" providerId="" clId="Web-{5234F906-FECF-4770-C949-5E9155F2D262}" dt="2020-01-11T16:25:28.637" v="19" actId="20577"/>
        <pc:sldMkLst>
          <pc:docMk/>
          <pc:sldMk cId="543899412" sldId="268"/>
        </pc:sldMkLst>
        <pc:spChg chg="mod">
          <ac:chgData name="" userId="" providerId="" clId="Web-{5234F906-FECF-4770-C949-5E9155F2D262}" dt="2020-01-11T16:25:28.637" v="19" actId="20577"/>
          <ac:spMkLst>
            <pc:docMk/>
            <pc:sldMk cId="543899412" sldId="268"/>
            <ac:spMk id="6" creationId="{00000000-0000-0000-0000-000000000000}"/>
          </ac:spMkLst>
        </pc:spChg>
      </pc:sldChg>
      <pc:sldChg chg="addSp delSp modSp">
        <pc:chgData name="" userId="" providerId="" clId="Web-{5234F906-FECF-4770-C949-5E9155F2D262}" dt="2020-01-11T16:27:35.543" v="35" actId="14100"/>
        <pc:sldMkLst>
          <pc:docMk/>
          <pc:sldMk cId="4034997359" sldId="284"/>
        </pc:sldMkLst>
        <pc:spChg chg="mod">
          <ac:chgData name="" userId="" providerId="" clId="Web-{5234F906-FECF-4770-C949-5E9155F2D262}" dt="2020-01-11T16:27:35.543" v="35" actId="14100"/>
          <ac:spMkLst>
            <pc:docMk/>
            <pc:sldMk cId="4034997359" sldId="284"/>
            <ac:spMk id="3" creationId="{00000000-0000-0000-0000-000000000000}"/>
          </ac:spMkLst>
        </pc:spChg>
        <pc:picChg chg="add mod ord">
          <ac:chgData name="" userId="" providerId="" clId="Web-{5234F906-FECF-4770-C949-5E9155F2D262}" dt="2020-01-11T16:26:57.137" v="30"/>
          <ac:picMkLst>
            <pc:docMk/>
            <pc:sldMk cId="4034997359" sldId="284"/>
            <ac:picMk id="2" creationId="{8A604DA0-4927-4817-8E72-B63A2C028613}"/>
          </ac:picMkLst>
        </pc:picChg>
        <pc:picChg chg="del">
          <ac:chgData name="" userId="" providerId="" clId="Web-{5234F906-FECF-4770-C949-5E9155F2D262}" dt="2020-01-11T16:26:33.777" v="23"/>
          <ac:picMkLst>
            <pc:docMk/>
            <pc:sldMk cId="4034997359" sldId="284"/>
            <ac:picMk id="9" creationId="{00000000-0000-0000-0000-000000000000}"/>
          </ac:picMkLst>
        </pc:picChg>
      </pc:sldChg>
      <pc:sldChg chg="addSp delSp modSp">
        <pc:chgData name="" userId="" providerId="" clId="Web-{5234F906-FECF-4770-C949-5E9155F2D262}" dt="2020-01-11T16:49:59.552" v="151" actId="1076"/>
        <pc:sldMkLst>
          <pc:docMk/>
          <pc:sldMk cId="981862800" sldId="286"/>
        </pc:sldMkLst>
        <pc:spChg chg="del">
          <ac:chgData name="" userId="" providerId="" clId="Web-{5234F906-FECF-4770-C949-5E9155F2D262}" dt="2020-01-11T16:48:13.162" v="135"/>
          <ac:spMkLst>
            <pc:docMk/>
            <pc:sldMk cId="981862800" sldId="286"/>
            <ac:spMk id="4" creationId="{00000000-0000-0000-0000-000000000000}"/>
          </ac:spMkLst>
        </pc:spChg>
        <pc:picChg chg="add del mod">
          <ac:chgData name="" userId="" providerId="" clId="Web-{5234F906-FECF-4770-C949-5E9155F2D262}" dt="2020-01-11T16:47:12.287" v="124"/>
          <ac:picMkLst>
            <pc:docMk/>
            <pc:sldMk cId="981862800" sldId="286"/>
            <ac:picMk id="2" creationId="{C46D2449-4E78-46B1-A810-542174C8CB7B}"/>
          </ac:picMkLst>
        </pc:picChg>
        <pc:picChg chg="add del mod">
          <ac:chgData name="" userId="" providerId="" clId="Web-{5234F906-FECF-4770-C949-5E9155F2D262}" dt="2020-01-11T16:47:37.099" v="129"/>
          <ac:picMkLst>
            <pc:docMk/>
            <pc:sldMk cId="981862800" sldId="286"/>
            <ac:picMk id="7" creationId="{726739AF-8F7D-466E-8AA4-DB136C48E13D}"/>
          </ac:picMkLst>
        </pc:picChg>
        <pc:picChg chg="del">
          <ac:chgData name="" userId="" providerId="" clId="Web-{5234F906-FECF-4770-C949-5E9155F2D262}" dt="2020-01-11T16:46:06.302" v="117"/>
          <ac:picMkLst>
            <pc:docMk/>
            <pc:sldMk cId="981862800" sldId="286"/>
            <ac:picMk id="9" creationId="{00000000-0000-0000-0000-000000000000}"/>
          </ac:picMkLst>
        </pc:picChg>
        <pc:picChg chg="add mod">
          <ac:chgData name="" userId="" providerId="" clId="Web-{5234F906-FECF-4770-C949-5E9155F2D262}" dt="2020-01-11T16:49:59.552" v="151" actId="1076"/>
          <ac:picMkLst>
            <pc:docMk/>
            <pc:sldMk cId="981862800" sldId="286"/>
            <ac:picMk id="10" creationId="{8910E699-9F1C-45DC-8BF4-855C966F6A03}"/>
          </ac:picMkLst>
        </pc:picChg>
      </pc:sldChg>
      <pc:sldChg chg="addSp delSp modSp">
        <pc:chgData name="" userId="" providerId="" clId="Web-{5234F906-FECF-4770-C949-5E9155F2D262}" dt="2020-01-11T16:55:01.756" v="189"/>
        <pc:sldMkLst>
          <pc:docMk/>
          <pc:sldMk cId="4121768606" sldId="297"/>
        </pc:sldMkLst>
        <pc:spChg chg="mod">
          <ac:chgData name="" userId="" providerId="" clId="Web-{5234F906-FECF-4770-C949-5E9155F2D262}" dt="2020-01-11T16:54:59.287" v="188" actId="1076"/>
          <ac:spMkLst>
            <pc:docMk/>
            <pc:sldMk cId="4121768606" sldId="297"/>
            <ac:spMk id="2" creationId="{00000000-0000-0000-0000-000000000000}"/>
          </ac:spMkLst>
        </pc:spChg>
        <pc:grpChg chg="del">
          <ac:chgData name="" userId="" providerId="" clId="Web-{5234F906-FECF-4770-C949-5E9155F2D262}" dt="2020-01-11T16:54:38.146" v="180"/>
          <ac:grpSpMkLst>
            <pc:docMk/>
            <pc:sldMk cId="4121768606" sldId="297"/>
            <ac:grpSpMk id="4" creationId="{00000000-0000-0000-0000-000000000000}"/>
          </ac:grpSpMkLst>
        </pc:grpChg>
        <pc:picChg chg="add mod ord">
          <ac:chgData name="" userId="" providerId="" clId="Web-{5234F906-FECF-4770-C949-5E9155F2D262}" dt="2020-01-11T16:54:56.928" v="187"/>
          <ac:picMkLst>
            <pc:docMk/>
            <pc:sldMk cId="4121768606" sldId="297"/>
            <ac:picMk id="3" creationId="{A268A941-092D-4090-8BC9-C25FA62E56E7}"/>
          </ac:picMkLst>
        </pc:picChg>
        <pc:cxnChg chg="del mod">
          <ac:chgData name="" userId="" providerId="" clId="Web-{5234F906-FECF-4770-C949-5E9155F2D262}" dt="2020-01-11T16:55:01.756" v="189"/>
          <ac:cxnSpMkLst>
            <pc:docMk/>
            <pc:sldMk cId="4121768606" sldId="297"/>
            <ac:cxnSpMk id="10" creationId="{00000000-0000-0000-0000-000000000000}"/>
          </ac:cxnSpMkLst>
        </pc:cxnChg>
      </pc:sldChg>
      <pc:sldChg chg="addSp delSp modSp">
        <pc:chgData name="" userId="" providerId="" clId="Web-{5234F906-FECF-4770-C949-5E9155F2D262}" dt="2020-01-11T16:37:07.724" v="64" actId="1076"/>
        <pc:sldMkLst>
          <pc:docMk/>
          <pc:sldMk cId="331063094" sldId="301"/>
        </pc:sldMkLst>
        <pc:picChg chg="add mod">
          <ac:chgData name="" userId="" providerId="" clId="Web-{5234F906-FECF-4770-C949-5E9155F2D262}" dt="2020-01-11T16:37:07.724" v="64" actId="1076"/>
          <ac:picMkLst>
            <pc:docMk/>
            <pc:sldMk cId="331063094" sldId="301"/>
            <ac:picMk id="2" creationId="{B642FB08-CEB9-4115-9DBD-E05A99D74EFA}"/>
          </ac:picMkLst>
        </pc:picChg>
        <pc:picChg chg="del">
          <ac:chgData name="" userId="" providerId="" clId="Web-{5234F906-FECF-4770-C949-5E9155F2D262}" dt="2020-01-11T16:34:21.208" v="36"/>
          <ac:picMkLst>
            <pc:docMk/>
            <pc:sldMk cId="331063094" sldId="301"/>
            <ac:picMk id="1026" creationId="{00000000-0000-0000-0000-000000000000}"/>
          </ac:picMkLst>
        </pc:picChg>
        <pc:cxnChg chg="del">
          <ac:chgData name="" userId="" providerId="" clId="Web-{5234F906-FECF-4770-C949-5E9155F2D262}" dt="2020-01-11T16:34:42.942" v="42"/>
          <ac:cxnSpMkLst>
            <pc:docMk/>
            <pc:sldMk cId="331063094" sldId="301"/>
            <ac:cxnSpMk id="11" creationId="{00000000-0000-0000-0000-000000000000}"/>
          </ac:cxnSpMkLst>
        </pc:cxnChg>
      </pc:sldChg>
      <pc:sldChg chg="addSp delSp modSp">
        <pc:chgData name="" userId="" providerId="" clId="Web-{5234F906-FECF-4770-C949-5E9155F2D262}" dt="2020-01-11T16:43:34.693" v="100"/>
        <pc:sldMkLst>
          <pc:docMk/>
          <pc:sldMk cId="2446622449" sldId="305"/>
        </pc:sldMkLst>
        <pc:spChg chg="del mod">
          <ac:chgData name="" userId="" providerId="" clId="Web-{5234F906-FECF-4770-C949-5E9155F2D262}" dt="2020-01-11T16:43:34.693" v="100"/>
          <ac:spMkLst>
            <pc:docMk/>
            <pc:sldMk cId="2446622449" sldId="305"/>
            <ac:spMk id="14" creationId="{00000000-0000-0000-0000-000000000000}"/>
          </ac:spMkLst>
        </pc:spChg>
        <pc:picChg chg="add mod ord">
          <ac:chgData name="" userId="" providerId="" clId="Web-{5234F906-FECF-4770-C949-5E9155F2D262}" dt="2020-01-11T16:43:15.693" v="96"/>
          <ac:picMkLst>
            <pc:docMk/>
            <pc:sldMk cId="2446622449" sldId="305"/>
            <ac:picMk id="2" creationId="{41DD58DC-C9F2-4C1D-AE8E-D58001D662B8}"/>
          </ac:picMkLst>
        </pc:picChg>
        <pc:picChg chg="del">
          <ac:chgData name="" userId="" providerId="" clId="Web-{5234F906-FECF-4770-C949-5E9155F2D262}" dt="2020-01-11T16:42:11.224" v="86"/>
          <ac:picMkLst>
            <pc:docMk/>
            <pc:sldMk cId="2446622449" sldId="305"/>
            <ac:picMk id="2050" creationId="{00000000-0000-0000-0000-000000000000}"/>
          </ac:picMkLst>
        </pc:picChg>
        <pc:picChg chg="del">
          <ac:chgData name="" userId="" providerId="" clId="Web-{5234F906-FECF-4770-C949-5E9155F2D262}" dt="2020-01-11T16:42:12.693" v="87"/>
          <ac:picMkLst>
            <pc:docMk/>
            <pc:sldMk cId="2446622449" sldId="305"/>
            <ac:picMk id="2051" creationId="{00000000-0000-0000-0000-000000000000}"/>
          </ac:picMkLst>
        </pc:picChg>
      </pc:sldChg>
      <pc:sldChg chg="del">
        <pc:chgData name="" userId="" providerId="" clId="Web-{5234F906-FECF-4770-C949-5E9155F2D262}" dt="2020-01-11T16:25:32.762" v="22"/>
        <pc:sldMkLst>
          <pc:docMk/>
          <pc:sldMk cId="2662689058" sldId="323"/>
        </pc:sldMkLst>
      </pc:sldChg>
      <pc:sldChg chg="delSp add ord replId">
        <pc:chgData name="" userId="" providerId="" clId="Web-{5234F906-FECF-4770-C949-5E9155F2D262}" dt="2020-01-11T16:27:24.387" v="33"/>
        <pc:sldMkLst>
          <pc:docMk/>
          <pc:sldMk cId="2435952117" sldId="336"/>
        </pc:sldMkLst>
        <pc:spChg chg="del">
          <ac:chgData name="" userId="" providerId="" clId="Web-{5234F906-FECF-4770-C949-5E9155F2D262}" dt="2020-01-11T16:27:11.402" v="32"/>
          <ac:spMkLst>
            <pc:docMk/>
            <pc:sldMk cId="2435952117" sldId="336"/>
            <ac:spMk id="3" creationId="{00000000-0000-0000-0000-000000000000}"/>
          </ac:spMkLst>
        </pc:spChg>
      </pc:sldChg>
      <pc:sldChg chg="add del replId">
        <pc:chgData name="" userId="" providerId="" clId="Web-{5234F906-FECF-4770-C949-5E9155F2D262}" dt="2020-01-11T16:36:50.974" v="61"/>
        <pc:sldMkLst>
          <pc:docMk/>
          <pc:sldMk cId="3311065217" sldId="337"/>
        </pc:sldMkLst>
      </pc:sldChg>
      <pc:sldChg chg="addSp delSp modSp add replId">
        <pc:chgData name="" userId="" providerId="" clId="Web-{5234F906-FECF-4770-C949-5E9155F2D262}" dt="2020-01-11T16:36:54.646" v="62"/>
        <pc:sldMkLst>
          <pc:docMk/>
          <pc:sldMk cId="3042137495" sldId="338"/>
        </pc:sldMkLst>
        <pc:spChg chg="add del mod">
          <ac:chgData name="" userId="" providerId="" clId="Web-{5234F906-FECF-4770-C949-5E9155F2D262}" dt="2020-01-11T16:36:54.646" v="62"/>
          <ac:spMkLst>
            <pc:docMk/>
            <pc:sldMk cId="3042137495" sldId="338"/>
            <ac:spMk id="3" creationId="{C1BD33A6-0ED7-4639-A50E-ED14279A97EE}"/>
          </ac:spMkLst>
        </pc:spChg>
        <pc:picChg chg="del">
          <ac:chgData name="" userId="" providerId="" clId="Web-{5234F906-FECF-4770-C949-5E9155F2D262}" dt="2020-01-11T16:36:02.552" v="48"/>
          <ac:picMkLst>
            <pc:docMk/>
            <pc:sldMk cId="3042137495" sldId="338"/>
            <ac:picMk id="2" creationId="{B642FB08-CEB9-4115-9DBD-E05A99D74EFA}"/>
          </ac:picMkLst>
        </pc:picChg>
        <pc:picChg chg="add mod ord">
          <ac:chgData name="" userId="" providerId="" clId="Web-{5234F906-FECF-4770-C949-5E9155F2D262}" dt="2020-01-11T16:36:19.161" v="55"/>
          <ac:picMkLst>
            <pc:docMk/>
            <pc:sldMk cId="3042137495" sldId="338"/>
            <ac:picMk id="4" creationId="{9EFA777A-C47D-4894-A8BF-DEC82BBEA906}"/>
          </ac:picMkLst>
        </pc:picChg>
      </pc:sldChg>
      <pc:sldChg chg="add replId">
        <pc:chgData name="" userId="" providerId="" clId="Web-{5234F906-FECF-4770-C949-5E9155F2D262}" dt="2020-01-11T16:36:48.114" v="60"/>
        <pc:sldMkLst>
          <pc:docMk/>
          <pc:sldMk cId="2751422698" sldId="339"/>
        </pc:sldMkLst>
      </pc:sldChg>
      <pc:sldChg chg="addSp delSp modSp add replId">
        <pc:chgData name="" userId="" providerId="" clId="Web-{5234F906-FECF-4770-C949-5E9155F2D262}" dt="2020-01-11T16:40:59.958" v="85" actId="14100"/>
        <pc:sldMkLst>
          <pc:docMk/>
          <pc:sldMk cId="2029974717" sldId="340"/>
        </pc:sldMkLst>
        <pc:spChg chg="del">
          <ac:chgData name="" userId="" providerId="" clId="Web-{5234F906-FECF-4770-C949-5E9155F2D262}" dt="2020-01-11T16:38:07.208" v="66"/>
          <ac:spMkLst>
            <pc:docMk/>
            <pc:sldMk cId="2029974717" sldId="340"/>
            <ac:spMk id="3" creationId="{C1BD33A6-0ED7-4639-A50E-ED14279A97EE}"/>
          </ac:spMkLst>
        </pc:spChg>
        <pc:spChg chg="add mod">
          <ac:chgData name="" userId="" providerId="" clId="Web-{5234F906-FECF-4770-C949-5E9155F2D262}" dt="2020-01-11T16:40:59.958" v="85" actId="14100"/>
          <ac:spMkLst>
            <pc:docMk/>
            <pc:sldMk cId="2029974717" sldId="340"/>
            <ac:spMk id="9" creationId="{1022FC1F-42F4-4C78-8C20-523A59EF3F62}"/>
          </ac:spMkLst>
        </pc:spChg>
        <pc:picChg chg="add mod">
          <ac:chgData name="" userId="" providerId="" clId="Web-{5234F906-FECF-4770-C949-5E9155F2D262}" dt="2020-01-11T16:40:49.380" v="84" actId="14100"/>
          <ac:picMkLst>
            <pc:docMk/>
            <pc:sldMk cId="2029974717" sldId="340"/>
            <ac:picMk id="2" creationId="{9A5E2332-19D3-4CC2-8D33-A45F2076D26F}"/>
          </ac:picMkLst>
        </pc:picChg>
      </pc:sldChg>
      <pc:sldChg chg="modSp add replId">
        <pc:chgData name="" userId="" providerId="" clId="Web-{5234F906-FECF-4770-C949-5E9155F2D262}" dt="2020-01-11T16:43:41.349" v="101" actId="14100"/>
        <pc:sldMkLst>
          <pc:docMk/>
          <pc:sldMk cId="2754601261" sldId="341"/>
        </pc:sldMkLst>
        <pc:spChg chg="mod">
          <ac:chgData name="" userId="" providerId="" clId="Web-{5234F906-FECF-4770-C949-5E9155F2D262}" dt="2020-01-11T16:43:41.349" v="101" actId="14100"/>
          <ac:spMkLst>
            <pc:docMk/>
            <pc:sldMk cId="2754601261" sldId="341"/>
            <ac:spMk id="14" creationId="{00000000-0000-0000-0000-000000000000}"/>
          </ac:spMkLst>
        </pc:spChg>
      </pc:sldChg>
      <pc:sldChg chg="addSp delSp modSp add replId">
        <pc:chgData name="" userId="" providerId="" clId="Web-{5234F906-FECF-4770-C949-5E9155F2D262}" dt="2020-01-11T16:44:49.865" v="116"/>
        <pc:sldMkLst>
          <pc:docMk/>
          <pc:sldMk cId="3774602211" sldId="342"/>
        </pc:sldMkLst>
        <pc:spChg chg="del mod">
          <ac:chgData name="" userId="" providerId="" clId="Web-{5234F906-FECF-4770-C949-5E9155F2D262}" dt="2020-01-11T16:44:49.865" v="116"/>
          <ac:spMkLst>
            <pc:docMk/>
            <pc:sldMk cId="3774602211" sldId="342"/>
            <ac:spMk id="14" creationId="{00000000-0000-0000-0000-000000000000}"/>
          </ac:spMkLst>
        </pc:spChg>
        <pc:picChg chg="add mod ord">
          <ac:chgData name="" userId="" providerId="" clId="Web-{5234F906-FECF-4770-C949-5E9155F2D262}" dt="2020-01-11T16:44:38.255" v="112"/>
          <ac:picMkLst>
            <pc:docMk/>
            <pc:sldMk cId="3774602211" sldId="342"/>
            <ac:picMk id="3" creationId="{93CD2544-F99D-4F9D-87E0-F89567B2C683}"/>
          </ac:picMkLst>
        </pc:picChg>
      </pc:sldChg>
      <pc:sldChg chg="add replId">
        <pc:chgData name="" userId="" providerId="" clId="Web-{5234F906-FECF-4770-C949-5E9155F2D262}" dt="2020-01-11T16:44:46.521" v="115"/>
        <pc:sldMkLst>
          <pc:docMk/>
          <pc:sldMk cId="3285751405" sldId="343"/>
        </pc:sldMkLst>
      </pc:sldChg>
      <pc:sldChg chg="addSp delSp modSp add replId">
        <pc:chgData name="" userId="" providerId="" clId="Web-{5234F906-FECF-4770-C949-5E9155F2D262}" dt="2020-01-11T16:49:37.224" v="148" actId="1076"/>
        <pc:sldMkLst>
          <pc:docMk/>
          <pc:sldMk cId="2078889872" sldId="344"/>
        </pc:sldMkLst>
        <pc:picChg chg="add mod">
          <ac:chgData name="" userId="" providerId="" clId="Web-{5234F906-FECF-4770-C949-5E9155F2D262}" dt="2020-01-11T16:49:37.224" v="148" actId="1076"/>
          <ac:picMkLst>
            <pc:docMk/>
            <pc:sldMk cId="2078889872" sldId="344"/>
            <ac:picMk id="2" creationId="{86EF7B06-5650-417A-B299-7468B25281B9}"/>
          </ac:picMkLst>
        </pc:picChg>
        <pc:picChg chg="del">
          <ac:chgData name="" userId="" providerId="" clId="Web-{5234F906-FECF-4770-C949-5E9155F2D262}" dt="2020-01-11T16:48:57.490" v="137"/>
          <ac:picMkLst>
            <pc:docMk/>
            <pc:sldMk cId="2078889872" sldId="344"/>
            <ac:picMk id="10" creationId="{8910E699-9F1C-45DC-8BF4-855C966F6A03}"/>
          </ac:picMkLst>
        </pc:picChg>
      </pc:sldChg>
      <pc:sldChg chg="addSp delSp modSp add replId">
        <pc:chgData name="" userId="" providerId="" clId="Web-{5234F906-FECF-4770-C949-5E9155F2D262}" dt="2020-01-11T16:51:05.068" v="156" actId="14100"/>
        <pc:sldMkLst>
          <pc:docMk/>
          <pc:sldMk cId="2905633466" sldId="345"/>
        </pc:sldMkLst>
        <pc:picChg chg="del">
          <ac:chgData name="" userId="" providerId="" clId="Web-{5234F906-FECF-4770-C949-5E9155F2D262}" dt="2020-01-11T16:50:21.756" v="152"/>
          <ac:picMkLst>
            <pc:docMk/>
            <pc:sldMk cId="2905633466" sldId="345"/>
            <ac:picMk id="2" creationId="{86EF7B06-5650-417A-B299-7468B25281B9}"/>
          </ac:picMkLst>
        </pc:picChg>
        <pc:picChg chg="add mod">
          <ac:chgData name="" userId="" providerId="" clId="Web-{5234F906-FECF-4770-C949-5E9155F2D262}" dt="2020-01-11T16:51:05.068" v="156" actId="14100"/>
          <ac:picMkLst>
            <pc:docMk/>
            <pc:sldMk cId="2905633466" sldId="345"/>
            <ac:picMk id="3" creationId="{582B2975-7E7A-47CA-8E44-216274EBF86D}"/>
          </ac:picMkLst>
        </pc:picChg>
      </pc:sldChg>
      <pc:sldChg chg="addSp delSp modSp add replId">
        <pc:chgData name="" userId="" providerId="" clId="Web-{5234F906-FECF-4770-C949-5E9155F2D262}" dt="2020-01-11T16:52:07.959" v="169"/>
        <pc:sldMkLst>
          <pc:docMk/>
          <pc:sldMk cId="3174759137" sldId="346"/>
        </pc:sldMkLst>
        <pc:spChg chg="add del mod">
          <ac:chgData name="" userId="" providerId="" clId="Web-{5234F906-FECF-4770-C949-5E9155F2D262}" dt="2020-01-11T16:52:07.959" v="169"/>
          <ac:spMkLst>
            <pc:docMk/>
            <pc:sldMk cId="3174759137" sldId="346"/>
            <ac:spMk id="8" creationId="{88453941-85FE-417F-8282-EF0F99A553FC}"/>
          </ac:spMkLst>
        </pc:spChg>
        <pc:picChg chg="add mod">
          <ac:chgData name="" userId="" providerId="" clId="Web-{5234F906-FECF-4770-C949-5E9155F2D262}" dt="2020-01-11T16:51:41.584" v="163" actId="14100"/>
          <ac:picMkLst>
            <pc:docMk/>
            <pc:sldMk cId="3174759137" sldId="346"/>
            <ac:picMk id="2" creationId="{A231F252-ED11-4B1E-93F0-641A568F0B8F}"/>
          </ac:picMkLst>
        </pc:picChg>
      </pc:sldChg>
      <pc:sldChg chg="addSp delSp modSp add replId">
        <pc:chgData name="" userId="" providerId="" clId="Web-{5234F906-FECF-4770-C949-5E9155F2D262}" dt="2020-01-11T16:53:58.396" v="179" actId="14100"/>
        <pc:sldMkLst>
          <pc:docMk/>
          <pc:sldMk cId="420451492" sldId="347"/>
        </pc:sldMkLst>
        <pc:spChg chg="mod">
          <ac:chgData name="" userId="" providerId="" clId="Web-{5234F906-FECF-4770-C949-5E9155F2D262}" dt="2020-01-11T16:53:55.490" v="178" actId="1076"/>
          <ac:spMkLst>
            <pc:docMk/>
            <pc:sldMk cId="420451492" sldId="347"/>
            <ac:spMk id="8" creationId="{88453941-85FE-417F-8282-EF0F99A553FC}"/>
          </ac:spMkLst>
        </pc:spChg>
        <pc:picChg chg="del">
          <ac:chgData name="" userId="" providerId="" clId="Web-{5234F906-FECF-4770-C949-5E9155F2D262}" dt="2020-01-11T16:53:44.787" v="176"/>
          <ac:picMkLst>
            <pc:docMk/>
            <pc:sldMk cId="420451492" sldId="347"/>
            <ac:picMk id="2" creationId="{A231F252-ED11-4B1E-93F0-641A568F0B8F}"/>
          </ac:picMkLst>
        </pc:picChg>
        <pc:picChg chg="ord">
          <ac:chgData name="" userId="" providerId="" clId="Web-{5234F906-FECF-4770-C949-5E9155F2D262}" dt="2020-01-11T16:53:49.412" v="177"/>
          <ac:picMkLst>
            <pc:docMk/>
            <pc:sldMk cId="420451492" sldId="347"/>
            <ac:picMk id="3" creationId="{582B2975-7E7A-47CA-8E44-216274EBF86D}"/>
          </ac:picMkLst>
        </pc:picChg>
        <pc:picChg chg="add mod ord">
          <ac:chgData name="" userId="" providerId="" clId="Web-{5234F906-FECF-4770-C949-5E9155F2D262}" dt="2020-01-11T16:53:58.396" v="179" actId="14100"/>
          <ac:picMkLst>
            <pc:docMk/>
            <pc:sldMk cId="420451492" sldId="347"/>
            <ac:picMk id="4" creationId="{CD812510-B869-4B88-A742-DA5CA4AB00D3}"/>
          </ac:picMkLst>
        </pc:picChg>
      </pc:sldChg>
    </pc:docChg>
  </pc:docChgLst>
  <pc:docChgLst>
    <pc:chgData clId="Web-{96F7B51C-6653-9E35-6557-36FD4B9D1ECC}"/>
    <pc:docChg chg="modSld">
      <pc:chgData name="" userId="" providerId="" clId="Web-{96F7B51C-6653-9E35-6557-36FD4B9D1ECC}" dt="2020-01-10T22:40:57.025" v="5" actId="20577"/>
      <pc:docMkLst>
        <pc:docMk/>
      </pc:docMkLst>
      <pc:sldChg chg="modSp">
        <pc:chgData name="" userId="" providerId="" clId="Web-{96F7B51C-6653-9E35-6557-36FD4B9D1ECC}" dt="2020-01-10T22:40:57.025" v="4" actId="20577"/>
        <pc:sldMkLst>
          <pc:docMk/>
          <pc:sldMk cId="855999311" sldId="258"/>
        </pc:sldMkLst>
        <pc:spChg chg="mod">
          <ac:chgData name="" userId="" providerId="" clId="Web-{96F7B51C-6653-9E35-6557-36FD4B9D1ECC}" dt="2020-01-10T22:40:57.025" v="4" actId="20577"/>
          <ac:spMkLst>
            <pc:docMk/>
            <pc:sldMk cId="855999311" sldId="258"/>
            <ac:spMk id="4" creationId="{00000000-0000-0000-0000-000000000000}"/>
          </ac:spMkLst>
        </pc:spChg>
      </pc:sldChg>
    </pc:docChg>
  </pc:docChgLst>
  <pc:docChgLst>
    <pc:chgData clId="Web-{F53DC201-B8ED-4C01-C697-365BDFC78554}"/>
    <pc:docChg chg="modSld">
      <pc:chgData name="" userId="" providerId="" clId="Web-{F53DC201-B8ED-4C01-C697-365BDFC78554}" dt="2020-01-13T21:31:12.101" v="148" actId="20577"/>
      <pc:docMkLst>
        <pc:docMk/>
      </pc:docMkLst>
      <pc:sldChg chg="modSp">
        <pc:chgData name="" userId="" providerId="" clId="Web-{F53DC201-B8ED-4C01-C697-365BDFC78554}" dt="2020-01-13T21:30:32.351" v="104" actId="20577"/>
        <pc:sldMkLst>
          <pc:docMk/>
          <pc:sldMk cId="855999311" sldId="258"/>
        </pc:sldMkLst>
        <pc:spChg chg="mod">
          <ac:chgData name="" userId="" providerId="" clId="Web-{F53DC201-B8ED-4C01-C697-365BDFC78554}" dt="2020-01-13T21:30:32.351" v="104" actId="20577"/>
          <ac:spMkLst>
            <pc:docMk/>
            <pc:sldMk cId="855999311" sldId="258"/>
            <ac:spMk id="4" creationId="{00000000-0000-0000-0000-000000000000}"/>
          </ac:spMkLst>
        </pc:spChg>
      </pc:sldChg>
      <pc:sldChg chg="modSp">
        <pc:chgData name="" userId="" providerId="" clId="Web-{F53DC201-B8ED-4C01-C697-365BDFC78554}" dt="2020-01-13T21:31:07.788" v="146" actId="20577"/>
        <pc:sldMkLst>
          <pc:docMk/>
          <pc:sldMk cId="3279060567" sldId="334"/>
        </pc:sldMkLst>
        <pc:spChg chg="mod">
          <ac:chgData name="" userId="" providerId="" clId="Web-{F53DC201-B8ED-4C01-C697-365BDFC78554}" dt="2020-01-13T21:31:07.788" v="146" actId="20577"/>
          <ac:spMkLst>
            <pc:docMk/>
            <pc:sldMk cId="3279060567" sldId="334"/>
            <ac:spMk id="4" creationId="{00000000-0000-0000-0000-000000000000}"/>
          </ac:spMkLst>
        </pc:spChg>
        <pc:spChg chg="mod">
          <ac:chgData name="" userId="" providerId="" clId="Web-{F53DC201-B8ED-4C01-C697-365BDFC78554}" dt="2020-01-13T21:30:22.898" v="97" actId="20577"/>
          <ac:spMkLst>
            <pc:docMk/>
            <pc:sldMk cId="3279060567" sldId="33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D9A605-8C01-4022-8B72-1089828EC2C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8F9CD0-2036-4CDC-BD2A-7E3DC4D6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9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4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7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5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5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97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2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4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50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And click “Next”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0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7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1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6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237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2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700930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9CD0-2036-4CDC-BD2A-7E3DC4D635E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26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994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6147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722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65431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2094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E4FCF1-094B-4EDE-9EAB-83AFC9409CD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936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1"/>
          <p:cNvSpPr>
            <a:spLocks noChangeShapeType="1"/>
          </p:cNvSpPr>
          <p:nvPr userDrawn="1"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1"/>
          <p:cNvSpPr>
            <a:spLocks noChangeShapeType="1"/>
          </p:cNvSpPr>
          <p:nvPr userDrawn="1"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0" y="236220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524000" y="651944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U.S. Department of State 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Wingdings" panose="05000000000000000000" pitchFamily="2" charset="2"/>
                <a:ea typeface="+mn-ea"/>
                <a:cs typeface="+mn-cs"/>
              </a:rPr>
              <a:t>s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 Directorate of Defense Trade Controls</a:t>
            </a:r>
            <a:endParaRPr lang="en-US" sz="1600" b="1" dirty="0">
              <a:solidFill>
                <a:srgbClr val="3F447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30" y="-762000"/>
            <a:ext cx="291414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5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2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1219200"/>
            <a:ext cx="1066800" cy="4419600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694389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265237" y="3269459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937" y="6484940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208" y="-228600"/>
            <a:ext cx="1282222" cy="1660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1876" y="5791202"/>
            <a:ext cx="940248" cy="953585"/>
          </a:xfrm>
          <a:prstGeom prst="rect">
            <a:avLst/>
          </a:prstGeom>
        </p:spPr>
      </p:pic>
      <p:sp>
        <p:nvSpPr>
          <p:cNvPr id="11" name="Line 81"/>
          <p:cNvSpPr>
            <a:spLocks noChangeShapeType="1"/>
          </p:cNvSpPr>
          <p:nvPr userDrawn="1"/>
        </p:nvSpPr>
        <p:spPr bwMode="auto">
          <a:xfrm rot="16200000">
            <a:off x="4343399" y="3429000"/>
            <a:ext cx="6858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4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041" y="6483260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485899" y="651944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U.S. Department of State 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Wingdings" panose="05000000000000000000" pitchFamily="2" charset="2"/>
                <a:ea typeface="+mn-ea"/>
                <a:cs typeface="+mn-cs"/>
              </a:rPr>
              <a:t>s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 Directorate of Defense Trade Controls</a:t>
            </a:r>
            <a:endParaRPr lang="en-US" sz="1600" b="1" dirty="0">
              <a:solidFill>
                <a:srgbClr val="3F4471"/>
              </a:solidFill>
            </a:endParaRPr>
          </a:p>
        </p:txBody>
      </p:sp>
      <p:sp>
        <p:nvSpPr>
          <p:cNvPr id="9" name="Line 81"/>
          <p:cNvSpPr>
            <a:spLocks noChangeShapeType="1"/>
          </p:cNvSpPr>
          <p:nvPr userDrawn="1"/>
        </p:nvSpPr>
        <p:spPr bwMode="auto">
          <a:xfrm>
            <a:off x="0" y="3922449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81"/>
          <p:cNvSpPr>
            <a:spLocks noChangeShapeType="1"/>
          </p:cNvSpPr>
          <p:nvPr userDrawn="1"/>
        </p:nvSpPr>
        <p:spPr bwMode="auto">
          <a:xfrm>
            <a:off x="0" y="3846249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6" y="914400"/>
            <a:ext cx="345994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4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0471-22D6-4FEA-9811-866A6D3ABF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1"/>
          <p:cNvSpPr>
            <a:spLocks noChangeShapeType="1"/>
          </p:cNvSpPr>
          <p:nvPr userDrawn="1"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1"/>
          <p:cNvSpPr>
            <a:spLocks noChangeShapeType="1"/>
          </p:cNvSpPr>
          <p:nvPr userDrawn="1"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0" y="236220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524000" y="651944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U.S. Department of State 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Wingdings" panose="05000000000000000000" pitchFamily="2" charset="2"/>
                <a:ea typeface="+mn-ea"/>
                <a:cs typeface="+mn-cs"/>
              </a:rPr>
              <a:t>s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 Directorate of Defense Trade Controls</a:t>
            </a:r>
            <a:endParaRPr lang="en-US" sz="1600" b="1" dirty="0">
              <a:solidFill>
                <a:srgbClr val="3F447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30" y="-762000"/>
            <a:ext cx="291414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8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6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76727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20" name="Line 81"/>
          <p:cNvSpPr>
            <a:spLocks noChangeShapeType="1"/>
          </p:cNvSpPr>
          <p:nvPr userDrawn="1"/>
        </p:nvSpPr>
        <p:spPr bwMode="auto">
          <a:xfrm>
            <a:off x="0" y="4167187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Line 81"/>
          <p:cNvSpPr>
            <a:spLocks noChangeShapeType="1"/>
          </p:cNvSpPr>
          <p:nvPr userDrawn="1"/>
        </p:nvSpPr>
        <p:spPr bwMode="auto">
          <a:xfrm>
            <a:off x="0" y="4090987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3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166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9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2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6001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8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821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5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9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5113"/>
            <a:ext cx="823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4875"/>
            <a:ext cx="8231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2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" y="6667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575" y="152401"/>
            <a:ext cx="5111750" cy="6264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138" y="1828801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04800"/>
            <a:ext cx="1282222" cy="1660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" y="5842346"/>
            <a:ext cx="940248" cy="953585"/>
          </a:xfrm>
          <a:prstGeom prst="rect">
            <a:avLst/>
          </a:prstGeom>
        </p:spPr>
      </p:pic>
      <p:sp>
        <p:nvSpPr>
          <p:cNvPr id="13" name="Line 81"/>
          <p:cNvSpPr>
            <a:spLocks noChangeShapeType="1"/>
          </p:cNvSpPr>
          <p:nvPr userDrawn="1"/>
        </p:nvSpPr>
        <p:spPr bwMode="auto">
          <a:xfrm rot="16200000">
            <a:off x="-3276600" y="3429000"/>
            <a:ext cx="6858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Line 81"/>
          <p:cNvSpPr>
            <a:spLocks noChangeShapeType="1"/>
          </p:cNvSpPr>
          <p:nvPr userDrawn="1"/>
        </p:nvSpPr>
        <p:spPr bwMode="auto">
          <a:xfrm rot="16200000">
            <a:off x="-3200400" y="3429000"/>
            <a:ext cx="6858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51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21" name="Line 81"/>
          <p:cNvSpPr>
            <a:spLocks noChangeShapeType="1"/>
          </p:cNvSpPr>
          <p:nvPr userDrawn="1"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81"/>
          <p:cNvSpPr>
            <a:spLocks noChangeShapeType="1"/>
          </p:cNvSpPr>
          <p:nvPr userDrawn="1"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0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5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6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1219200"/>
            <a:ext cx="1066800" cy="4419600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694389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265237" y="3269459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937" y="6484940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208" y="-228600"/>
            <a:ext cx="1282222" cy="1660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1876" y="5791202"/>
            <a:ext cx="940248" cy="953585"/>
          </a:xfrm>
          <a:prstGeom prst="rect">
            <a:avLst/>
          </a:prstGeom>
        </p:spPr>
      </p:pic>
      <p:sp>
        <p:nvSpPr>
          <p:cNvPr id="11" name="Line 81"/>
          <p:cNvSpPr>
            <a:spLocks noChangeShapeType="1"/>
          </p:cNvSpPr>
          <p:nvPr userDrawn="1"/>
        </p:nvSpPr>
        <p:spPr bwMode="auto">
          <a:xfrm rot="16200000">
            <a:off x="4343399" y="3429000"/>
            <a:ext cx="6858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88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041" y="6483260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485899" y="651944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U.S. Department of State 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Wingdings" panose="05000000000000000000" pitchFamily="2" charset="2"/>
                <a:ea typeface="+mn-ea"/>
                <a:cs typeface="+mn-cs"/>
              </a:rPr>
              <a:t>s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 Directorate of Defense Trade Controls</a:t>
            </a:r>
            <a:endParaRPr lang="en-US" sz="1600" b="1" dirty="0">
              <a:solidFill>
                <a:srgbClr val="3F4471"/>
              </a:solidFill>
            </a:endParaRPr>
          </a:p>
        </p:txBody>
      </p:sp>
      <p:sp>
        <p:nvSpPr>
          <p:cNvPr id="9" name="Line 81"/>
          <p:cNvSpPr>
            <a:spLocks noChangeShapeType="1"/>
          </p:cNvSpPr>
          <p:nvPr userDrawn="1"/>
        </p:nvSpPr>
        <p:spPr bwMode="auto">
          <a:xfrm>
            <a:off x="0" y="3922449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81"/>
          <p:cNvSpPr>
            <a:spLocks noChangeShapeType="1"/>
          </p:cNvSpPr>
          <p:nvPr userDrawn="1"/>
        </p:nvSpPr>
        <p:spPr bwMode="auto">
          <a:xfrm>
            <a:off x="0" y="3846249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6" y="914400"/>
            <a:ext cx="345994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35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0471-22D6-4FEA-9811-866A6D3ABF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9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1"/>
          <p:cNvSpPr>
            <a:spLocks noChangeShapeType="1"/>
          </p:cNvSpPr>
          <p:nvPr userDrawn="1"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1"/>
          <p:cNvSpPr>
            <a:spLocks noChangeShapeType="1"/>
          </p:cNvSpPr>
          <p:nvPr userDrawn="1"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0" y="236220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29" y="-676537"/>
            <a:ext cx="291414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02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6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76727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20" name="Line 81"/>
          <p:cNvSpPr>
            <a:spLocks noChangeShapeType="1"/>
          </p:cNvSpPr>
          <p:nvPr userDrawn="1"/>
        </p:nvSpPr>
        <p:spPr bwMode="auto">
          <a:xfrm>
            <a:off x="0" y="4167187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Line 81"/>
          <p:cNvSpPr>
            <a:spLocks noChangeShapeType="1"/>
          </p:cNvSpPr>
          <p:nvPr userDrawn="1"/>
        </p:nvSpPr>
        <p:spPr bwMode="auto">
          <a:xfrm>
            <a:off x="0" y="4090987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5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76727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51149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20" name="Line 81"/>
          <p:cNvSpPr>
            <a:spLocks noChangeShapeType="1"/>
          </p:cNvSpPr>
          <p:nvPr userDrawn="1"/>
        </p:nvSpPr>
        <p:spPr bwMode="auto">
          <a:xfrm>
            <a:off x="0" y="4167187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Line 81"/>
          <p:cNvSpPr>
            <a:spLocks noChangeShapeType="1"/>
          </p:cNvSpPr>
          <p:nvPr userDrawn="1"/>
        </p:nvSpPr>
        <p:spPr bwMode="auto">
          <a:xfrm>
            <a:off x="0" y="4090987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47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166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65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2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6001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8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97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821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5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4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5113"/>
            <a:ext cx="823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4875"/>
            <a:ext cx="8231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" y="6667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575" y="152401"/>
            <a:ext cx="5111750" cy="6264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138" y="1828801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04800"/>
            <a:ext cx="1282222" cy="1660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" y="5842346"/>
            <a:ext cx="940248" cy="953585"/>
          </a:xfrm>
          <a:prstGeom prst="rect">
            <a:avLst/>
          </a:prstGeom>
        </p:spPr>
      </p:pic>
      <p:sp>
        <p:nvSpPr>
          <p:cNvPr id="13" name="Line 81"/>
          <p:cNvSpPr>
            <a:spLocks noChangeShapeType="1"/>
          </p:cNvSpPr>
          <p:nvPr userDrawn="1"/>
        </p:nvSpPr>
        <p:spPr bwMode="auto">
          <a:xfrm rot="16200000">
            <a:off x="-3276600" y="3429000"/>
            <a:ext cx="6858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Line 81"/>
          <p:cNvSpPr>
            <a:spLocks noChangeShapeType="1"/>
          </p:cNvSpPr>
          <p:nvPr userDrawn="1"/>
        </p:nvSpPr>
        <p:spPr bwMode="auto">
          <a:xfrm rot="16200000">
            <a:off x="-3200400" y="3429000"/>
            <a:ext cx="6858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9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21" name="Line 81"/>
          <p:cNvSpPr>
            <a:spLocks noChangeShapeType="1"/>
          </p:cNvSpPr>
          <p:nvPr userDrawn="1"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81"/>
          <p:cNvSpPr>
            <a:spLocks noChangeShapeType="1"/>
          </p:cNvSpPr>
          <p:nvPr userDrawn="1"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5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0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1219200"/>
            <a:ext cx="1066800" cy="4419600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694389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265237" y="3269459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937" y="6484940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208" y="-228600"/>
            <a:ext cx="1282222" cy="1660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1876" y="5791202"/>
            <a:ext cx="940248" cy="953585"/>
          </a:xfrm>
          <a:prstGeom prst="rect">
            <a:avLst/>
          </a:prstGeom>
        </p:spPr>
      </p:pic>
      <p:sp>
        <p:nvSpPr>
          <p:cNvPr id="11" name="Line 81"/>
          <p:cNvSpPr>
            <a:spLocks noChangeShapeType="1"/>
          </p:cNvSpPr>
          <p:nvPr userDrawn="1"/>
        </p:nvSpPr>
        <p:spPr bwMode="auto">
          <a:xfrm rot="16200000">
            <a:off x="4343399" y="3429000"/>
            <a:ext cx="6858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3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041" y="6483260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485899" y="651944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U.S. Department of State 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Wingdings" panose="05000000000000000000" pitchFamily="2" charset="2"/>
                <a:ea typeface="+mn-ea"/>
                <a:cs typeface="+mn-cs"/>
              </a:rPr>
              <a:t>s</a:t>
            </a:r>
            <a:r>
              <a:rPr lang="en-US" sz="1600" b="1" kern="1200" dirty="0">
                <a:solidFill>
                  <a:srgbClr val="3F4471"/>
                </a:solidFill>
                <a:effectLst/>
                <a:latin typeface="+mn-lt"/>
                <a:ea typeface="+mn-ea"/>
                <a:cs typeface="+mn-cs"/>
              </a:rPr>
              <a:t> Directorate of Defense Trade Controls</a:t>
            </a:r>
            <a:endParaRPr lang="en-US" sz="1600" b="1" dirty="0">
              <a:solidFill>
                <a:srgbClr val="3F4471"/>
              </a:solidFill>
            </a:endParaRPr>
          </a:p>
        </p:txBody>
      </p:sp>
      <p:sp>
        <p:nvSpPr>
          <p:cNvPr id="9" name="Line 81"/>
          <p:cNvSpPr>
            <a:spLocks noChangeShapeType="1"/>
          </p:cNvSpPr>
          <p:nvPr userDrawn="1"/>
        </p:nvSpPr>
        <p:spPr bwMode="auto">
          <a:xfrm>
            <a:off x="0" y="3922449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81"/>
          <p:cNvSpPr>
            <a:spLocks noChangeShapeType="1"/>
          </p:cNvSpPr>
          <p:nvPr userDrawn="1"/>
        </p:nvSpPr>
        <p:spPr bwMode="auto">
          <a:xfrm>
            <a:off x="0" y="3846249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6" y="914400"/>
            <a:ext cx="345994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0471-22D6-4FEA-9811-866A6D3ABF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166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3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2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6001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7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8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821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5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1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5113"/>
            <a:ext cx="823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4875"/>
            <a:ext cx="8231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8278"/>
            <a:ext cx="6934200" cy="8524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16" name="Line 8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8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" y="6667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575" y="152401"/>
            <a:ext cx="5111750" cy="6264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138" y="1828801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04800"/>
            <a:ext cx="1282222" cy="1660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" y="5842346"/>
            <a:ext cx="940248" cy="953585"/>
          </a:xfrm>
          <a:prstGeom prst="rect">
            <a:avLst/>
          </a:prstGeom>
        </p:spPr>
      </p:pic>
      <p:sp>
        <p:nvSpPr>
          <p:cNvPr id="13" name="Line 81"/>
          <p:cNvSpPr>
            <a:spLocks noChangeShapeType="1"/>
          </p:cNvSpPr>
          <p:nvPr userDrawn="1"/>
        </p:nvSpPr>
        <p:spPr bwMode="auto">
          <a:xfrm rot="16200000">
            <a:off x="-3276600" y="3429000"/>
            <a:ext cx="6858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Line 81"/>
          <p:cNvSpPr>
            <a:spLocks noChangeShapeType="1"/>
          </p:cNvSpPr>
          <p:nvPr userDrawn="1"/>
        </p:nvSpPr>
        <p:spPr bwMode="auto">
          <a:xfrm rot="16200000">
            <a:off x="-3200400" y="3429000"/>
            <a:ext cx="6858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0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9683" y="6492876"/>
            <a:ext cx="3810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82222" cy="166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2" y="152402"/>
            <a:ext cx="940248" cy="953585"/>
          </a:xfrm>
          <a:prstGeom prst="rect">
            <a:avLst/>
          </a:prstGeom>
        </p:spPr>
      </p:pic>
      <p:sp>
        <p:nvSpPr>
          <p:cNvPr id="21" name="Line 81"/>
          <p:cNvSpPr>
            <a:spLocks noChangeShapeType="1"/>
          </p:cNvSpPr>
          <p:nvPr userDrawn="1"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76200">
            <a:solidFill>
              <a:srgbClr val="222C5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81"/>
          <p:cNvSpPr>
            <a:spLocks noChangeShapeType="1"/>
          </p:cNvSpPr>
          <p:nvPr userDrawn="1"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9B19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4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549228713,&quot;Placement&quot;:&quot;Footer&quot;}"/>
          <p:cNvSpPr txBox="1"/>
          <p:nvPr userDrawn="1"/>
        </p:nvSpPr>
        <p:spPr>
          <a:xfrm>
            <a:off x="3976525" y="6610042"/>
            <a:ext cx="1190949" cy="247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863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549228713,&quot;Placement&quot;:&quot;Footer&quot;}"/>
          <p:cNvSpPr txBox="1"/>
          <p:nvPr userDrawn="1"/>
        </p:nvSpPr>
        <p:spPr>
          <a:xfrm>
            <a:off x="3976525" y="6610042"/>
            <a:ext cx="1190949" cy="247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402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8E76-0BC3-407A-B533-1E1673D0C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549228713,&quot;Placement&quot;:&quot;Footer&quot;}"/>
          <p:cNvSpPr txBox="1"/>
          <p:nvPr userDrawn="1"/>
        </p:nvSpPr>
        <p:spPr>
          <a:xfrm>
            <a:off x="3976525" y="6610042"/>
            <a:ext cx="1190949" cy="247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437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M_DDTCProjectTeam@state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dtradehelpdesk@state.gov" TargetMode="External"/><Relationship Id="rId5" Type="http://schemas.openxmlformats.org/officeDocument/2006/relationships/hyperlink" Target="mailto:ddtcresponseteam@state.gov" TargetMode="External"/><Relationship Id="rId4" Type="http://schemas.openxmlformats.org/officeDocument/2006/relationships/hyperlink" Target="http://www.pmddtc.state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DECCS Registration and Licensing Roll-Out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3886199"/>
            <a:ext cx="7620000" cy="2188779"/>
          </a:xfrm>
        </p:spPr>
        <p:txBody>
          <a:bodyPr>
            <a:normAutofit fontScale="47500" lnSpcReduction="20000"/>
          </a:bodyPr>
          <a:lstStyle/>
          <a:p>
            <a:r>
              <a:rPr lang="en-US" sz="6600" dirty="0">
                <a:solidFill>
                  <a:srgbClr val="000000"/>
                </a:solidFill>
              </a:rPr>
              <a:t>Directorate of Defense Trade Controls</a:t>
            </a:r>
            <a:br>
              <a:rPr lang="en-US" sz="66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Karen </a:t>
            </a:r>
            <a:r>
              <a:rPr lang="en-US" dirty="0" err="1">
                <a:solidFill>
                  <a:srgbClr val="000000"/>
                </a:solidFill>
              </a:rPr>
              <a:t>Wrege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DDTC CIO</a:t>
            </a:r>
          </a:p>
          <a:p>
            <a:r>
              <a:rPr lang="en-US" dirty="0">
                <a:solidFill>
                  <a:srgbClr val="000000"/>
                </a:solidFill>
              </a:rPr>
              <a:t>January 14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, 2020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B9A8-69B7-45F8-AC74-37E59D7C88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16" y="5757475"/>
            <a:ext cx="189484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SYSTEM DEMO – Enroll in DECCS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DIRECTORATE OF DEFENSE TRADE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9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A604DA0-4927-4817-8E72-B63A2C02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22" y="1423118"/>
            <a:ext cx="6880210" cy="51593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DF0D00-DF88-432F-83EC-B0FDB7EABAFF}"/>
              </a:ext>
            </a:extLst>
          </p:cNvPr>
          <p:cNvCxnSpPr/>
          <p:nvPr/>
        </p:nvCxnSpPr>
        <p:spPr>
          <a:xfrm>
            <a:off x="6800296" y="5557421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5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A604DA0-4927-4817-8E72-B63A2C02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22" y="1423118"/>
            <a:ext cx="6880210" cy="51593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8654" y="5437859"/>
            <a:ext cx="683327" cy="2782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42FB08-CEB9-4115-9DBD-E05A99D7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42" y="1340913"/>
            <a:ext cx="6861701" cy="5249762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23D21F-DBC0-4D38-8E28-98E338B8A3BF}"/>
              </a:ext>
            </a:extLst>
          </p:cNvPr>
          <p:cNvCxnSpPr/>
          <p:nvPr/>
        </p:nvCxnSpPr>
        <p:spPr>
          <a:xfrm>
            <a:off x="6800296" y="5557421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EFA777A-C47D-4894-A8BF-DEC82BBE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43" y="1343482"/>
            <a:ext cx="6796915" cy="51150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2F11C2A-1150-41C4-AA9D-14A47BAB6152}"/>
              </a:ext>
            </a:extLst>
          </p:cNvPr>
          <p:cNvCxnSpPr/>
          <p:nvPr/>
        </p:nvCxnSpPr>
        <p:spPr>
          <a:xfrm>
            <a:off x="6800296" y="5557421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3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EFA777A-C47D-4894-A8BF-DEC82BBE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43" y="1343482"/>
            <a:ext cx="6796915" cy="51150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BD33A6-0ED7-4639-A50E-ED14279A97EE}"/>
              </a:ext>
            </a:extLst>
          </p:cNvPr>
          <p:cNvSpPr/>
          <p:nvPr/>
        </p:nvSpPr>
        <p:spPr>
          <a:xfrm>
            <a:off x="1170145" y="5428604"/>
            <a:ext cx="720347" cy="2875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EFA777A-C47D-4894-A8BF-DEC82BBE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43" y="1343482"/>
            <a:ext cx="6796915" cy="51150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A5E2332-19D3-4CC2-8D33-A45F2076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11" y="1292915"/>
            <a:ext cx="7574340" cy="6997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22FC1F-42F4-4C78-8C20-523A59EF3F62}"/>
              </a:ext>
            </a:extLst>
          </p:cNvPr>
          <p:cNvSpPr/>
          <p:nvPr/>
        </p:nvSpPr>
        <p:spPr>
          <a:xfrm>
            <a:off x="744412" y="1254572"/>
            <a:ext cx="7624622" cy="6947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7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16434" y="4973044"/>
            <a:ext cx="600892" cy="49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DD58DC-C9F2-4C1D-AE8E-D58001D6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5" y="1505463"/>
            <a:ext cx="8712714" cy="138523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D7BB6F-895B-4B82-8C72-AB04DA2BAD4C}"/>
              </a:ext>
            </a:extLst>
          </p:cNvPr>
          <p:cNvCxnSpPr/>
          <p:nvPr/>
        </p:nvCxnSpPr>
        <p:spPr>
          <a:xfrm>
            <a:off x="7787937" y="6234343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2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16434" y="4973044"/>
            <a:ext cx="600892" cy="49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DD58DC-C9F2-4C1D-AE8E-D58001D6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5" y="1505463"/>
            <a:ext cx="8712714" cy="138523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634140" y="2433806"/>
            <a:ext cx="1181096" cy="3430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16434" y="4973044"/>
            <a:ext cx="600892" cy="49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DD58DC-C9F2-4C1D-AE8E-D58001D6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5" y="1505463"/>
            <a:ext cx="8712714" cy="138523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3CD2544-F99D-4F9D-87E0-F89567B2C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612" y="1503341"/>
            <a:ext cx="4242519" cy="51470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17654" y="4266308"/>
            <a:ext cx="1495768" cy="5559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73706" y="1600201"/>
            <a:ext cx="3989294" cy="48926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b="1" dirty="0"/>
              <a:t>About the Speaker: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Karen Wrege</a:t>
            </a:r>
            <a:r>
              <a:rPr lang="en-US" sz="2100" dirty="0"/>
              <a:t>, </a:t>
            </a:r>
            <a:r>
              <a:rPr lang="en-US" sz="2100" b="1" dirty="0"/>
              <a:t>CIO</a:t>
            </a:r>
          </a:p>
          <a:p>
            <a:r>
              <a:rPr lang="en-US" sz="1500" dirty="0"/>
              <a:t>Has 31 years of Information Technology experience in the private and public sectors </a:t>
            </a:r>
          </a:p>
          <a:p>
            <a:r>
              <a:rPr lang="en-US" sz="1500" dirty="0"/>
              <a:t>Joined DDTC as the CIO in October 2014 </a:t>
            </a:r>
          </a:p>
          <a:p>
            <a:r>
              <a:rPr lang="en-US" sz="1500" dirty="0"/>
              <a:t>Prior to DDTC, spent 10 years in economic consultancy providing auction software and services to global clients in the telecommunications industry </a:t>
            </a:r>
          </a:p>
          <a:p>
            <a:r>
              <a:rPr lang="en-US" sz="1500" dirty="0"/>
              <a:t>Served as manager of the US Federal Communications Commission's spectrum auctions beginning in 1994 and was promoted to Chief Information Officer of the Wireless Telecommunications Bureau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989294" cy="4892675"/>
          </a:xfrm>
          <a:solidFill>
            <a:srgbClr val="222C58"/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About DDTC: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Mission: </a:t>
            </a:r>
            <a:r>
              <a:rPr lang="en-US" sz="1600" dirty="0">
                <a:solidFill>
                  <a:schemeClr val="bg1"/>
                </a:solidFill>
              </a:rPr>
              <a:t>Ensuring commercial exports of defense articles and defense services advance U.S. national security and foreign policy objectives.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Organizational Structure: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Policy Office (DTCP)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Licensing Office (DTCL)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Compliance Office (DTCC)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Management Office (DTCM)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</a:rPr>
              <a:t>Key Functions: 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Establishing and maintaining defense export regulations (ITAR)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Registering entities and individuals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Adjudicating export licenses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Responding to inquiries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Promoting and enforcing compliance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582" t="5778" r="28745"/>
          <a:stretch/>
        </p:blipFill>
        <p:spPr>
          <a:xfrm>
            <a:off x="4872319" y="2048536"/>
            <a:ext cx="1788457" cy="20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910E699-9F1C-45DC-8BF4-855C966F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9" y="1263643"/>
            <a:ext cx="5242064" cy="5163668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3363664-F6ED-4ADC-AE31-B167C9D26BD7}"/>
              </a:ext>
            </a:extLst>
          </p:cNvPr>
          <p:cNvCxnSpPr/>
          <p:nvPr/>
        </p:nvCxnSpPr>
        <p:spPr>
          <a:xfrm>
            <a:off x="7754646" y="6178858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6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EF7B06-5650-417A-B299-7468B252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7" y="1261466"/>
            <a:ext cx="5242065" cy="525132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5D19AC-C4C1-488F-A7ED-3790048880EB}"/>
              </a:ext>
            </a:extLst>
          </p:cNvPr>
          <p:cNvCxnSpPr/>
          <p:nvPr/>
        </p:nvCxnSpPr>
        <p:spPr>
          <a:xfrm>
            <a:off x="7721354" y="5479741"/>
            <a:ext cx="15536" cy="87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8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2B2975-7E7A-47CA-8E44-216274EB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6" y="1532597"/>
            <a:ext cx="5001434" cy="3468878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DE52A2F-7030-4AD3-9163-49B670BEE16E}"/>
              </a:ext>
            </a:extLst>
          </p:cNvPr>
          <p:cNvCxnSpPr/>
          <p:nvPr/>
        </p:nvCxnSpPr>
        <p:spPr>
          <a:xfrm>
            <a:off x="7787937" y="6234343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3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2B2975-7E7A-47CA-8E44-216274EB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6" y="1532597"/>
            <a:ext cx="5001434" cy="3468878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231F252-ED11-4B1E-93F0-641A568F0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63" y="1749496"/>
            <a:ext cx="4723781" cy="470099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304186-DA6D-4D7B-88FB-140400F18C34}"/>
              </a:ext>
            </a:extLst>
          </p:cNvPr>
          <p:cNvCxnSpPr/>
          <p:nvPr/>
        </p:nvCxnSpPr>
        <p:spPr>
          <a:xfrm>
            <a:off x="7565995" y="6567256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5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82B2975-7E7A-47CA-8E44-216274EB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6" y="1532597"/>
            <a:ext cx="5001434" cy="346887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D812510-B869-4B88-A742-DA5CA4AB0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64" y="1717252"/>
            <a:ext cx="4714527" cy="467292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Enroll in DECCS – Getting Started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53941-85FE-417F-8282-EF0F99A553FC}"/>
              </a:ext>
            </a:extLst>
          </p:cNvPr>
          <p:cNvSpPr/>
          <p:nvPr/>
        </p:nvSpPr>
        <p:spPr>
          <a:xfrm>
            <a:off x="7002075" y="5830413"/>
            <a:ext cx="1338432" cy="4448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268A941-092D-4090-8BC9-C25FA62E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1" y="1533790"/>
            <a:ext cx="7528065" cy="28278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 Authentication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F4247E4-6075-4F6D-A3E9-DF4CA1558326}"/>
              </a:ext>
            </a:extLst>
          </p:cNvPr>
          <p:cNvCxnSpPr/>
          <p:nvPr/>
        </p:nvCxnSpPr>
        <p:spPr>
          <a:xfrm>
            <a:off x="7787937" y="6234343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6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268A941-092D-4090-8BC9-C25FA62E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1" y="1533790"/>
            <a:ext cx="7528065" cy="28278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04535" y="3640660"/>
            <a:ext cx="969690" cy="362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268A941-092D-4090-8BC9-C25FA62E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1" y="1533790"/>
            <a:ext cx="7528065" cy="28278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04535" y="3640660"/>
            <a:ext cx="969690" cy="362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2C12778-CCA3-4A0D-A46A-49BA1FA03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2" y="3352425"/>
            <a:ext cx="7944543" cy="2901904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3D2763-962A-445A-96C8-C98320469954}"/>
              </a:ext>
            </a:extLst>
          </p:cNvPr>
          <p:cNvCxnSpPr/>
          <p:nvPr/>
        </p:nvCxnSpPr>
        <p:spPr>
          <a:xfrm>
            <a:off x="7699160" y="6445188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0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268A941-092D-4090-8BC9-C25FA62E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1" y="1533790"/>
            <a:ext cx="7528065" cy="28278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04535" y="3640660"/>
            <a:ext cx="969690" cy="362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2C12778-CCA3-4A0D-A46A-49BA1FA03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2" y="3352425"/>
            <a:ext cx="7944543" cy="29019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F08974-F652-424E-B100-D968D77FCE01}"/>
              </a:ext>
            </a:extLst>
          </p:cNvPr>
          <p:cNvSpPr/>
          <p:nvPr/>
        </p:nvSpPr>
        <p:spPr>
          <a:xfrm>
            <a:off x="1363486" y="4690801"/>
            <a:ext cx="1099260" cy="7702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59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51374AC-D766-409F-B1E0-7DBDC34C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668" y="1265819"/>
            <a:ext cx="3603919" cy="5242613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F757C28-23F4-4B26-8414-46BA0604A027}"/>
              </a:ext>
            </a:extLst>
          </p:cNvPr>
          <p:cNvCxnSpPr/>
          <p:nvPr/>
        </p:nvCxnSpPr>
        <p:spPr>
          <a:xfrm>
            <a:off x="7743549" y="6378605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1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800" dirty="0"/>
              <a:t>DDTC IT Modernization Overview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What is in the Release </a:t>
            </a:r>
          </a:p>
          <a:p>
            <a:pPr marL="971550" lvl="1" indent="-571500"/>
            <a:r>
              <a:rPr lang="en-US" sz="2400" dirty="0"/>
              <a:t>Registration </a:t>
            </a:r>
          </a:p>
          <a:p>
            <a:pPr marL="971550" lvl="1" indent="-571500"/>
            <a:r>
              <a:rPr lang="en-US" sz="2400" dirty="0"/>
              <a:t>Licensing</a:t>
            </a:r>
          </a:p>
          <a:p>
            <a:pPr marL="971550" lvl="1" indent="-571500"/>
            <a:r>
              <a:rPr lang="en-US" sz="2400" dirty="0"/>
              <a:t>System-wide Improvements</a:t>
            </a:r>
          </a:p>
          <a:p>
            <a:pPr marL="571500" indent="-571500">
              <a:buAutoNum type="arabicPeriod"/>
            </a:pPr>
            <a:r>
              <a:rPr lang="en-US" sz="2800" dirty="0">
                <a:latin typeface="Arial"/>
                <a:cs typeface="Arial"/>
              </a:rPr>
              <a:t>Industry Engagement</a:t>
            </a:r>
            <a:endParaRPr lang="en-US" dirty="0"/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How to prepare for DECCS Launch </a:t>
            </a:r>
          </a:p>
          <a:p>
            <a:pPr marL="971550" lvl="1" indent="-571500"/>
            <a:r>
              <a:rPr lang="en-US" sz="2400" dirty="0">
                <a:latin typeface="Arial"/>
                <a:cs typeface="Arial"/>
              </a:rPr>
              <a:t>Enrollment Demo</a:t>
            </a:r>
            <a:endParaRPr lang="en-US" sz="2400" dirty="0"/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Q&amp;A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C7939-35F8-4A16-AA75-D440BB4FBD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51374AC-D766-409F-B1E0-7DBDC34C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668" y="1265819"/>
            <a:ext cx="3603919" cy="524261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40A97E-5A79-42A7-9979-8D703FDAA8F4}"/>
              </a:ext>
            </a:extLst>
          </p:cNvPr>
          <p:cNvSpPr/>
          <p:nvPr/>
        </p:nvSpPr>
        <p:spPr>
          <a:xfrm>
            <a:off x="3630976" y="4922178"/>
            <a:ext cx="701293" cy="42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9E1EDF5-E893-46C4-B8D6-673289C6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3" y="1380856"/>
            <a:ext cx="3297093" cy="4984775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82258CD-46A0-4E8C-B64C-5A2DB6598F1F}"/>
              </a:ext>
            </a:extLst>
          </p:cNvPr>
          <p:cNvCxnSpPr/>
          <p:nvPr/>
        </p:nvCxnSpPr>
        <p:spPr>
          <a:xfrm>
            <a:off x="7787937" y="6234343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9E1EDF5-E893-46C4-B8D6-673289C6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3" y="1380856"/>
            <a:ext cx="3297093" cy="49847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96C1FC-B55C-4C70-8F8E-4CEC8D839378}"/>
              </a:ext>
            </a:extLst>
          </p:cNvPr>
          <p:cNvSpPr/>
          <p:nvPr/>
        </p:nvSpPr>
        <p:spPr>
          <a:xfrm>
            <a:off x="956264" y="5283125"/>
            <a:ext cx="2681876" cy="6036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6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9E1EDF5-E893-46C4-B8D6-673289C6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3" y="1380856"/>
            <a:ext cx="3297093" cy="49847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4DA1E79-16DF-4D14-9DAB-251B5E7E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32" y="1429347"/>
            <a:ext cx="3742745" cy="4878537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4982064-C1D1-4420-8061-8E754BB5DE70}"/>
              </a:ext>
            </a:extLst>
          </p:cNvPr>
          <p:cNvCxnSpPr/>
          <p:nvPr/>
        </p:nvCxnSpPr>
        <p:spPr>
          <a:xfrm>
            <a:off x="7665869" y="6545061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91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51374AC-D766-409F-B1E0-7DBDC34C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668" y="1265819"/>
            <a:ext cx="3603919" cy="524261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40A97E-5A79-42A7-9979-8D703FDAA8F4}"/>
              </a:ext>
            </a:extLst>
          </p:cNvPr>
          <p:cNvSpPr/>
          <p:nvPr/>
        </p:nvSpPr>
        <p:spPr>
          <a:xfrm>
            <a:off x="3612466" y="6023530"/>
            <a:ext cx="701293" cy="42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3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1FE4E3-66A4-4823-862B-D07CAD3B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1" y="1335042"/>
            <a:ext cx="4177733" cy="5224481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931D482-67D7-4B1B-9027-6948AC7FFA6B}"/>
              </a:ext>
            </a:extLst>
          </p:cNvPr>
          <p:cNvCxnSpPr/>
          <p:nvPr/>
        </p:nvCxnSpPr>
        <p:spPr>
          <a:xfrm>
            <a:off x="7643675" y="6389702"/>
            <a:ext cx="1025370" cy="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68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1FE4E3-66A4-4823-862B-D07CAD3B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1" y="1325787"/>
            <a:ext cx="4177733" cy="52244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21548" y="5215263"/>
            <a:ext cx="3321775" cy="63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06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CEB7A7-E100-4C16-A025-3E96797B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821" y="1353089"/>
            <a:ext cx="3350400" cy="52809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Enroll in DECCS – Multifactor Authentication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1FE4E3-66A4-4823-862B-D07CAD3B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0" y="1316532"/>
            <a:ext cx="4177733" cy="5224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7159" y="4974632"/>
            <a:ext cx="2886788" cy="5777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8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Success!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807D1B-6788-4D77-8F75-D160F438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1" y="1620378"/>
            <a:ext cx="8453572" cy="35617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7CB4A5-E6D8-493A-8704-5370E539699A}"/>
              </a:ext>
            </a:extLst>
          </p:cNvPr>
          <p:cNvSpPr/>
          <p:nvPr/>
        </p:nvSpPr>
        <p:spPr>
          <a:xfrm>
            <a:off x="310686" y="2483830"/>
            <a:ext cx="902561" cy="3505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44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1D8714E-AED8-44A0-AF4B-063AC247D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32" y="1531907"/>
            <a:ext cx="8546122" cy="356281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Enroll in DECCS – Success!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3851" y="3305015"/>
            <a:ext cx="1668260" cy="6168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</a:rPr>
              <a:t>DDTC is undergoing a major IT Modernization effort to replace legacy systems with modern Cloud technologies. The new platform, the 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</a:rPr>
              <a:t>Defense Export Control and Compliance System (DECCS)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</a:rPr>
              <a:t>will provide industry access to a number of DDTC applications through a single online portal.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Modernization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BCBC5-1F86-4E21-9989-9D6C37B920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3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Q&amp;a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DIRECTORATE OF DEFENSE TRADE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60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62972"/>
            <a:ext cx="9144000" cy="1971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933" y="152758"/>
            <a:ext cx="5827594" cy="1122218"/>
          </a:xfrm>
        </p:spPr>
        <p:txBody>
          <a:bodyPr>
            <a:normAutofit/>
          </a:bodyPr>
          <a:lstStyle/>
          <a:p>
            <a:r>
              <a:rPr lang="en-US" b="1" dirty="0"/>
              <a:t>DDTC Contact Information</a:t>
            </a:r>
            <a:endParaRPr lang="en-US" sz="18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8933" y="1889195"/>
            <a:ext cx="6263556" cy="1411941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For IT Modernization Questions &amp; Updates: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DDTC IT Project Team:  </a:t>
            </a:r>
            <a:r>
              <a:rPr lang="en-US" sz="1600" dirty="0">
                <a:hlinkClick r:id="rId3"/>
              </a:rPr>
              <a:t>PM_DDTCProjectTeam@state.gov</a:t>
            </a:r>
            <a:r>
              <a:rPr lang="en-US" sz="1600" dirty="0"/>
              <a:t> 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Website:  </a:t>
            </a:r>
            <a:r>
              <a:rPr lang="en-US" sz="1600" dirty="0">
                <a:hlinkClick r:id="rId4"/>
              </a:rPr>
              <a:t>www.pmddtc.state.gov</a:t>
            </a:r>
            <a:r>
              <a:rPr lang="en-US" sz="1600" dirty="0"/>
              <a:t>   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88E76-0BC3-407A-B533-1E1673D0C46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410213"/>
            <a:ext cx="3544824" cy="1889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For General Inquiries: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DDTC Response Team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/>
              <a:t>Tel: (202)-663-1282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/>
              <a:t>Email: </a:t>
            </a:r>
            <a:r>
              <a:rPr lang="en-US" sz="1600" dirty="0">
                <a:hlinkClick r:id="rId5"/>
              </a:rPr>
              <a:t>ddtcresponseteam@state.gov</a:t>
            </a:r>
            <a:r>
              <a:rPr lang="en-US" sz="1600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5864" y="4410213"/>
            <a:ext cx="3734428" cy="2256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endParaRPr lang="en-US" sz="1600" dirty="0">
              <a:latin typeface="+mn-lt"/>
            </a:endParaRP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For Technology Assistance: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 dirty="0"/>
              <a:t>DDTC </a:t>
            </a:r>
            <a:r>
              <a:rPr lang="en-US" sz="1600" b="1" dirty="0" err="1"/>
              <a:t>HelpDesk</a:t>
            </a:r>
            <a:endParaRPr lang="en-US" sz="1600" b="1" dirty="0"/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/>
              <a:t> Tel: (202)-663-2838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/>
              <a:t>Email: </a:t>
            </a:r>
            <a:r>
              <a:rPr lang="en-US" sz="1600" dirty="0">
                <a:hlinkClick r:id="rId6"/>
              </a:rPr>
              <a:t>dtradehelpdesk@state.gov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37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Updated DS-2032 form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New application includes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Calibri" panose="020F0502020204030204" pitchFamily="34" charset="0"/>
              </a:rPr>
              <a:t>Up-to-the-minute status feedback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Calibri" panose="020F0502020204030204" pitchFamily="34" charset="0"/>
              </a:rPr>
              <a:t>Direct connection to electronic payments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Existing Registrations will be migrated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Registrations in ‘Draft’ status also migrated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Release Highlights – Registration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9EA8-F05A-4213-8E40-A2D37EFAE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No updates to existing forms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New forms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Calibri" panose="020F0502020204030204" pitchFamily="34" charset="0"/>
              </a:rPr>
              <a:t>DS-4294 – Brokering License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Calibri" panose="020F0502020204030204" pitchFamily="34" charset="0"/>
              </a:rPr>
              <a:t>DS-6004 – Request to Change End User, End Use, or Destination of Hardware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Friendly Reminder - Registration required to submit a new License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New application includes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Calibri" panose="020F0502020204030204" pitchFamily="34" charset="0"/>
              </a:rPr>
              <a:t>No more License Repost requests needed!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Calibri" panose="020F0502020204030204" pitchFamily="34" charset="0"/>
              </a:rPr>
              <a:t>Historical info readily available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Release Highlights – Licensing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9EA8-F05A-4213-8E40-A2D37EFAE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More transparency into processes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a typeface="Calibri" panose="020F0502020204030204" pitchFamily="34" charset="0"/>
              </a:rPr>
              <a:t>More security certificate options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Release Highlights –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9EA8-F05A-4213-8E40-A2D37EFAE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7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Arial"/>
                <a:ea typeface="Calibri" panose="020F0502020204030204" pitchFamily="34" charset="0"/>
                <a:cs typeface="Arial"/>
              </a:rPr>
              <a:t>Industry Testing</a:t>
            </a:r>
            <a:endParaRPr lang="en-US" sz="2800" dirty="0">
              <a:ea typeface="Calibri" panose="020F0502020204030204" pitchFamily="34" charset="0"/>
            </a:endParaRP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 sz="2400" dirty="0">
                <a:latin typeface="Arial"/>
                <a:cs typeface="Arial"/>
              </a:rPr>
              <a:t>Functional Testing (2 rounds)</a:t>
            </a:r>
            <a:endParaRPr lang="en-US" sz="2400" dirty="0"/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 sz="2400" dirty="0">
                <a:latin typeface="Arial"/>
                <a:cs typeface="Arial"/>
              </a:rPr>
              <a:t>Batch Testing</a:t>
            </a:r>
            <a:endParaRPr lang="en-US" sz="2400" dirty="0"/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 sz="2400" dirty="0">
                <a:latin typeface="Arial"/>
                <a:cs typeface="Arial"/>
              </a:rPr>
              <a:t>Data Validation</a:t>
            </a: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Arial"/>
                <a:cs typeface="Arial"/>
              </a:rPr>
              <a:t>Presentations and Outreach</a:t>
            </a:r>
            <a:endParaRPr lang="en-US" sz="2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Industry Engagement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9EA8-F05A-4213-8E40-A2D37EFAE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Ensure that you have a DECCS account</a:t>
            </a:r>
          </a:p>
          <a:p>
            <a:pPr fontAlgn="base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Review information on our website​</a:t>
            </a:r>
          </a:p>
          <a:p>
            <a:pPr fontAlgn="base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Know your company’s registration expiration date​</a:t>
            </a:r>
          </a:p>
          <a:p>
            <a:pPr fontAlgn="base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Identify team members to fill necessary roles​</a:t>
            </a:r>
          </a:p>
          <a:p>
            <a:pPr lvl="1" fontAlgn="base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Corporate Administrators – Full system access</a:t>
            </a:r>
          </a:p>
          <a:p>
            <a:pPr lvl="1" fontAlgn="base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Senior Official(s) - Sign and Submit</a:t>
            </a:r>
          </a:p>
          <a:p>
            <a:pPr lvl="1" fontAlgn="base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Registration Drafters – Generate Registrations</a:t>
            </a:r>
          </a:p>
          <a:p>
            <a:pPr lvl="1" fontAlgn="base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License Groups – Define users that can access specific Licenses</a:t>
            </a:r>
          </a:p>
          <a:p>
            <a:pPr fontAlgn="base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Timeline &amp; Next Steps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you can do to prepare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8E76-0BC3-407A-B533-1E1673D0C46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9EA8-F05A-4213-8E40-A2D37EFAE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6020789"/>
            <a:ext cx="1362430" cy="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360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E65E96632BF74898E57B76AF8D8C9B" ma:contentTypeVersion="7" ma:contentTypeDescription="Create a new document." ma:contentTypeScope="" ma:versionID="65a67d33690afe30399658426807c819">
  <xsd:schema xmlns:xsd="http://www.w3.org/2001/XMLSchema" xmlns:xs="http://www.w3.org/2001/XMLSchema" xmlns:p="http://schemas.microsoft.com/office/2006/metadata/properties" xmlns:ns2="393d6f6b-8c2a-44b6-a1dd-d20690280ede" xmlns:ns3="34af0e8d-ebe5-4360-b728-d51970b49fe9" targetNamespace="http://schemas.microsoft.com/office/2006/metadata/properties" ma:root="true" ma:fieldsID="a07f4c20ddd34c05d99846f249a9c1db" ns2:_="" ns3:_="">
    <xsd:import namespace="393d6f6b-8c2a-44b6-a1dd-d20690280ede"/>
    <xsd:import namespace="34af0e8d-ebe5-4360-b728-d51970b49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ategory" minOccurs="0"/>
                <xsd:element ref="ns2:Draft_x002f_Final" minOccurs="0"/>
                <xsd:element ref="ns2:Internal_x002f_Externa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d6f6b-8c2a-44b6-a1dd-d20690280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ategory" ma:index="10" nillable="true" ma:displayName="Category" ma:default="Templates" ma:format="Dropdown" ma:internalName="Category">
      <xsd:simpleType>
        <xsd:restriction base="dms:Choice">
          <xsd:enumeration value="Templates"/>
          <xsd:enumeration value="Video Scripts"/>
          <xsd:enumeration value="One Pagers"/>
          <xsd:enumeration value="User Guides"/>
          <xsd:enumeration value="Presentations"/>
          <xsd:enumeration value="DECCS Roll-Out"/>
        </xsd:restriction>
      </xsd:simpleType>
    </xsd:element>
    <xsd:element name="Draft_x002f_Final" ma:index="11" nillable="true" ma:displayName="Status" ma:default="Draft" ma:format="Dropdown" ma:internalName="Draft_x002f_Final">
      <xsd:simpleType>
        <xsd:restriction base="dms:Choice">
          <xsd:enumeration value="Draft"/>
          <xsd:enumeration value="Ready for Review"/>
          <xsd:enumeration value="Final"/>
          <xsd:enumeration value="Template"/>
        </xsd:restriction>
      </xsd:simpleType>
    </xsd:element>
    <xsd:element name="Internal_x002f_External" ma:index="12" nillable="true" ma:displayName="Internal/External" ma:default="Internal" ma:format="Dropdown" ma:internalName="Internal_x002f_External">
      <xsd:simpleType>
        <xsd:restriction base="dms:Choice">
          <xsd:enumeration value="Internal"/>
          <xsd:enumeration value="External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f0e8d-ebe5-4360-b728-d51970b49fe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93d6f6b-8c2a-44b6-a1dd-d20690280ede">DECCS Roll-Out</Category>
    <Draft_x002f_Final xmlns="393d6f6b-8c2a-44b6-a1dd-d20690280ede">Draft</Draft_x002f_Final>
    <Internal_x002f_External xmlns="393d6f6b-8c2a-44b6-a1dd-d20690280ede">Internal</Internal_x002f_External>
    <SharedWithUsers xmlns="34af0e8d-ebe5-4360-b728-d51970b49fe9">
      <UserInfo>
        <DisplayName>Liebetrau, Charlie</DisplayName>
        <AccountId>148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D84E6F-FF14-4D07-8704-FC3E00FA4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3d6f6b-8c2a-44b6-a1dd-d20690280ede"/>
    <ds:schemaRef ds:uri="34af0e8d-ebe5-4360-b728-d51970b49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4AFDA1-CC61-4F1D-8ADD-BB358E36BF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9EFA0-33A8-4E68-BFB1-4DD5D5CFC0C8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4af0e8d-ebe5-4360-b728-d51970b49fe9"/>
    <ds:schemaRef ds:uri="393d6f6b-8c2a-44b6-a1dd-d20690280ed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688</Words>
  <Application>Microsoft Office PowerPoint</Application>
  <PresentationFormat>On-screen Show (4:3)</PresentationFormat>
  <Paragraphs>211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6_Office Theme</vt:lpstr>
      <vt:lpstr>7_Office Theme</vt:lpstr>
      <vt:lpstr>8_Office Theme</vt:lpstr>
      <vt:lpstr>DECCS Registration and Licensing Roll-Out </vt:lpstr>
      <vt:lpstr>Introduction</vt:lpstr>
      <vt:lpstr>Agenda</vt:lpstr>
      <vt:lpstr>IT Modernization </vt:lpstr>
      <vt:lpstr>Release Highlights – Registration</vt:lpstr>
      <vt:lpstr>Release Highlights – Licensing</vt:lpstr>
      <vt:lpstr>Release Highlights – System</vt:lpstr>
      <vt:lpstr>Industry Engagement</vt:lpstr>
      <vt:lpstr>What you can do to prepare</vt:lpstr>
      <vt:lpstr>SYSTEM DEMO – Enroll in DECCS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Getting Started</vt:lpstr>
      <vt:lpstr>Enroll in DECCS – Multifactor 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Multifactor Authentication</vt:lpstr>
      <vt:lpstr>Enroll in DECCS – Success!</vt:lpstr>
      <vt:lpstr>Enroll in DECCS – Success!</vt:lpstr>
      <vt:lpstr>Q&amp;a</vt:lpstr>
      <vt:lpstr>DDTC Contact Information</vt:lpstr>
    </vt:vector>
  </TitlesOfParts>
  <Company>U.S. Department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Butschek, Adam</dc:creator>
  <cp:lastModifiedBy>Timothy Van Le (CENSUS/EAD FED)</cp:lastModifiedBy>
  <cp:revision>594</cp:revision>
  <cp:lastPrinted>2018-12-03T18:38:22Z</cp:lastPrinted>
  <dcterms:created xsi:type="dcterms:W3CDTF">2018-03-05T20:32:00Z</dcterms:created>
  <dcterms:modified xsi:type="dcterms:W3CDTF">2020-01-28T20:01:37Z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0x010100D5E65E96632BF74898E57B76AF8D8C9B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iteId">
    <vt:lpwstr>66cf5074-5afe-48d1-a691-a12b2121f44b</vt:lpwstr>
  </property>
  <property fmtid="{D5CDD505-2E9C-101B-9397-08002B2CF9AE}" pid="5" name="MSIP_Label_1665d9ee-429a-4d5f-97cc-cfb56e044a6e_Owner">
    <vt:lpwstr>LiebetrauC@state.gov</vt:lpwstr>
  </property>
  <property fmtid="{D5CDD505-2E9C-101B-9397-08002B2CF9AE}" pid="6" name="MSIP_Label_1665d9ee-429a-4d5f-97cc-cfb56e044a6e_SetDate">
    <vt:lpwstr>2019-09-27T20:16:54.6224496Z</vt:lpwstr>
  </property>
  <property fmtid="{D5CDD505-2E9C-101B-9397-08002B2CF9AE}" pid="7" name="MSIP_Label_1665d9ee-429a-4d5f-97cc-cfb56e044a6e_Name">
    <vt:lpwstr>Unclassified</vt:lpwstr>
  </property>
  <property fmtid="{D5CDD505-2E9C-101B-9397-08002B2CF9AE}" pid="8" name="MSIP_Label_1665d9ee-429a-4d5f-97cc-cfb56e044a6e_Application">
    <vt:lpwstr>Microsoft Azure Information Protection</vt:lpwstr>
  </property>
  <property fmtid="{D5CDD505-2E9C-101B-9397-08002B2CF9AE}" pid="9" name="MSIP_Label_1665d9ee-429a-4d5f-97cc-cfb56e044a6e_ActionId">
    <vt:lpwstr>8b43665b-c6f7-4cf2-ac9f-5f7dda835029</vt:lpwstr>
  </property>
  <property fmtid="{D5CDD505-2E9C-101B-9397-08002B2CF9AE}" pid="10" name="MSIP_Label_1665d9ee-429a-4d5f-97cc-cfb56e044a6e_Extended_MSFT_Method">
    <vt:lpwstr>Manual</vt:lpwstr>
  </property>
  <property fmtid="{D5CDD505-2E9C-101B-9397-08002B2CF9AE}" pid="11" name="Sensitivity">
    <vt:lpwstr>Unclassified</vt:lpwstr>
  </property>
</Properties>
</file>