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5.xml" ContentType="application/vnd.openxmlformats-officedocument.presentationml.tags+xml"/>
  <Override PartName="/ppt/notesSlides/notesSlide53.xml" ContentType="application/vnd.openxmlformats-officedocument.presentationml.notesSlide+xml"/>
  <Override PartName="/ppt/tags/tag36.xml" ContentType="application/vnd.openxmlformats-officedocument.presentationml.tags+xml"/>
  <Override PartName="/ppt/notesSlides/notesSlide54.xml" ContentType="application/vnd.openxmlformats-officedocument.presentationml.notesSlide+xml"/>
  <Override PartName="/ppt/tags/tag37.xml" ContentType="application/vnd.openxmlformats-officedocument.presentationml.tags+xml"/>
  <Override PartName="/ppt/notesSlides/notesSlide55.xml" ContentType="application/vnd.openxmlformats-officedocument.presentationml.notesSlide+xml"/>
  <Override PartName="/ppt/tags/tag3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4" r:id="rId5"/>
    <p:sldMasterId id="2147483688" r:id="rId6"/>
  </p:sldMasterIdLst>
  <p:notesMasterIdLst>
    <p:notesMasterId r:id="rId65"/>
  </p:notesMasterIdLst>
  <p:sldIdLst>
    <p:sldId id="282" r:id="rId7"/>
    <p:sldId id="452" r:id="rId8"/>
    <p:sldId id="434" r:id="rId9"/>
    <p:sldId id="267" r:id="rId10"/>
    <p:sldId id="258" r:id="rId11"/>
    <p:sldId id="473" r:id="rId12"/>
    <p:sldId id="476" r:id="rId13"/>
    <p:sldId id="478" r:id="rId14"/>
    <p:sldId id="419" r:id="rId15"/>
    <p:sldId id="477" r:id="rId16"/>
    <p:sldId id="414" r:id="rId17"/>
    <p:sldId id="411" r:id="rId18"/>
    <p:sldId id="465" r:id="rId19"/>
    <p:sldId id="387" r:id="rId20"/>
    <p:sldId id="447" r:id="rId21"/>
    <p:sldId id="448" r:id="rId22"/>
    <p:sldId id="466" r:id="rId23"/>
    <p:sldId id="467" r:id="rId24"/>
    <p:sldId id="468" r:id="rId25"/>
    <p:sldId id="469" r:id="rId26"/>
    <p:sldId id="470" r:id="rId27"/>
    <p:sldId id="471" r:id="rId28"/>
    <p:sldId id="472" r:id="rId29"/>
    <p:sldId id="446" r:id="rId30"/>
    <p:sldId id="409" r:id="rId31"/>
    <p:sldId id="417" r:id="rId32"/>
    <p:sldId id="418" r:id="rId33"/>
    <p:sldId id="439" r:id="rId34"/>
    <p:sldId id="362" r:id="rId35"/>
    <p:sldId id="421" r:id="rId36"/>
    <p:sldId id="422" r:id="rId37"/>
    <p:sldId id="423" r:id="rId38"/>
    <p:sldId id="424" r:id="rId39"/>
    <p:sldId id="425" r:id="rId40"/>
    <p:sldId id="324" r:id="rId41"/>
    <p:sldId id="325" r:id="rId42"/>
    <p:sldId id="454" r:id="rId43"/>
    <p:sldId id="455" r:id="rId44"/>
    <p:sldId id="456" r:id="rId45"/>
    <p:sldId id="458" r:id="rId46"/>
    <p:sldId id="457" r:id="rId47"/>
    <p:sldId id="451" r:id="rId48"/>
    <p:sldId id="460" r:id="rId49"/>
    <p:sldId id="461" r:id="rId50"/>
    <p:sldId id="459" r:id="rId51"/>
    <p:sldId id="326" r:id="rId52"/>
    <p:sldId id="479" r:id="rId53"/>
    <p:sldId id="340" r:id="rId54"/>
    <p:sldId id="341" r:id="rId55"/>
    <p:sldId id="329" r:id="rId56"/>
    <p:sldId id="463" r:id="rId57"/>
    <p:sldId id="464" r:id="rId58"/>
    <p:sldId id="309" r:id="rId59"/>
    <p:sldId id="428" r:id="rId60"/>
    <p:sldId id="474" r:id="rId61"/>
    <p:sldId id="475" r:id="rId62"/>
    <p:sldId id="445" r:id="rId63"/>
    <p:sldId id="270" r:id="rId64"/>
  </p:sldIdLst>
  <p:sldSz cx="9144000" cy="6858000" type="screen4x3"/>
  <p:notesSz cx="6858000" cy="1400175"/>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4A7115-8157-4E9B-8D68-34EC9880EE88}">
          <p14:sldIdLst>
            <p14:sldId id="282"/>
            <p14:sldId id="452"/>
            <p14:sldId id="434"/>
            <p14:sldId id="267"/>
            <p14:sldId id="258"/>
            <p14:sldId id="473"/>
            <p14:sldId id="476"/>
            <p14:sldId id="478"/>
            <p14:sldId id="419"/>
            <p14:sldId id="477"/>
            <p14:sldId id="414"/>
            <p14:sldId id="411"/>
            <p14:sldId id="465"/>
            <p14:sldId id="387"/>
            <p14:sldId id="447"/>
            <p14:sldId id="448"/>
            <p14:sldId id="466"/>
            <p14:sldId id="467"/>
            <p14:sldId id="468"/>
            <p14:sldId id="469"/>
            <p14:sldId id="470"/>
            <p14:sldId id="471"/>
            <p14:sldId id="472"/>
            <p14:sldId id="446"/>
            <p14:sldId id="409"/>
            <p14:sldId id="417"/>
            <p14:sldId id="418"/>
            <p14:sldId id="439"/>
            <p14:sldId id="362"/>
            <p14:sldId id="421"/>
            <p14:sldId id="422"/>
            <p14:sldId id="423"/>
            <p14:sldId id="424"/>
            <p14:sldId id="425"/>
            <p14:sldId id="324"/>
            <p14:sldId id="325"/>
            <p14:sldId id="454"/>
            <p14:sldId id="455"/>
            <p14:sldId id="456"/>
            <p14:sldId id="458"/>
            <p14:sldId id="457"/>
            <p14:sldId id="451"/>
            <p14:sldId id="460"/>
            <p14:sldId id="461"/>
            <p14:sldId id="459"/>
            <p14:sldId id="326"/>
            <p14:sldId id="479"/>
            <p14:sldId id="340"/>
            <p14:sldId id="341"/>
            <p14:sldId id="329"/>
            <p14:sldId id="463"/>
            <p14:sldId id="464"/>
            <p14:sldId id="309"/>
            <p14:sldId id="428"/>
            <p14:sldId id="474"/>
            <p14:sldId id="475"/>
            <p14:sldId id="445"/>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22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7" autoAdjust="0"/>
    <p:restoredTop sz="79659" autoAdjust="0"/>
  </p:normalViewPr>
  <p:slideViewPr>
    <p:cSldViewPr snapToGrid="0">
      <p:cViewPr varScale="1">
        <p:scale>
          <a:sx n="58" d="100"/>
          <a:sy n="58" d="100"/>
        </p:scale>
        <p:origin x="19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D9A605-8C01-4022-8B72-1089828EC2C4}" type="datetimeFigureOut">
              <a:rPr lang="en-US" smtClean="0"/>
              <a:t>9/18/2020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58F9CD0-2036-4CDC-BD2A-7E3DC4D635E7}" type="slidenum">
              <a:rPr lang="en-US" smtClean="0"/>
              <a:t>‹#›</a:t>
            </a:fld>
            <a:endParaRPr lang="en-US"/>
          </a:p>
        </p:txBody>
      </p:sp>
    </p:spTree>
    <p:extLst>
      <p:ext uri="{BB962C8B-B14F-4D97-AF65-F5344CB8AC3E}">
        <p14:creationId xmlns:p14="http://schemas.microsoft.com/office/powerpoint/2010/main" val="871913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D58F9CD0-2036-4CDC-BD2A-7E3DC4D635E7}" type="slidenum">
              <a:rPr lang="en-US" smtClean="0"/>
              <a:t>1</a:t>
            </a:fld>
            <a:endParaRPr lang="en-US"/>
          </a:p>
        </p:txBody>
      </p:sp>
    </p:spTree>
    <p:extLst>
      <p:ext uri="{BB962C8B-B14F-4D97-AF65-F5344CB8AC3E}">
        <p14:creationId xmlns:p14="http://schemas.microsoft.com/office/powerpoint/2010/main" val="614032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10</a:t>
            </a:fld>
            <a:endParaRPr lang="en-US"/>
          </a:p>
        </p:txBody>
      </p:sp>
    </p:spTree>
    <p:extLst>
      <p:ext uri="{BB962C8B-B14F-4D97-AF65-F5344CB8AC3E}">
        <p14:creationId xmlns:p14="http://schemas.microsoft.com/office/powerpoint/2010/main" val="736929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11</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dirty="0">
              <a:latin typeface="Franklin Gothic Book"/>
            </a:endParaRPr>
          </a:p>
          <a:p>
            <a:pPr marL="171450" indent="-171450">
              <a:buFont typeface="Arial"/>
              <a:buChar char="•"/>
            </a:pPr>
            <a:endParaRPr lang="en-US" dirty="0">
              <a:cs typeface="Calibri"/>
            </a:endParaRPr>
          </a:p>
        </p:txBody>
      </p:sp>
    </p:spTree>
    <p:extLst>
      <p:ext uri="{BB962C8B-B14F-4D97-AF65-F5344CB8AC3E}">
        <p14:creationId xmlns:p14="http://schemas.microsoft.com/office/powerpoint/2010/main" val="2357846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12</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154975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13</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1566771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F9CD0-2036-4CDC-BD2A-7E3DC4D635E7}" type="slidenum">
              <a:rPr lang="en-US" smtClean="0"/>
              <a:t>14</a:t>
            </a:fld>
            <a:endParaRPr lang="en-US"/>
          </a:p>
        </p:txBody>
      </p:sp>
    </p:spTree>
    <p:extLst>
      <p:ext uri="{BB962C8B-B14F-4D97-AF65-F5344CB8AC3E}">
        <p14:creationId xmlns:p14="http://schemas.microsoft.com/office/powerpoint/2010/main" val="98665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15</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endParaRPr lang="en-US" sz="16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401002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16</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endParaRPr lang="en-US" sz="16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45358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17</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endParaRPr lang="en-US" sz="1600" dirty="0">
              <a:latin typeface="Franklin Gothic Book"/>
            </a:endParaRPr>
          </a:p>
        </p:txBody>
      </p:sp>
    </p:spTree>
    <p:extLst>
      <p:ext uri="{BB962C8B-B14F-4D97-AF65-F5344CB8AC3E}">
        <p14:creationId xmlns:p14="http://schemas.microsoft.com/office/powerpoint/2010/main" val="419892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18</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402023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19</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r>
              <a:rPr lang="en-US" sz="1200" dirty="0" smtClean="0">
                <a:latin typeface="Franklin Gothic Book"/>
              </a:rPr>
              <a:t> </a:t>
            </a:r>
            <a:endParaRPr lang="en-US" sz="12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161619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58F9CD0-2036-4CDC-BD2A-7E3DC4D635E7}" type="slidenum">
              <a:rPr lang="en-US" smtClean="0"/>
              <a:t>2</a:t>
            </a:fld>
            <a:endParaRPr lang="en-US"/>
          </a:p>
        </p:txBody>
      </p:sp>
    </p:spTree>
    <p:extLst>
      <p:ext uri="{BB962C8B-B14F-4D97-AF65-F5344CB8AC3E}">
        <p14:creationId xmlns:p14="http://schemas.microsoft.com/office/powerpoint/2010/main" val="2121522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20</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383831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21</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indent="0">
              <a:spcBef>
                <a:spcPts val="600"/>
              </a:spcBef>
              <a:spcAft>
                <a:spcPts val="600"/>
              </a:spcAft>
              <a:buFont typeface="+mj-lt"/>
              <a:buNone/>
            </a:pPr>
            <a:endParaRPr lang="en-US" sz="16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3366394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22</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marR="0" lvl="0" indent="0" algn="l" defTabSz="914400" rtl="0" eaLnBrk="1" fontAlgn="auto" latinLnBrk="0" hangingPunct="1">
              <a:lnSpc>
                <a:spcPct val="100000"/>
              </a:lnSpc>
              <a:spcBef>
                <a:spcPts val="600"/>
              </a:spcBef>
              <a:spcAft>
                <a:spcPts val="600"/>
              </a:spcAft>
              <a:buClrTx/>
              <a:buSzTx/>
              <a:buFont typeface="+mj-lt"/>
              <a:buNone/>
              <a:tabLst/>
              <a:defRPr/>
            </a:pPr>
            <a:endParaRPr lang="en-US" sz="1200" dirty="0">
              <a:latin typeface="Franklin Gothic Book"/>
            </a:endParaRPr>
          </a:p>
          <a:p>
            <a:pPr marL="0" indent="0">
              <a:spcBef>
                <a:spcPts val="600"/>
              </a:spcBef>
              <a:spcAft>
                <a:spcPts val="600"/>
              </a:spcAft>
              <a:buFont typeface="+mj-lt"/>
              <a:buNone/>
            </a:pPr>
            <a:endParaRPr lang="en-US" dirty="0">
              <a:cs typeface="Calibri"/>
            </a:endParaRPr>
          </a:p>
        </p:txBody>
      </p:sp>
    </p:spTree>
    <p:extLst>
      <p:ext uri="{BB962C8B-B14F-4D97-AF65-F5344CB8AC3E}">
        <p14:creationId xmlns:p14="http://schemas.microsoft.com/office/powerpoint/2010/main" val="307327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23</a:t>
            </a:fld>
            <a:endParaRPr lang="en-US"/>
          </a:p>
        </p:txBody>
      </p:sp>
    </p:spTree>
    <p:extLst>
      <p:ext uri="{BB962C8B-B14F-4D97-AF65-F5344CB8AC3E}">
        <p14:creationId xmlns:p14="http://schemas.microsoft.com/office/powerpoint/2010/main" val="22915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24</a:t>
            </a:fld>
            <a:endParaRPr lang="en-US"/>
          </a:p>
        </p:txBody>
      </p:sp>
    </p:spTree>
    <p:extLst>
      <p:ext uri="{BB962C8B-B14F-4D97-AF65-F5344CB8AC3E}">
        <p14:creationId xmlns:p14="http://schemas.microsoft.com/office/powerpoint/2010/main" val="1697143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25</a:t>
            </a:fld>
            <a:endParaRPr lang="en-US"/>
          </a:p>
        </p:txBody>
      </p:sp>
    </p:spTree>
    <p:extLst>
      <p:ext uri="{BB962C8B-B14F-4D97-AF65-F5344CB8AC3E}">
        <p14:creationId xmlns:p14="http://schemas.microsoft.com/office/powerpoint/2010/main" val="970071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26</a:t>
            </a:fld>
            <a:endParaRPr lang="en-US"/>
          </a:p>
        </p:txBody>
      </p:sp>
    </p:spTree>
    <p:extLst>
      <p:ext uri="{BB962C8B-B14F-4D97-AF65-F5344CB8AC3E}">
        <p14:creationId xmlns:p14="http://schemas.microsoft.com/office/powerpoint/2010/main" val="1262992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27</a:t>
            </a:fld>
            <a:endParaRPr lang="en-US"/>
          </a:p>
        </p:txBody>
      </p:sp>
    </p:spTree>
    <p:extLst>
      <p:ext uri="{BB962C8B-B14F-4D97-AF65-F5344CB8AC3E}">
        <p14:creationId xmlns:p14="http://schemas.microsoft.com/office/powerpoint/2010/main" val="396421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28</a:t>
            </a:fld>
            <a:endParaRPr lang="en-US"/>
          </a:p>
        </p:txBody>
      </p:sp>
    </p:spTree>
    <p:extLst>
      <p:ext uri="{BB962C8B-B14F-4D97-AF65-F5344CB8AC3E}">
        <p14:creationId xmlns:p14="http://schemas.microsoft.com/office/powerpoint/2010/main" val="724606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29</a:t>
            </a:fld>
            <a:endParaRPr lang="en-US"/>
          </a:p>
        </p:txBody>
      </p:sp>
    </p:spTree>
    <p:extLst>
      <p:ext uri="{BB962C8B-B14F-4D97-AF65-F5344CB8AC3E}">
        <p14:creationId xmlns:p14="http://schemas.microsoft.com/office/powerpoint/2010/main" val="24091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fld id="{D58F9CD0-2036-4CDC-BD2A-7E3DC4D635E7}" type="slidenum">
              <a:rPr lang="en-US" smtClean="0"/>
              <a:t>3</a:t>
            </a:fld>
            <a:endParaRPr lang="en-US"/>
          </a:p>
        </p:txBody>
      </p:sp>
    </p:spTree>
    <p:extLst>
      <p:ext uri="{BB962C8B-B14F-4D97-AF65-F5344CB8AC3E}">
        <p14:creationId xmlns:p14="http://schemas.microsoft.com/office/powerpoint/2010/main" val="3722777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30</a:t>
            </a:fld>
            <a:endParaRPr lang="en-US"/>
          </a:p>
        </p:txBody>
      </p:sp>
    </p:spTree>
    <p:extLst>
      <p:ext uri="{BB962C8B-B14F-4D97-AF65-F5344CB8AC3E}">
        <p14:creationId xmlns:p14="http://schemas.microsoft.com/office/powerpoint/2010/main" val="2915966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31</a:t>
            </a:fld>
            <a:endParaRPr lang="en-US"/>
          </a:p>
        </p:txBody>
      </p:sp>
    </p:spTree>
    <p:extLst>
      <p:ext uri="{BB962C8B-B14F-4D97-AF65-F5344CB8AC3E}">
        <p14:creationId xmlns:p14="http://schemas.microsoft.com/office/powerpoint/2010/main" val="189856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32</a:t>
            </a:fld>
            <a:endParaRPr lang="en-US"/>
          </a:p>
        </p:txBody>
      </p:sp>
    </p:spTree>
    <p:extLst>
      <p:ext uri="{BB962C8B-B14F-4D97-AF65-F5344CB8AC3E}">
        <p14:creationId xmlns:p14="http://schemas.microsoft.com/office/powerpoint/2010/main" val="2351520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33</a:t>
            </a:fld>
            <a:endParaRPr lang="en-US"/>
          </a:p>
        </p:txBody>
      </p:sp>
    </p:spTree>
    <p:extLst>
      <p:ext uri="{BB962C8B-B14F-4D97-AF65-F5344CB8AC3E}">
        <p14:creationId xmlns:p14="http://schemas.microsoft.com/office/powerpoint/2010/main" val="1807817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34</a:t>
            </a:fld>
            <a:endParaRPr lang="en-US"/>
          </a:p>
        </p:txBody>
      </p:sp>
    </p:spTree>
    <p:extLst>
      <p:ext uri="{BB962C8B-B14F-4D97-AF65-F5344CB8AC3E}">
        <p14:creationId xmlns:p14="http://schemas.microsoft.com/office/powerpoint/2010/main" val="3514824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58F9CD0-2036-4CDC-BD2A-7E3DC4D635E7}" type="slidenum">
              <a:rPr lang="en-US" smtClean="0"/>
              <a:t>35</a:t>
            </a:fld>
            <a:endParaRPr lang="en-US"/>
          </a:p>
        </p:txBody>
      </p:sp>
    </p:spTree>
    <p:extLst>
      <p:ext uri="{BB962C8B-B14F-4D97-AF65-F5344CB8AC3E}">
        <p14:creationId xmlns:p14="http://schemas.microsoft.com/office/powerpoint/2010/main" val="1898371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36</a:t>
            </a:fld>
            <a:endParaRPr lang="en-US"/>
          </a:p>
        </p:txBody>
      </p:sp>
    </p:spTree>
    <p:extLst>
      <p:ext uri="{BB962C8B-B14F-4D97-AF65-F5344CB8AC3E}">
        <p14:creationId xmlns:p14="http://schemas.microsoft.com/office/powerpoint/2010/main" val="636044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37</a:t>
            </a:fld>
            <a:endParaRPr lang="en-US"/>
          </a:p>
        </p:txBody>
      </p:sp>
    </p:spTree>
    <p:extLst>
      <p:ext uri="{BB962C8B-B14F-4D97-AF65-F5344CB8AC3E}">
        <p14:creationId xmlns:p14="http://schemas.microsoft.com/office/powerpoint/2010/main" val="140949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38</a:t>
            </a:fld>
            <a:endParaRPr lang="en-US"/>
          </a:p>
        </p:txBody>
      </p:sp>
    </p:spTree>
    <p:extLst>
      <p:ext uri="{BB962C8B-B14F-4D97-AF65-F5344CB8AC3E}">
        <p14:creationId xmlns:p14="http://schemas.microsoft.com/office/powerpoint/2010/main" val="3784849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39</a:t>
            </a:fld>
            <a:endParaRPr lang="en-US"/>
          </a:p>
        </p:txBody>
      </p:sp>
    </p:spTree>
    <p:extLst>
      <p:ext uri="{BB962C8B-B14F-4D97-AF65-F5344CB8AC3E}">
        <p14:creationId xmlns:p14="http://schemas.microsoft.com/office/powerpoint/2010/main" val="4057933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D58F9CD0-2036-4CDC-BD2A-7E3DC4D635E7}" type="slidenum">
              <a:rPr lang="en-US" smtClean="0"/>
              <a:t>4</a:t>
            </a:fld>
            <a:endParaRPr lang="en-US"/>
          </a:p>
        </p:txBody>
      </p:sp>
    </p:spTree>
    <p:extLst>
      <p:ext uri="{BB962C8B-B14F-4D97-AF65-F5344CB8AC3E}">
        <p14:creationId xmlns:p14="http://schemas.microsoft.com/office/powerpoint/2010/main" val="2910503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40</a:t>
            </a:fld>
            <a:endParaRPr lang="en-US"/>
          </a:p>
        </p:txBody>
      </p:sp>
    </p:spTree>
    <p:extLst>
      <p:ext uri="{BB962C8B-B14F-4D97-AF65-F5344CB8AC3E}">
        <p14:creationId xmlns:p14="http://schemas.microsoft.com/office/powerpoint/2010/main" val="370120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41</a:t>
            </a:fld>
            <a:endParaRPr lang="en-US"/>
          </a:p>
        </p:txBody>
      </p:sp>
    </p:spTree>
    <p:extLst>
      <p:ext uri="{BB962C8B-B14F-4D97-AF65-F5344CB8AC3E}">
        <p14:creationId xmlns:p14="http://schemas.microsoft.com/office/powerpoint/2010/main" val="2599934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42</a:t>
            </a:fld>
            <a:endParaRPr lang="en-US"/>
          </a:p>
        </p:txBody>
      </p:sp>
    </p:spTree>
    <p:extLst>
      <p:ext uri="{BB962C8B-B14F-4D97-AF65-F5344CB8AC3E}">
        <p14:creationId xmlns:p14="http://schemas.microsoft.com/office/powerpoint/2010/main" val="405696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43</a:t>
            </a:fld>
            <a:endParaRPr lang="en-US"/>
          </a:p>
        </p:txBody>
      </p:sp>
    </p:spTree>
    <p:extLst>
      <p:ext uri="{BB962C8B-B14F-4D97-AF65-F5344CB8AC3E}">
        <p14:creationId xmlns:p14="http://schemas.microsoft.com/office/powerpoint/2010/main" val="3265320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cs typeface="Calibri"/>
              </a:rPr>
              <a:t> </a:t>
            </a:r>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44</a:t>
            </a:fld>
            <a:endParaRPr lang="en-US"/>
          </a:p>
        </p:txBody>
      </p:sp>
    </p:spTree>
    <p:extLst>
      <p:ext uri="{BB962C8B-B14F-4D97-AF65-F5344CB8AC3E}">
        <p14:creationId xmlns:p14="http://schemas.microsoft.com/office/powerpoint/2010/main" val="4026591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45</a:t>
            </a:fld>
            <a:endParaRPr lang="en-US"/>
          </a:p>
        </p:txBody>
      </p:sp>
    </p:spTree>
    <p:extLst>
      <p:ext uri="{BB962C8B-B14F-4D97-AF65-F5344CB8AC3E}">
        <p14:creationId xmlns:p14="http://schemas.microsoft.com/office/powerpoint/2010/main" val="3386589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46</a:t>
            </a:fld>
            <a:endParaRPr lang="en-US"/>
          </a:p>
        </p:txBody>
      </p:sp>
    </p:spTree>
    <p:extLst>
      <p:ext uri="{BB962C8B-B14F-4D97-AF65-F5344CB8AC3E}">
        <p14:creationId xmlns:p14="http://schemas.microsoft.com/office/powerpoint/2010/main" val="649937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47</a:t>
            </a:fld>
            <a:endParaRPr lang="en-US"/>
          </a:p>
        </p:txBody>
      </p:sp>
    </p:spTree>
    <p:extLst>
      <p:ext uri="{BB962C8B-B14F-4D97-AF65-F5344CB8AC3E}">
        <p14:creationId xmlns:p14="http://schemas.microsoft.com/office/powerpoint/2010/main" val="3269844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48</a:t>
            </a:fld>
            <a:endParaRPr lang="en-US"/>
          </a:p>
        </p:txBody>
      </p:sp>
    </p:spTree>
    <p:extLst>
      <p:ext uri="{BB962C8B-B14F-4D97-AF65-F5344CB8AC3E}">
        <p14:creationId xmlns:p14="http://schemas.microsoft.com/office/powerpoint/2010/main" val="3667140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49</a:t>
            </a:fld>
            <a:endParaRPr lang="en-US"/>
          </a:p>
        </p:txBody>
      </p:sp>
    </p:spTree>
    <p:extLst>
      <p:ext uri="{BB962C8B-B14F-4D97-AF65-F5344CB8AC3E}">
        <p14:creationId xmlns:p14="http://schemas.microsoft.com/office/powerpoint/2010/main" val="165891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4" name="Slide Number Placeholder 3"/>
          <p:cNvSpPr>
            <a:spLocks noGrp="1"/>
          </p:cNvSpPr>
          <p:nvPr>
            <p:ph type="sldNum" sz="quarter" idx="10"/>
          </p:nvPr>
        </p:nvSpPr>
        <p:spPr/>
        <p:txBody>
          <a:bodyPr/>
          <a:lstStyle/>
          <a:p>
            <a:pPr defTabSz="931774">
              <a:defRPr/>
            </a:pPr>
            <a:fld id="{97E4FCF1-094B-4EDE-9EAB-83AFC9409CD5}" type="slidenum">
              <a:rPr lang="en-US">
                <a:solidFill>
                  <a:prstClr val="black"/>
                </a:solidFill>
                <a:latin typeface="Calibri"/>
              </a:rPr>
              <a:pPr defTabSz="931774">
                <a:defRPr/>
              </a:pPr>
              <a:t>5</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cs typeface="Calibri" panose="020F0502020204030204"/>
            </a:endParaRPr>
          </a:p>
        </p:txBody>
      </p:sp>
    </p:spTree>
    <p:extLst>
      <p:ext uri="{BB962C8B-B14F-4D97-AF65-F5344CB8AC3E}">
        <p14:creationId xmlns:p14="http://schemas.microsoft.com/office/powerpoint/2010/main" val="3235150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50</a:t>
            </a:fld>
            <a:endParaRPr lang="en-US"/>
          </a:p>
        </p:txBody>
      </p:sp>
    </p:spTree>
    <p:extLst>
      <p:ext uri="{BB962C8B-B14F-4D97-AF65-F5344CB8AC3E}">
        <p14:creationId xmlns:p14="http://schemas.microsoft.com/office/powerpoint/2010/main" val="1875518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51</a:t>
            </a:fld>
            <a:endParaRPr lang="en-US"/>
          </a:p>
        </p:txBody>
      </p:sp>
    </p:spTree>
    <p:extLst>
      <p:ext uri="{BB962C8B-B14F-4D97-AF65-F5344CB8AC3E}">
        <p14:creationId xmlns:p14="http://schemas.microsoft.com/office/powerpoint/2010/main" val="1633224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52</a:t>
            </a:fld>
            <a:endParaRPr lang="en-US"/>
          </a:p>
        </p:txBody>
      </p:sp>
    </p:spTree>
    <p:extLst>
      <p:ext uri="{BB962C8B-B14F-4D97-AF65-F5344CB8AC3E}">
        <p14:creationId xmlns:p14="http://schemas.microsoft.com/office/powerpoint/2010/main" val="773730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53</a:t>
            </a:fld>
            <a:endParaRPr lang="en-US"/>
          </a:p>
        </p:txBody>
      </p:sp>
    </p:spTree>
    <p:extLst>
      <p:ext uri="{BB962C8B-B14F-4D97-AF65-F5344CB8AC3E}">
        <p14:creationId xmlns:p14="http://schemas.microsoft.com/office/powerpoint/2010/main" val="3217311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54</a:t>
            </a:fld>
            <a:endParaRPr lang="en-US"/>
          </a:p>
        </p:txBody>
      </p:sp>
    </p:spTree>
    <p:extLst>
      <p:ext uri="{BB962C8B-B14F-4D97-AF65-F5344CB8AC3E}">
        <p14:creationId xmlns:p14="http://schemas.microsoft.com/office/powerpoint/2010/main" val="1420077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55</a:t>
            </a:fld>
            <a:endParaRPr lang="en-US"/>
          </a:p>
        </p:txBody>
      </p:sp>
    </p:spTree>
    <p:extLst>
      <p:ext uri="{BB962C8B-B14F-4D97-AF65-F5344CB8AC3E}">
        <p14:creationId xmlns:p14="http://schemas.microsoft.com/office/powerpoint/2010/main" val="24507736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latin typeface="Franklin Gothic Book" panose="020B0503020102020204" pitchFamily="34" charset="0"/>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8F9CD0-2036-4CDC-BD2A-7E3DC4D635E7}" type="slidenum">
              <a:rPr lang="en-US" smtClean="0"/>
              <a:t>56</a:t>
            </a:fld>
            <a:endParaRPr lang="en-US"/>
          </a:p>
        </p:txBody>
      </p:sp>
    </p:spTree>
    <p:extLst>
      <p:ext uri="{BB962C8B-B14F-4D97-AF65-F5344CB8AC3E}">
        <p14:creationId xmlns:p14="http://schemas.microsoft.com/office/powerpoint/2010/main" val="3846320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57</a:t>
            </a:fld>
            <a:endParaRPr lang="en-US"/>
          </a:p>
        </p:txBody>
      </p:sp>
    </p:spTree>
    <p:extLst>
      <p:ext uri="{BB962C8B-B14F-4D97-AF65-F5344CB8AC3E}">
        <p14:creationId xmlns:p14="http://schemas.microsoft.com/office/powerpoint/2010/main" val="2406699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58</a:t>
            </a:fld>
            <a:endParaRPr lang="en-US"/>
          </a:p>
        </p:txBody>
      </p:sp>
    </p:spTree>
    <p:extLst>
      <p:ext uri="{BB962C8B-B14F-4D97-AF65-F5344CB8AC3E}">
        <p14:creationId xmlns:p14="http://schemas.microsoft.com/office/powerpoint/2010/main" val="335216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F9CD0-2036-4CDC-BD2A-7E3DC4D635E7}" type="slidenum">
              <a:rPr lang="en-US" smtClean="0"/>
              <a:t>6</a:t>
            </a:fld>
            <a:endParaRPr lang="en-US"/>
          </a:p>
        </p:txBody>
      </p:sp>
    </p:spTree>
    <p:extLst>
      <p:ext uri="{BB962C8B-B14F-4D97-AF65-F5344CB8AC3E}">
        <p14:creationId xmlns:p14="http://schemas.microsoft.com/office/powerpoint/2010/main" val="186919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7</a:t>
            </a:fld>
            <a:endParaRPr lang="en-US"/>
          </a:p>
        </p:txBody>
      </p:sp>
    </p:spTree>
    <p:extLst>
      <p:ext uri="{BB962C8B-B14F-4D97-AF65-F5344CB8AC3E}">
        <p14:creationId xmlns:p14="http://schemas.microsoft.com/office/powerpoint/2010/main" val="228697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8</a:t>
            </a:fld>
            <a:endParaRPr lang="en-US"/>
          </a:p>
        </p:txBody>
      </p:sp>
    </p:spTree>
    <p:extLst>
      <p:ext uri="{BB962C8B-B14F-4D97-AF65-F5344CB8AC3E}">
        <p14:creationId xmlns:p14="http://schemas.microsoft.com/office/powerpoint/2010/main" val="328607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58F9CD0-2036-4CDC-BD2A-7E3DC4D635E7}" type="slidenum">
              <a:rPr lang="en-US" smtClean="0"/>
              <a:t>9</a:t>
            </a:fld>
            <a:endParaRPr lang="en-US"/>
          </a:p>
        </p:txBody>
      </p:sp>
    </p:spTree>
    <p:extLst>
      <p:ext uri="{BB962C8B-B14F-4D97-AF65-F5344CB8AC3E}">
        <p14:creationId xmlns:p14="http://schemas.microsoft.com/office/powerpoint/2010/main" val="1581578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0" name="Line 81"/>
          <p:cNvSpPr>
            <a:spLocks noChangeShapeType="1"/>
          </p:cNvSpPr>
          <p:nvPr userDrawn="1"/>
        </p:nvSpPr>
        <p:spPr bwMode="auto">
          <a:xfrm>
            <a:off x="0" y="17526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4" name="Line 81"/>
          <p:cNvSpPr>
            <a:spLocks noChangeShapeType="1"/>
          </p:cNvSpPr>
          <p:nvPr userDrawn="1"/>
        </p:nvSpPr>
        <p:spPr bwMode="auto">
          <a:xfrm>
            <a:off x="0" y="16764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 name="Title 1"/>
          <p:cNvSpPr>
            <a:spLocks noGrp="1"/>
          </p:cNvSpPr>
          <p:nvPr userDrawn="1">
            <p:ph type="ctrTitle"/>
          </p:nvPr>
        </p:nvSpPr>
        <p:spPr>
          <a:xfrm>
            <a:off x="762000" y="2362202"/>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userDrawn="1">
            <p:ph type="subTitle" idx="1"/>
          </p:nvPr>
        </p:nvSpPr>
        <p:spPr>
          <a:xfrm>
            <a:off x="1371600" y="38862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1"/>
          <p:cNvSpPr/>
          <p:nvPr userDrawn="1"/>
        </p:nvSpPr>
        <p:spPr>
          <a:xfrm>
            <a:off x="1524000" y="6519446"/>
            <a:ext cx="6172200" cy="338554"/>
          </a:xfrm>
          <a:prstGeom prst="rect">
            <a:avLst/>
          </a:prstGeom>
        </p:spPr>
        <p:txBody>
          <a:bodyPr wrap="square">
            <a:spAutoFit/>
          </a:bodyPr>
          <a:lstStyle/>
          <a:p>
            <a:pPr marL="0" indent="0" algn="ctr">
              <a:buFont typeface="Arial" panose="020B0604020202020204" pitchFamily="34" charset="0"/>
              <a:buNone/>
            </a:pPr>
            <a:r>
              <a:rPr lang="en-US" sz="1600" b="1" kern="1200" dirty="0">
                <a:solidFill>
                  <a:srgbClr val="3F4471"/>
                </a:solidFill>
                <a:effectLst/>
                <a:latin typeface="+mn-lt"/>
                <a:ea typeface="+mn-ea"/>
                <a:cs typeface="+mn-cs"/>
              </a:rPr>
              <a:t>U.S. Department of State </a:t>
            </a:r>
            <a:r>
              <a:rPr lang="en-US" sz="1600" b="1" kern="1200" dirty="0">
                <a:solidFill>
                  <a:srgbClr val="3F4471"/>
                </a:solidFill>
                <a:effectLst/>
                <a:latin typeface="Wingdings" panose="05000000000000000000" pitchFamily="2" charset="2"/>
                <a:ea typeface="+mn-ea"/>
                <a:cs typeface="+mn-cs"/>
              </a:rPr>
              <a:t>s</a:t>
            </a:r>
            <a:r>
              <a:rPr lang="en-US" sz="1600" b="1" kern="1200" dirty="0">
                <a:solidFill>
                  <a:srgbClr val="3F4471"/>
                </a:solidFill>
                <a:effectLst/>
                <a:latin typeface="+mn-lt"/>
                <a:ea typeface="+mn-ea"/>
                <a:cs typeface="+mn-cs"/>
              </a:rPr>
              <a:t> Directorate of Defense Trade Controls</a:t>
            </a:r>
            <a:endParaRPr lang="en-US" sz="1600" b="1" dirty="0">
              <a:solidFill>
                <a:srgbClr val="3F4471"/>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4930" y="-762000"/>
            <a:ext cx="2914141" cy="3773751"/>
          </a:xfrm>
          <a:prstGeom prst="rect">
            <a:avLst/>
          </a:prstGeom>
        </p:spPr>
      </p:pic>
    </p:spTree>
    <p:extLst>
      <p:ext uri="{BB962C8B-B14F-4D97-AF65-F5344CB8AC3E}">
        <p14:creationId xmlns:p14="http://schemas.microsoft.com/office/powerpoint/2010/main" val="2985531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0"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5"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26172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1219200"/>
            <a:ext cx="1066800" cy="4419600"/>
          </a:xfrm>
        </p:spPr>
        <p:txBody>
          <a:bodyPr vert="eaVert">
            <a:normAutofit/>
          </a:bodyPr>
          <a:lstStyle>
            <a:lvl1pPr>
              <a:defRPr sz="3200">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457199" y="274638"/>
            <a:ext cx="6694389" cy="6354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4"/>
          <p:cNvSpPr>
            <a:spLocks noGrp="1"/>
          </p:cNvSpPr>
          <p:nvPr>
            <p:ph type="ftr" sz="quarter" idx="11"/>
          </p:nvPr>
        </p:nvSpPr>
        <p:spPr>
          <a:xfrm rot="5400000">
            <a:off x="-1265237" y="3269459"/>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3" name="Slide Number Placeholder 5"/>
          <p:cNvSpPr>
            <a:spLocks noGrp="1"/>
          </p:cNvSpPr>
          <p:nvPr>
            <p:ph type="sldNum" sz="quarter" idx="12"/>
          </p:nvPr>
        </p:nvSpPr>
        <p:spPr>
          <a:xfrm rot="5400000">
            <a:off x="7937" y="6484940"/>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7745208" y="-228600"/>
            <a:ext cx="1282222" cy="1660450"/>
          </a:xfrm>
          <a:prstGeom prst="rect">
            <a:avLst/>
          </a:prstGeom>
        </p:spPr>
      </p:pic>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7911876" y="5791202"/>
            <a:ext cx="940248" cy="953585"/>
          </a:xfrm>
          <a:prstGeom prst="rect">
            <a:avLst/>
          </a:prstGeom>
        </p:spPr>
      </p:pic>
      <p:sp>
        <p:nvSpPr>
          <p:cNvPr id="11" name="Line 81"/>
          <p:cNvSpPr>
            <a:spLocks noChangeShapeType="1"/>
          </p:cNvSpPr>
          <p:nvPr userDrawn="1"/>
        </p:nvSpPr>
        <p:spPr bwMode="auto">
          <a:xfrm rot="16200000">
            <a:off x="4343399" y="3429000"/>
            <a:ext cx="6858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4125947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0041" y="6483260"/>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2" name="Rectangle 21"/>
          <p:cNvSpPr/>
          <p:nvPr userDrawn="1"/>
        </p:nvSpPr>
        <p:spPr>
          <a:xfrm>
            <a:off x="1485899" y="6519446"/>
            <a:ext cx="6172200" cy="338554"/>
          </a:xfrm>
          <a:prstGeom prst="rect">
            <a:avLst/>
          </a:prstGeom>
        </p:spPr>
        <p:txBody>
          <a:bodyPr wrap="square">
            <a:spAutoFit/>
          </a:bodyPr>
          <a:lstStyle/>
          <a:p>
            <a:pPr marL="0" indent="0" algn="ctr">
              <a:buFont typeface="Arial" panose="020B0604020202020204" pitchFamily="34" charset="0"/>
              <a:buNone/>
            </a:pPr>
            <a:r>
              <a:rPr lang="en-US" sz="1600" b="1" kern="1200" dirty="0">
                <a:solidFill>
                  <a:srgbClr val="3F4471"/>
                </a:solidFill>
                <a:effectLst/>
                <a:latin typeface="+mn-lt"/>
                <a:ea typeface="+mn-ea"/>
                <a:cs typeface="+mn-cs"/>
              </a:rPr>
              <a:t>U.S. Department of State </a:t>
            </a:r>
            <a:r>
              <a:rPr lang="en-US" sz="1600" b="1" kern="1200" dirty="0">
                <a:solidFill>
                  <a:srgbClr val="3F4471"/>
                </a:solidFill>
                <a:effectLst/>
                <a:latin typeface="Wingdings" panose="05000000000000000000" pitchFamily="2" charset="2"/>
                <a:ea typeface="+mn-ea"/>
                <a:cs typeface="+mn-cs"/>
              </a:rPr>
              <a:t>s</a:t>
            </a:r>
            <a:r>
              <a:rPr lang="en-US" sz="1600" b="1" kern="1200" dirty="0">
                <a:solidFill>
                  <a:srgbClr val="3F4471"/>
                </a:solidFill>
                <a:effectLst/>
                <a:latin typeface="+mn-lt"/>
                <a:ea typeface="+mn-ea"/>
                <a:cs typeface="+mn-cs"/>
              </a:rPr>
              <a:t> Directorate of Defense Trade Controls</a:t>
            </a:r>
            <a:endParaRPr lang="en-US" sz="1600" b="1" dirty="0">
              <a:solidFill>
                <a:srgbClr val="3F4471"/>
              </a:solidFill>
            </a:endParaRPr>
          </a:p>
        </p:txBody>
      </p:sp>
      <p:sp>
        <p:nvSpPr>
          <p:cNvPr id="9" name="Line 81"/>
          <p:cNvSpPr>
            <a:spLocks noChangeShapeType="1"/>
          </p:cNvSpPr>
          <p:nvPr userDrawn="1"/>
        </p:nvSpPr>
        <p:spPr bwMode="auto">
          <a:xfrm>
            <a:off x="0" y="3922449"/>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0" name="Line 81"/>
          <p:cNvSpPr>
            <a:spLocks noChangeShapeType="1"/>
          </p:cNvSpPr>
          <p:nvPr userDrawn="1"/>
        </p:nvSpPr>
        <p:spPr bwMode="auto">
          <a:xfrm>
            <a:off x="0" y="3846249"/>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2026" y="914400"/>
            <a:ext cx="3459947" cy="4480560"/>
          </a:xfrm>
          <a:prstGeom prst="rect">
            <a:avLst/>
          </a:prstGeom>
        </p:spPr>
      </p:pic>
    </p:spTree>
    <p:extLst>
      <p:ext uri="{BB962C8B-B14F-4D97-AF65-F5344CB8AC3E}">
        <p14:creationId xmlns:p14="http://schemas.microsoft.com/office/powerpoint/2010/main" val="2015342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781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99D0471-22D6-4FEA-9811-866A6D3ABF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1525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0" name="Line 81"/>
          <p:cNvSpPr>
            <a:spLocks noChangeShapeType="1"/>
          </p:cNvSpPr>
          <p:nvPr userDrawn="1"/>
        </p:nvSpPr>
        <p:spPr bwMode="auto">
          <a:xfrm>
            <a:off x="0" y="17526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4" name="Line 81"/>
          <p:cNvSpPr>
            <a:spLocks noChangeShapeType="1"/>
          </p:cNvSpPr>
          <p:nvPr userDrawn="1"/>
        </p:nvSpPr>
        <p:spPr bwMode="auto">
          <a:xfrm>
            <a:off x="0" y="16764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 name="Title 1"/>
          <p:cNvSpPr>
            <a:spLocks noGrp="1"/>
          </p:cNvSpPr>
          <p:nvPr userDrawn="1">
            <p:ph type="ctrTitle"/>
          </p:nvPr>
        </p:nvSpPr>
        <p:spPr>
          <a:xfrm>
            <a:off x="762000" y="2362202"/>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userDrawn="1">
            <p:ph type="subTitle" idx="1"/>
          </p:nvPr>
        </p:nvSpPr>
        <p:spPr>
          <a:xfrm>
            <a:off x="1371600" y="38862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1"/>
          <p:cNvSpPr/>
          <p:nvPr userDrawn="1"/>
        </p:nvSpPr>
        <p:spPr>
          <a:xfrm>
            <a:off x="1524000" y="6519446"/>
            <a:ext cx="6172200" cy="338554"/>
          </a:xfrm>
          <a:prstGeom prst="rect">
            <a:avLst/>
          </a:prstGeom>
        </p:spPr>
        <p:txBody>
          <a:bodyPr wrap="square">
            <a:spAutoFit/>
          </a:bodyPr>
          <a:lstStyle/>
          <a:p>
            <a:pPr marL="0" indent="0" algn="ctr">
              <a:buFont typeface="Arial" panose="020B0604020202020204" pitchFamily="34" charset="0"/>
              <a:buNone/>
            </a:pPr>
            <a:r>
              <a:rPr lang="en-US" sz="1600" b="1" kern="1200" dirty="0">
                <a:solidFill>
                  <a:srgbClr val="3F4471"/>
                </a:solidFill>
                <a:effectLst/>
                <a:latin typeface="+mn-lt"/>
                <a:ea typeface="+mn-ea"/>
                <a:cs typeface="+mn-cs"/>
              </a:rPr>
              <a:t>U.S. Department of State </a:t>
            </a:r>
            <a:r>
              <a:rPr lang="en-US" sz="1600" b="1" kern="1200" dirty="0">
                <a:solidFill>
                  <a:srgbClr val="3F4471"/>
                </a:solidFill>
                <a:effectLst/>
                <a:latin typeface="Wingdings" panose="05000000000000000000" pitchFamily="2" charset="2"/>
                <a:ea typeface="+mn-ea"/>
                <a:cs typeface="+mn-cs"/>
              </a:rPr>
              <a:t>s</a:t>
            </a:r>
            <a:r>
              <a:rPr lang="en-US" sz="1600" b="1" kern="1200" dirty="0">
                <a:solidFill>
                  <a:srgbClr val="3F4471"/>
                </a:solidFill>
                <a:effectLst/>
                <a:latin typeface="+mn-lt"/>
                <a:ea typeface="+mn-ea"/>
                <a:cs typeface="+mn-cs"/>
              </a:rPr>
              <a:t> Directorate of Defense Trade Controls</a:t>
            </a:r>
            <a:endParaRPr lang="en-US" sz="1600" b="1" dirty="0">
              <a:solidFill>
                <a:srgbClr val="3F4471"/>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4930" y="-762000"/>
            <a:ext cx="2914141" cy="3773751"/>
          </a:xfrm>
          <a:prstGeom prst="rect">
            <a:avLst/>
          </a:prstGeom>
        </p:spPr>
      </p:pic>
    </p:spTree>
    <p:extLst>
      <p:ext uri="{BB962C8B-B14F-4D97-AF65-F5344CB8AC3E}">
        <p14:creationId xmlns:p14="http://schemas.microsoft.com/office/powerpoint/2010/main" val="293138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887061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76727"/>
            <a:ext cx="7772400"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313" y="259080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20" name="Line 81"/>
          <p:cNvSpPr>
            <a:spLocks noChangeShapeType="1"/>
          </p:cNvSpPr>
          <p:nvPr userDrawn="1"/>
        </p:nvSpPr>
        <p:spPr bwMode="auto">
          <a:xfrm>
            <a:off x="0" y="4167187"/>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1" name="Line 81"/>
          <p:cNvSpPr>
            <a:spLocks noChangeShapeType="1"/>
          </p:cNvSpPr>
          <p:nvPr userDrawn="1"/>
        </p:nvSpPr>
        <p:spPr bwMode="auto">
          <a:xfrm>
            <a:off x="0" y="4090987"/>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459235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6" name="Slide Number Placeholder 5"/>
          <p:cNvSpPr>
            <a:spLocks noGrp="1"/>
          </p:cNvSpPr>
          <p:nvPr>
            <p:ph type="sldNum" sz="quarter" idx="12"/>
          </p:nvPr>
        </p:nvSpPr>
        <p:spPr>
          <a:xfrm>
            <a:off x="8686800" y="64166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32"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376991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46238"/>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1"/>
            <a:ext cx="4040188"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646238"/>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286001"/>
            <a:ext cx="4041775"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2"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3"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8"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9"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780229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p:ph type="sldNum" sz="quarter" idx="12"/>
          </p:nvPr>
        </p:nvSpPr>
        <p:spPr>
          <a:xfrm>
            <a:off x="8757821"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17"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5"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906910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50559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8013" y="1535113"/>
            <a:ext cx="8231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3" y="2174875"/>
            <a:ext cx="8231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63000"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0"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765426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9137" y="666750"/>
            <a:ext cx="3008313" cy="1162050"/>
          </a:xfrm>
        </p:spPr>
        <p:txBody>
          <a:bodyPr anchor="b">
            <a:normAutofit/>
          </a:bodyPr>
          <a:lstStyle>
            <a:lvl1pPr algn="l">
              <a:defRPr sz="1800" b="1">
                <a:solidFill>
                  <a:schemeClr val="tx1"/>
                </a:solidFill>
              </a:defRPr>
            </a:lvl1pPr>
          </a:lstStyle>
          <a:p>
            <a:r>
              <a:rPr lang="en-US"/>
              <a:t>Click to edit Master title style</a:t>
            </a:r>
          </a:p>
        </p:txBody>
      </p:sp>
      <p:sp>
        <p:nvSpPr>
          <p:cNvPr id="3" name="Content Placeholder 2"/>
          <p:cNvSpPr>
            <a:spLocks noGrp="1"/>
          </p:cNvSpPr>
          <p:nvPr>
            <p:ph idx="1"/>
          </p:nvPr>
        </p:nvSpPr>
        <p:spPr>
          <a:xfrm>
            <a:off x="3838575" y="152401"/>
            <a:ext cx="5111750" cy="6264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9138" y="1828801"/>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0"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304800"/>
            <a:ext cx="1282222" cy="1660450"/>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387" y="5842346"/>
            <a:ext cx="940248" cy="953585"/>
          </a:xfrm>
          <a:prstGeom prst="rect">
            <a:avLst/>
          </a:prstGeom>
        </p:spPr>
      </p:pic>
      <p:sp>
        <p:nvSpPr>
          <p:cNvPr id="13" name="Line 81"/>
          <p:cNvSpPr>
            <a:spLocks noChangeShapeType="1"/>
          </p:cNvSpPr>
          <p:nvPr userDrawn="1"/>
        </p:nvSpPr>
        <p:spPr bwMode="auto">
          <a:xfrm rot="16200000">
            <a:off x="-3276600" y="3429000"/>
            <a:ext cx="6858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5" name="Line 81"/>
          <p:cNvSpPr>
            <a:spLocks noChangeShapeType="1"/>
          </p:cNvSpPr>
          <p:nvPr userDrawn="1"/>
        </p:nvSpPr>
        <p:spPr bwMode="auto">
          <a:xfrm rot="16200000">
            <a:off x="-3200400" y="3429000"/>
            <a:ext cx="6858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210951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44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0"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21" name="Line 81"/>
          <p:cNvSpPr>
            <a:spLocks noChangeShapeType="1"/>
          </p:cNvSpPr>
          <p:nvPr userDrawn="1"/>
        </p:nvSpPr>
        <p:spPr bwMode="auto">
          <a:xfrm>
            <a:off x="0" y="5410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2" name="Line 81"/>
          <p:cNvSpPr>
            <a:spLocks noChangeShapeType="1"/>
          </p:cNvSpPr>
          <p:nvPr userDrawn="1"/>
        </p:nvSpPr>
        <p:spPr bwMode="auto">
          <a:xfrm>
            <a:off x="0" y="5334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782603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0"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5"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097562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1219200"/>
            <a:ext cx="1066800" cy="4419600"/>
          </a:xfrm>
        </p:spPr>
        <p:txBody>
          <a:bodyPr vert="eaVert">
            <a:normAutofit/>
          </a:bodyPr>
          <a:lstStyle>
            <a:lvl1pPr>
              <a:defRPr sz="3200">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457199" y="274638"/>
            <a:ext cx="6694389" cy="6354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4"/>
          <p:cNvSpPr>
            <a:spLocks noGrp="1"/>
          </p:cNvSpPr>
          <p:nvPr>
            <p:ph type="ftr" sz="quarter" idx="11"/>
          </p:nvPr>
        </p:nvSpPr>
        <p:spPr>
          <a:xfrm rot="5400000">
            <a:off x="-1265237" y="3269459"/>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3" name="Slide Number Placeholder 5"/>
          <p:cNvSpPr>
            <a:spLocks noGrp="1"/>
          </p:cNvSpPr>
          <p:nvPr>
            <p:ph type="sldNum" sz="quarter" idx="12"/>
          </p:nvPr>
        </p:nvSpPr>
        <p:spPr>
          <a:xfrm rot="5400000">
            <a:off x="7937" y="6484940"/>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7745208" y="-228600"/>
            <a:ext cx="1282222" cy="1660450"/>
          </a:xfrm>
          <a:prstGeom prst="rect">
            <a:avLst/>
          </a:prstGeom>
        </p:spPr>
      </p:pic>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7911876" y="5791202"/>
            <a:ext cx="940248" cy="953585"/>
          </a:xfrm>
          <a:prstGeom prst="rect">
            <a:avLst/>
          </a:prstGeom>
        </p:spPr>
      </p:pic>
      <p:sp>
        <p:nvSpPr>
          <p:cNvPr id="11" name="Line 81"/>
          <p:cNvSpPr>
            <a:spLocks noChangeShapeType="1"/>
          </p:cNvSpPr>
          <p:nvPr userDrawn="1"/>
        </p:nvSpPr>
        <p:spPr bwMode="auto">
          <a:xfrm rot="16200000">
            <a:off x="4343399" y="3429000"/>
            <a:ext cx="6858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95818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0041" y="6483260"/>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2" name="Rectangle 21"/>
          <p:cNvSpPr/>
          <p:nvPr userDrawn="1"/>
        </p:nvSpPr>
        <p:spPr>
          <a:xfrm>
            <a:off x="1485899" y="6519446"/>
            <a:ext cx="6172200" cy="338554"/>
          </a:xfrm>
          <a:prstGeom prst="rect">
            <a:avLst/>
          </a:prstGeom>
        </p:spPr>
        <p:txBody>
          <a:bodyPr wrap="square">
            <a:spAutoFit/>
          </a:bodyPr>
          <a:lstStyle/>
          <a:p>
            <a:pPr marL="0" indent="0" algn="ctr">
              <a:buFont typeface="Arial" panose="020B0604020202020204" pitchFamily="34" charset="0"/>
              <a:buNone/>
            </a:pPr>
            <a:r>
              <a:rPr lang="en-US" sz="1600" b="1" kern="1200" dirty="0">
                <a:solidFill>
                  <a:srgbClr val="3F4471"/>
                </a:solidFill>
                <a:effectLst/>
                <a:latin typeface="+mn-lt"/>
                <a:ea typeface="+mn-ea"/>
                <a:cs typeface="+mn-cs"/>
              </a:rPr>
              <a:t>U.S. Department of State </a:t>
            </a:r>
            <a:r>
              <a:rPr lang="en-US" sz="1600" b="1" kern="1200" dirty="0">
                <a:solidFill>
                  <a:srgbClr val="3F4471"/>
                </a:solidFill>
                <a:effectLst/>
                <a:latin typeface="Wingdings" panose="05000000000000000000" pitchFamily="2" charset="2"/>
                <a:ea typeface="+mn-ea"/>
                <a:cs typeface="+mn-cs"/>
              </a:rPr>
              <a:t>s</a:t>
            </a:r>
            <a:r>
              <a:rPr lang="en-US" sz="1600" b="1" kern="1200" dirty="0">
                <a:solidFill>
                  <a:srgbClr val="3F4471"/>
                </a:solidFill>
                <a:effectLst/>
                <a:latin typeface="+mn-lt"/>
                <a:ea typeface="+mn-ea"/>
                <a:cs typeface="+mn-cs"/>
              </a:rPr>
              <a:t> Directorate of Defense Trade Controls</a:t>
            </a:r>
            <a:endParaRPr lang="en-US" sz="1600" b="1" dirty="0">
              <a:solidFill>
                <a:srgbClr val="3F4471"/>
              </a:solidFill>
            </a:endParaRPr>
          </a:p>
        </p:txBody>
      </p:sp>
      <p:sp>
        <p:nvSpPr>
          <p:cNvPr id="9" name="Line 81"/>
          <p:cNvSpPr>
            <a:spLocks noChangeShapeType="1"/>
          </p:cNvSpPr>
          <p:nvPr userDrawn="1"/>
        </p:nvSpPr>
        <p:spPr bwMode="auto">
          <a:xfrm>
            <a:off x="0" y="3922449"/>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0" name="Line 81"/>
          <p:cNvSpPr>
            <a:spLocks noChangeShapeType="1"/>
          </p:cNvSpPr>
          <p:nvPr userDrawn="1"/>
        </p:nvSpPr>
        <p:spPr bwMode="auto">
          <a:xfrm>
            <a:off x="0" y="3846249"/>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2026" y="914400"/>
            <a:ext cx="3459947" cy="4480560"/>
          </a:xfrm>
          <a:prstGeom prst="rect">
            <a:avLst/>
          </a:prstGeom>
        </p:spPr>
      </p:pic>
    </p:spTree>
    <p:extLst>
      <p:ext uri="{BB962C8B-B14F-4D97-AF65-F5344CB8AC3E}">
        <p14:creationId xmlns:p14="http://schemas.microsoft.com/office/powerpoint/2010/main" val="1323235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781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99D0471-22D6-4FEA-9811-866A6D3ABF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7290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10" name="Line 81"/>
          <p:cNvSpPr>
            <a:spLocks noChangeShapeType="1"/>
          </p:cNvSpPr>
          <p:nvPr userDrawn="1"/>
        </p:nvSpPr>
        <p:spPr bwMode="auto">
          <a:xfrm>
            <a:off x="0" y="17526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4" name="Line 81"/>
          <p:cNvSpPr>
            <a:spLocks noChangeShapeType="1"/>
          </p:cNvSpPr>
          <p:nvPr userDrawn="1"/>
        </p:nvSpPr>
        <p:spPr bwMode="auto">
          <a:xfrm>
            <a:off x="0" y="16764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 name="Title 1"/>
          <p:cNvSpPr>
            <a:spLocks noGrp="1"/>
          </p:cNvSpPr>
          <p:nvPr userDrawn="1">
            <p:ph type="ctrTitle"/>
          </p:nvPr>
        </p:nvSpPr>
        <p:spPr>
          <a:xfrm>
            <a:off x="762000" y="2362202"/>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userDrawn="1">
            <p:ph type="subTitle" idx="1"/>
          </p:nvPr>
        </p:nvSpPr>
        <p:spPr>
          <a:xfrm>
            <a:off x="1371600" y="38862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4929" y="-676537"/>
            <a:ext cx="2914141" cy="3773751"/>
          </a:xfrm>
          <a:prstGeom prst="rect">
            <a:avLst/>
          </a:prstGeom>
        </p:spPr>
      </p:pic>
    </p:spTree>
    <p:extLst>
      <p:ext uri="{BB962C8B-B14F-4D97-AF65-F5344CB8AC3E}">
        <p14:creationId xmlns:p14="http://schemas.microsoft.com/office/powerpoint/2010/main" val="3786502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5" name="Footer Placeholder 4"/>
          <p:cNvSpPr>
            <a:spLocks noGrp="1"/>
          </p:cNvSpPr>
          <p:nvPr>
            <p:ph type="ftr" sz="quarter" idx="11"/>
          </p:nvPr>
        </p:nvSpPr>
        <p:spPr>
          <a:xfrm>
            <a:off x="3124200" y="6492877"/>
            <a:ext cx="2895600" cy="365125"/>
          </a:xfrm>
        </p:spPr>
        <p:txBody>
          <a:bodyPr/>
          <a:lstStyle>
            <a:lvl1pPr>
              <a:defRPr sz="1100">
                <a:solidFill>
                  <a:srgbClr val="00B050"/>
                </a:solidFill>
                <a:latin typeface="Arial" panose="020B0604020202020204" pitchFamily="34" charset="0"/>
                <a:cs typeface="Arial" panose="020B0604020202020204" pitchFamily="34" charset="0"/>
              </a:defRPr>
            </a:lvl1pPr>
          </a:lstStyle>
          <a:p>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4129469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76727"/>
            <a:ext cx="7772400"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313" y="259080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20" name="Line 81"/>
          <p:cNvSpPr>
            <a:spLocks noChangeShapeType="1"/>
          </p:cNvSpPr>
          <p:nvPr userDrawn="1"/>
        </p:nvSpPr>
        <p:spPr bwMode="auto">
          <a:xfrm>
            <a:off x="0" y="4167187"/>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1" name="Line 81"/>
          <p:cNvSpPr>
            <a:spLocks noChangeShapeType="1"/>
          </p:cNvSpPr>
          <p:nvPr userDrawn="1"/>
        </p:nvSpPr>
        <p:spPr bwMode="auto">
          <a:xfrm>
            <a:off x="0" y="4090987"/>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81035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76727"/>
            <a:ext cx="7772400"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313" y="259080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8" name="Footer Placeholder 4"/>
          <p:cNvSpPr>
            <a:spLocks noGrp="1"/>
          </p:cNvSpPr>
          <p:nvPr>
            <p:ph type="ftr" sz="quarter" idx="11"/>
          </p:nvPr>
        </p:nvSpPr>
        <p:spPr>
          <a:xfrm>
            <a:off x="3124200" y="6492877"/>
            <a:ext cx="251149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20" name="Line 81"/>
          <p:cNvSpPr>
            <a:spLocks noChangeShapeType="1"/>
          </p:cNvSpPr>
          <p:nvPr userDrawn="1"/>
        </p:nvSpPr>
        <p:spPr bwMode="auto">
          <a:xfrm>
            <a:off x="0" y="4167187"/>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1" name="Line 81"/>
          <p:cNvSpPr>
            <a:spLocks noChangeShapeType="1"/>
          </p:cNvSpPr>
          <p:nvPr userDrawn="1"/>
        </p:nvSpPr>
        <p:spPr bwMode="auto">
          <a:xfrm>
            <a:off x="0" y="4090987"/>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371547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6" name="Slide Number Placeholder 5"/>
          <p:cNvSpPr>
            <a:spLocks noGrp="1"/>
          </p:cNvSpPr>
          <p:nvPr>
            <p:ph type="sldNum" sz="quarter" idx="12"/>
          </p:nvPr>
        </p:nvSpPr>
        <p:spPr>
          <a:xfrm>
            <a:off x="8686800" y="64166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32"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4454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46238"/>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1"/>
            <a:ext cx="4040188"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646238"/>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286001"/>
            <a:ext cx="4041775"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2"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3"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8"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9"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906997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p:ph type="sldNum" sz="quarter" idx="12"/>
          </p:nvPr>
        </p:nvSpPr>
        <p:spPr>
          <a:xfrm>
            <a:off x="8757821"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17"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5"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511242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8013" y="1535113"/>
            <a:ext cx="8231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3" y="2174875"/>
            <a:ext cx="8231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63000"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0"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89780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9137" y="666750"/>
            <a:ext cx="3008313" cy="1162050"/>
          </a:xfrm>
        </p:spPr>
        <p:txBody>
          <a:bodyPr anchor="b">
            <a:normAutofit/>
          </a:bodyPr>
          <a:lstStyle>
            <a:lvl1pPr algn="l">
              <a:defRPr sz="1800" b="1">
                <a:solidFill>
                  <a:schemeClr val="tx1"/>
                </a:solidFill>
              </a:defRPr>
            </a:lvl1pPr>
          </a:lstStyle>
          <a:p>
            <a:r>
              <a:rPr lang="en-US"/>
              <a:t>Click to edit Master title style</a:t>
            </a:r>
          </a:p>
        </p:txBody>
      </p:sp>
      <p:sp>
        <p:nvSpPr>
          <p:cNvPr id="3" name="Content Placeholder 2"/>
          <p:cNvSpPr>
            <a:spLocks noGrp="1"/>
          </p:cNvSpPr>
          <p:nvPr>
            <p:ph idx="1"/>
          </p:nvPr>
        </p:nvSpPr>
        <p:spPr>
          <a:xfrm>
            <a:off x="3838575" y="152401"/>
            <a:ext cx="5111750" cy="6264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9138" y="1828801"/>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0"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304800"/>
            <a:ext cx="1282222" cy="1660450"/>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387" y="5842346"/>
            <a:ext cx="940248" cy="953585"/>
          </a:xfrm>
          <a:prstGeom prst="rect">
            <a:avLst/>
          </a:prstGeom>
        </p:spPr>
      </p:pic>
      <p:sp>
        <p:nvSpPr>
          <p:cNvPr id="13" name="Line 81"/>
          <p:cNvSpPr>
            <a:spLocks noChangeShapeType="1"/>
          </p:cNvSpPr>
          <p:nvPr userDrawn="1"/>
        </p:nvSpPr>
        <p:spPr bwMode="auto">
          <a:xfrm rot="16200000">
            <a:off x="-3276600" y="3429000"/>
            <a:ext cx="6858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5" name="Line 81"/>
          <p:cNvSpPr>
            <a:spLocks noChangeShapeType="1"/>
          </p:cNvSpPr>
          <p:nvPr userDrawn="1"/>
        </p:nvSpPr>
        <p:spPr bwMode="auto">
          <a:xfrm rot="16200000">
            <a:off x="-3200400" y="3429000"/>
            <a:ext cx="6858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268295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44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0"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21" name="Line 81"/>
          <p:cNvSpPr>
            <a:spLocks noChangeShapeType="1"/>
          </p:cNvSpPr>
          <p:nvPr userDrawn="1"/>
        </p:nvSpPr>
        <p:spPr bwMode="auto">
          <a:xfrm>
            <a:off x="0" y="5410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2" name="Line 81"/>
          <p:cNvSpPr>
            <a:spLocks noChangeShapeType="1"/>
          </p:cNvSpPr>
          <p:nvPr userDrawn="1"/>
        </p:nvSpPr>
        <p:spPr bwMode="auto">
          <a:xfrm>
            <a:off x="0" y="5334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2556450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0"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5"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30960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1219200"/>
            <a:ext cx="1066800" cy="4419600"/>
          </a:xfrm>
        </p:spPr>
        <p:txBody>
          <a:bodyPr vert="eaVert">
            <a:normAutofit/>
          </a:bodyPr>
          <a:lstStyle>
            <a:lvl1pPr>
              <a:defRPr sz="3200">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457199" y="274638"/>
            <a:ext cx="6694389" cy="6354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4"/>
          <p:cNvSpPr>
            <a:spLocks noGrp="1"/>
          </p:cNvSpPr>
          <p:nvPr>
            <p:ph type="ftr" sz="quarter" idx="11"/>
          </p:nvPr>
        </p:nvSpPr>
        <p:spPr>
          <a:xfrm rot="5400000">
            <a:off x="-1265237" y="3269459"/>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3" name="Slide Number Placeholder 5"/>
          <p:cNvSpPr>
            <a:spLocks noGrp="1"/>
          </p:cNvSpPr>
          <p:nvPr>
            <p:ph type="sldNum" sz="quarter" idx="12"/>
          </p:nvPr>
        </p:nvSpPr>
        <p:spPr>
          <a:xfrm rot="5400000">
            <a:off x="7937" y="6484940"/>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7745208" y="-228600"/>
            <a:ext cx="1282222" cy="1660450"/>
          </a:xfrm>
          <a:prstGeom prst="rect">
            <a:avLst/>
          </a:prstGeom>
        </p:spPr>
      </p:pic>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7911876" y="5791202"/>
            <a:ext cx="940248" cy="953585"/>
          </a:xfrm>
          <a:prstGeom prst="rect">
            <a:avLst/>
          </a:prstGeom>
        </p:spPr>
      </p:pic>
      <p:sp>
        <p:nvSpPr>
          <p:cNvPr id="11" name="Line 81"/>
          <p:cNvSpPr>
            <a:spLocks noChangeShapeType="1"/>
          </p:cNvSpPr>
          <p:nvPr userDrawn="1"/>
        </p:nvSpPr>
        <p:spPr bwMode="auto">
          <a:xfrm rot="16200000">
            <a:off x="4343399" y="3429000"/>
            <a:ext cx="6858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30403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a:xfrm>
            <a:off x="8760041" y="6483260"/>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2" name="Rectangle 21"/>
          <p:cNvSpPr/>
          <p:nvPr userDrawn="1"/>
        </p:nvSpPr>
        <p:spPr>
          <a:xfrm>
            <a:off x="1485899" y="6519446"/>
            <a:ext cx="6172200" cy="338554"/>
          </a:xfrm>
          <a:prstGeom prst="rect">
            <a:avLst/>
          </a:prstGeom>
        </p:spPr>
        <p:txBody>
          <a:bodyPr wrap="square">
            <a:spAutoFit/>
          </a:bodyPr>
          <a:lstStyle/>
          <a:p>
            <a:pPr marL="0" indent="0" algn="ctr">
              <a:buFont typeface="Arial" panose="020B0604020202020204" pitchFamily="34" charset="0"/>
              <a:buNone/>
            </a:pPr>
            <a:r>
              <a:rPr lang="en-US" sz="1600" b="1" kern="1200" dirty="0">
                <a:solidFill>
                  <a:srgbClr val="3F4471"/>
                </a:solidFill>
                <a:effectLst/>
                <a:latin typeface="+mn-lt"/>
                <a:ea typeface="+mn-ea"/>
                <a:cs typeface="+mn-cs"/>
              </a:rPr>
              <a:t>U.S. Department of State </a:t>
            </a:r>
            <a:r>
              <a:rPr lang="en-US" sz="1600" b="1" kern="1200" dirty="0">
                <a:solidFill>
                  <a:srgbClr val="3F4471"/>
                </a:solidFill>
                <a:effectLst/>
                <a:latin typeface="Wingdings" panose="05000000000000000000" pitchFamily="2" charset="2"/>
                <a:ea typeface="+mn-ea"/>
                <a:cs typeface="+mn-cs"/>
              </a:rPr>
              <a:t>s</a:t>
            </a:r>
            <a:r>
              <a:rPr lang="en-US" sz="1600" b="1" kern="1200" dirty="0">
                <a:solidFill>
                  <a:srgbClr val="3F4471"/>
                </a:solidFill>
                <a:effectLst/>
                <a:latin typeface="+mn-lt"/>
                <a:ea typeface="+mn-ea"/>
                <a:cs typeface="+mn-cs"/>
              </a:rPr>
              <a:t> Directorate of Defense Trade Controls</a:t>
            </a:r>
            <a:endParaRPr lang="en-US" sz="1600" b="1" dirty="0">
              <a:solidFill>
                <a:srgbClr val="3F4471"/>
              </a:solidFill>
            </a:endParaRPr>
          </a:p>
        </p:txBody>
      </p:sp>
      <p:sp>
        <p:nvSpPr>
          <p:cNvPr id="9" name="Line 81"/>
          <p:cNvSpPr>
            <a:spLocks noChangeShapeType="1"/>
          </p:cNvSpPr>
          <p:nvPr userDrawn="1"/>
        </p:nvSpPr>
        <p:spPr bwMode="auto">
          <a:xfrm>
            <a:off x="0" y="3922449"/>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0" name="Line 81"/>
          <p:cNvSpPr>
            <a:spLocks noChangeShapeType="1"/>
          </p:cNvSpPr>
          <p:nvPr userDrawn="1"/>
        </p:nvSpPr>
        <p:spPr bwMode="auto">
          <a:xfrm>
            <a:off x="0" y="3846249"/>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2026" y="914400"/>
            <a:ext cx="3459947" cy="4480560"/>
          </a:xfrm>
          <a:prstGeom prst="rect">
            <a:avLst/>
          </a:prstGeom>
        </p:spPr>
      </p:pic>
    </p:spTree>
    <p:extLst>
      <p:ext uri="{BB962C8B-B14F-4D97-AF65-F5344CB8AC3E}">
        <p14:creationId xmlns:p14="http://schemas.microsoft.com/office/powerpoint/2010/main" val="489830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781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endParaRPr lang="en-US" noProof="0"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99D0471-22D6-4FEA-9811-866A6D3ABF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7906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6" name="Slide Number Placeholder 5"/>
          <p:cNvSpPr>
            <a:spLocks noGrp="1"/>
          </p:cNvSpPr>
          <p:nvPr>
            <p:ph type="sldNum" sz="quarter" idx="12"/>
          </p:nvPr>
        </p:nvSpPr>
        <p:spPr>
          <a:xfrm>
            <a:off x="8686800" y="64166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32"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612432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46238"/>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286001"/>
            <a:ext cx="4040188"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646238"/>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286001"/>
            <a:ext cx="4041775"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2" name="Slide Number Placeholder 5"/>
          <p:cNvSpPr>
            <a:spLocks noGrp="1"/>
          </p:cNvSpPr>
          <p:nvPr>
            <p:ph type="sldNum" sz="quarter" idx="12"/>
          </p:nvPr>
        </p:nvSpPr>
        <p:spPr>
          <a:xfrm>
            <a:off x="8763000" y="6492877"/>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3"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8"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9"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75786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0" name="Slide Number Placeholder 5"/>
          <p:cNvSpPr>
            <a:spLocks noGrp="1"/>
          </p:cNvSpPr>
          <p:nvPr>
            <p:ph type="sldNum" sz="quarter" idx="12"/>
          </p:nvPr>
        </p:nvSpPr>
        <p:spPr>
          <a:xfrm>
            <a:off x="8757821"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17"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5"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6"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401211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8013" y="1535113"/>
            <a:ext cx="8231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3" y="2174875"/>
            <a:ext cx="8231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19" name="Slide Number Placeholder 5"/>
          <p:cNvSpPr>
            <a:spLocks noGrp="1"/>
          </p:cNvSpPr>
          <p:nvPr>
            <p:ph type="sldNum" sz="quarter" idx="12"/>
          </p:nvPr>
        </p:nvSpPr>
        <p:spPr>
          <a:xfrm>
            <a:off x="8763000"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
        <p:nvSpPr>
          <p:cNvPr id="20" name="Title 1"/>
          <p:cNvSpPr>
            <a:spLocks noGrp="1"/>
          </p:cNvSpPr>
          <p:nvPr>
            <p:ph type="title"/>
          </p:nvPr>
        </p:nvSpPr>
        <p:spPr>
          <a:xfrm>
            <a:off x="1143000" y="218278"/>
            <a:ext cx="6934200" cy="852488"/>
          </a:xfrm>
        </p:spPr>
        <p:txBody>
          <a:bodyPr>
            <a:normAutofit/>
          </a:bodyPr>
          <a:lstStyle>
            <a:lvl1pPr>
              <a:defRPr sz="3200">
                <a:solidFill>
                  <a:schemeClr val="tx1"/>
                </a:solidFill>
              </a:defRPr>
            </a:lvl1pPr>
          </a:lstStyle>
          <a:p>
            <a:r>
              <a:rPr lang="en-US"/>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16" name="Line 81"/>
          <p:cNvSpPr>
            <a:spLocks noChangeShapeType="1"/>
          </p:cNvSpPr>
          <p:nvPr userDrawn="1"/>
        </p:nvSpPr>
        <p:spPr bwMode="auto">
          <a:xfrm>
            <a:off x="0" y="1219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7" name="Line 81"/>
          <p:cNvSpPr>
            <a:spLocks noChangeShapeType="1"/>
          </p:cNvSpPr>
          <p:nvPr userDrawn="1"/>
        </p:nvSpPr>
        <p:spPr bwMode="auto">
          <a:xfrm>
            <a:off x="0" y="1143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61199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9137" y="666750"/>
            <a:ext cx="3008313" cy="1162050"/>
          </a:xfrm>
        </p:spPr>
        <p:txBody>
          <a:bodyPr anchor="b">
            <a:normAutofit/>
          </a:bodyPr>
          <a:lstStyle>
            <a:lvl1pPr algn="l">
              <a:defRPr sz="1800" b="1">
                <a:solidFill>
                  <a:schemeClr val="tx1"/>
                </a:solidFill>
              </a:defRPr>
            </a:lvl1pPr>
          </a:lstStyle>
          <a:p>
            <a:r>
              <a:rPr lang="en-US"/>
              <a:t>Click to edit Master title style</a:t>
            </a:r>
          </a:p>
        </p:txBody>
      </p:sp>
      <p:sp>
        <p:nvSpPr>
          <p:cNvPr id="3" name="Content Placeholder 2"/>
          <p:cNvSpPr>
            <a:spLocks noGrp="1"/>
          </p:cNvSpPr>
          <p:nvPr>
            <p:ph idx="1"/>
          </p:nvPr>
        </p:nvSpPr>
        <p:spPr>
          <a:xfrm>
            <a:off x="3838575" y="152401"/>
            <a:ext cx="5111750" cy="6264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9138" y="1828801"/>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0"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304800"/>
            <a:ext cx="1282222" cy="1660450"/>
          </a:xfrm>
          <a:prstGeom prst="rect">
            <a:avLst/>
          </a:prstGeom>
        </p:spPr>
      </p:pic>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387" y="5842346"/>
            <a:ext cx="940248" cy="953585"/>
          </a:xfrm>
          <a:prstGeom prst="rect">
            <a:avLst/>
          </a:prstGeom>
        </p:spPr>
      </p:pic>
      <p:sp>
        <p:nvSpPr>
          <p:cNvPr id="13" name="Line 81"/>
          <p:cNvSpPr>
            <a:spLocks noChangeShapeType="1"/>
          </p:cNvSpPr>
          <p:nvPr userDrawn="1"/>
        </p:nvSpPr>
        <p:spPr bwMode="auto">
          <a:xfrm rot="16200000">
            <a:off x="-3276600" y="3429000"/>
            <a:ext cx="6858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15" name="Line 81"/>
          <p:cNvSpPr>
            <a:spLocks noChangeShapeType="1"/>
          </p:cNvSpPr>
          <p:nvPr userDrawn="1"/>
        </p:nvSpPr>
        <p:spPr bwMode="auto">
          <a:xfrm rot="16200000">
            <a:off x="-3200400" y="3429000"/>
            <a:ext cx="6858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43010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244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Footer Placeholder 4"/>
          <p:cNvSpPr>
            <a:spLocks noGrp="1"/>
          </p:cNvSpPr>
          <p:nvPr>
            <p:ph type="ftr" sz="quarter" idx="11"/>
          </p:nvPr>
        </p:nvSpPr>
        <p:spPr>
          <a:xfrm>
            <a:off x="3124200" y="6492877"/>
            <a:ext cx="2895600" cy="365125"/>
          </a:xfrm>
        </p:spPr>
        <p:txBody>
          <a:bodyPr/>
          <a:lstStyle>
            <a:lvl1pPr>
              <a:defRPr sz="1100">
                <a:latin typeface="Arial" panose="020B0604020202020204" pitchFamily="34" charset="0"/>
                <a:cs typeface="Arial" panose="020B0604020202020204" pitchFamily="34" charset="0"/>
              </a:defRPr>
            </a:lvl1pPr>
          </a:lstStyle>
          <a:p>
            <a:endParaRPr lang="en-US" dirty="0"/>
          </a:p>
        </p:txBody>
      </p:sp>
      <p:sp>
        <p:nvSpPr>
          <p:cNvPr id="20" name="Slide Number Placeholder 5"/>
          <p:cNvSpPr>
            <a:spLocks noGrp="1"/>
          </p:cNvSpPr>
          <p:nvPr>
            <p:ph type="sldNum" sz="quarter" idx="12"/>
          </p:nvPr>
        </p:nvSpPr>
        <p:spPr>
          <a:xfrm>
            <a:off x="8749683" y="6492876"/>
            <a:ext cx="381000" cy="365125"/>
          </a:xfrm>
        </p:spPr>
        <p:txBody>
          <a:bodyPr/>
          <a:lstStyle>
            <a:lvl1pPr>
              <a:defRPr sz="1100">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1282222" cy="16604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552" y="152402"/>
            <a:ext cx="940248" cy="953585"/>
          </a:xfrm>
          <a:prstGeom prst="rect">
            <a:avLst/>
          </a:prstGeom>
        </p:spPr>
      </p:pic>
      <p:sp>
        <p:nvSpPr>
          <p:cNvPr id="21" name="Line 81"/>
          <p:cNvSpPr>
            <a:spLocks noChangeShapeType="1"/>
          </p:cNvSpPr>
          <p:nvPr userDrawn="1"/>
        </p:nvSpPr>
        <p:spPr bwMode="auto">
          <a:xfrm>
            <a:off x="0" y="5410200"/>
            <a:ext cx="9144000" cy="0"/>
          </a:xfrm>
          <a:prstGeom prst="line">
            <a:avLst/>
          </a:prstGeom>
          <a:noFill/>
          <a:ln w="76200">
            <a:solidFill>
              <a:srgbClr val="222C58"/>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2" name="Line 81"/>
          <p:cNvSpPr>
            <a:spLocks noChangeShapeType="1"/>
          </p:cNvSpPr>
          <p:nvPr userDrawn="1"/>
        </p:nvSpPr>
        <p:spPr bwMode="auto">
          <a:xfrm>
            <a:off x="0" y="5334000"/>
            <a:ext cx="9144000" cy="0"/>
          </a:xfrm>
          <a:prstGeom prst="line">
            <a:avLst/>
          </a:prstGeom>
          <a:noFill/>
          <a:ln w="38100">
            <a:solidFill>
              <a:srgbClr val="9B191C"/>
            </a:solidFill>
            <a:round/>
            <a:headEnd/>
            <a:tailEnd/>
          </a:ln>
        </p:spPr>
        <p:txBody>
          <a:bodyPr/>
          <a:lstStyle/>
          <a:p>
            <a:pPr fontAlgn="base">
              <a:spcBef>
                <a:spcPct val="0"/>
              </a:spcBef>
              <a:spcAft>
                <a:spcPct val="0"/>
              </a:spcAft>
            </a:pP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41974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a:p>
        </p:txBody>
      </p:sp>
    </p:spTree>
    <p:extLst>
      <p:ext uri="{BB962C8B-B14F-4D97-AF65-F5344CB8AC3E}">
        <p14:creationId xmlns:p14="http://schemas.microsoft.com/office/powerpoint/2010/main" val="86352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Tree>
    <p:extLst>
      <p:ext uri="{BB962C8B-B14F-4D97-AF65-F5344CB8AC3E}">
        <p14:creationId xmlns:p14="http://schemas.microsoft.com/office/powerpoint/2010/main" val="31402871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defTabSz="91440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DFD88E76-0BC3-407A-B533-1E1673D0C469}" type="slidenum">
              <a:rPr lang="en-US" smtClean="0"/>
              <a:pPr/>
              <a:t>‹#›</a:t>
            </a:fld>
            <a:endParaRPr lang="en-US" dirty="0"/>
          </a:p>
        </p:txBody>
      </p:sp>
    </p:spTree>
    <p:extLst>
      <p:ext uri="{BB962C8B-B14F-4D97-AF65-F5344CB8AC3E}">
        <p14:creationId xmlns:p14="http://schemas.microsoft.com/office/powerpoint/2010/main" val="17437577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dt="0"/>
  <p:txStyles>
    <p:titleStyle>
      <a:lvl1pPr algn="ctr" defTabSz="91440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pmddtc.state.gov/ddtc_public"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43.png"/><Relationship Id="rId4" Type="http://schemas.openxmlformats.org/officeDocument/2006/relationships/hyperlink" Target="https://elisa.dtsa.mil/"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pmddtc.state.gov/"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1999" y="2362202"/>
            <a:ext cx="8105775" cy="3928870"/>
          </a:xfrm>
        </p:spPr>
        <p:txBody>
          <a:bodyPr>
            <a:normAutofit/>
          </a:bodyPr>
          <a:lstStyle/>
          <a:p>
            <a:r>
              <a:rPr lang="en-GB" dirty="0">
                <a:latin typeface="Franklin Gothic Book" panose="020B0503020102020204" pitchFamily="34" charset="0"/>
                <a:cs typeface="Arial"/>
              </a:rPr>
              <a:t>For audio, please dial: </a:t>
            </a:r>
            <a:br>
              <a:rPr lang="en-GB" dirty="0">
                <a:latin typeface="Franklin Gothic Book" panose="020B0503020102020204" pitchFamily="34" charset="0"/>
                <a:cs typeface="Arial"/>
              </a:rPr>
            </a:br>
            <a:r>
              <a:rPr lang="en-US" b="0" dirty="0"/>
              <a:t>1- 800-857-5152 | 4 2 2 9 7 0 5#</a:t>
            </a:r>
            <a:r>
              <a:rPr lang="en-GB" dirty="0">
                <a:latin typeface="Franklin Gothic Book" panose="020B0503020102020204" pitchFamily="34" charset="0"/>
                <a:cs typeface="Arial"/>
              </a:rPr>
              <a:t/>
            </a:r>
            <a:br>
              <a:rPr lang="en-GB" dirty="0">
                <a:latin typeface="Franklin Gothic Book" panose="020B0503020102020204" pitchFamily="34" charset="0"/>
                <a:cs typeface="Arial"/>
              </a:rPr>
            </a:br>
            <a:r>
              <a:rPr lang="en-GB" dirty="0">
                <a:latin typeface="Franklin Gothic Book" panose="020B0503020102020204" pitchFamily="34" charset="0"/>
                <a:cs typeface="Arial"/>
              </a:rPr>
              <a:t/>
            </a:r>
            <a:br>
              <a:rPr lang="en-GB" dirty="0">
                <a:latin typeface="Franklin Gothic Book" panose="020B0503020102020204" pitchFamily="34" charset="0"/>
                <a:cs typeface="Arial"/>
              </a:rPr>
            </a:br>
            <a:r>
              <a:rPr lang="en-GB" dirty="0">
                <a:latin typeface="Franklin Gothic Book" panose="020B0503020102020204" pitchFamily="34" charset="0"/>
                <a:cs typeface="Arial"/>
              </a:rPr>
              <a:t>To submit questions, go to Slido.com &amp; enter event #DDTCDECCS </a:t>
            </a:r>
          </a:p>
        </p:txBody>
      </p:sp>
    </p:spTree>
    <p:custDataLst>
      <p:tags r:id="rId1"/>
    </p:custDataLst>
    <p:extLst>
      <p:ext uri="{BB962C8B-B14F-4D97-AF65-F5344CB8AC3E}">
        <p14:creationId xmlns:p14="http://schemas.microsoft.com/office/powerpoint/2010/main" val="325606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10</a:t>
            </a:fld>
            <a:endParaRPr lang="en-US" dirty="0"/>
          </a:p>
        </p:txBody>
      </p:sp>
      <p:sp>
        <p:nvSpPr>
          <p:cNvPr id="3" name="TextBox 2">
            <a:extLst>
              <a:ext uri="{FF2B5EF4-FFF2-40B4-BE49-F238E27FC236}">
                <a16:creationId xmlns:a16="http://schemas.microsoft.com/office/drawing/2014/main" id="{7A6CAF19-5992-47AD-9C11-39DEAD583D8D}"/>
              </a:ext>
            </a:extLst>
          </p:cNvPr>
          <p:cNvSpPr txBox="1"/>
          <p:nvPr/>
        </p:nvSpPr>
        <p:spPr>
          <a:xfrm>
            <a:off x="124333" y="1355464"/>
            <a:ext cx="8943467" cy="738664"/>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Franklin Gothic Book" panose="020B0503020102020204" pitchFamily="34" charset="0"/>
                <a:cs typeface="Arial"/>
              </a:rPr>
              <a:t>Are you a member of the right licensing group?</a:t>
            </a:r>
            <a:endParaRPr lang="en-US" dirty="0">
              <a:latin typeface="Franklin Gothic Book"/>
              <a:cs typeface="Arial"/>
            </a:endParaRPr>
          </a:p>
          <a:p>
            <a:pPr marL="742950" lvl="1" indent="-285750">
              <a:buFont typeface="Arial" panose="020B0604020202020204" pitchFamily="34" charset="0"/>
              <a:buChar char="•"/>
            </a:pPr>
            <a:endParaRPr lang="en-US" dirty="0">
              <a:latin typeface="Franklin Gothic Book"/>
              <a:cs typeface="Arial"/>
            </a:endParaRPr>
          </a:p>
        </p:txBody>
      </p:sp>
      <p:sp>
        <p:nvSpPr>
          <p:cNvPr id="7" name="Title 4">
            <a:extLst>
              <a:ext uri="{FF2B5EF4-FFF2-40B4-BE49-F238E27FC236}">
                <a16:creationId xmlns:a16="http://schemas.microsoft.com/office/drawing/2014/main" id="{C44E5661-2E96-4169-9150-FEEDFFBDB65D}"/>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pic>
        <p:nvPicPr>
          <p:cNvPr id="5" name="Picture 4">
            <a:extLst>
              <a:ext uri="{FF2B5EF4-FFF2-40B4-BE49-F238E27FC236}">
                <a16:creationId xmlns:a16="http://schemas.microsoft.com/office/drawing/2014/main" id="{C12C939A-1D06-43C3-AFAE-EF96E3490BBD}"/>
              </a:ext>
            </a:extLst>
          </p:cNvPr>
          <p:cNvPicPr/>
          <p:nvPr/>
        </p:nvPicPr>
        <p:blipFill>
          <a:blip r:embed="rId4"/>
          <a:stretch>
            <a:fillRect/>
          </a:stretch>
        </p:blipFill>
        <p:spPr>
          <a:xfrm>
            <a:off x="1493874" y="2157098"/>
            <a:ext cx="5943600" cy="3529330"/>
          </a:xfrm>
          <a:prstGeom prst="rect">
            <a:avLst/>
          </a:prstGeom>
          <a:ln>
            <a:solidFill>
              <a:schemeClr val="tx2"/>
            </a:solidFill>
          </a:ln>
        </p:spPr>
      </p:pic>
      <p:sp>
        <p:nvSpPr>
          <p:cNvPr id="6" name="Rectangle 5">
            <a:extLst>
              <a:ext uri="{FF2B5EF4-FFF2-40B4-BE49-F238E27FC236}">
                <a16:creationId xmlns:a16="http://schemas.microsoft.com/office/drawing/2014/main" id="{9915DC09-D137-422A-9B44-71EA907B19DD}"/>
              </a:ext>
            </a:extLst>
          </p:cNvPr>
          <p:cNvSpPr/>
          <p:nvPr/>
        </p:nvSpPr>
        <p:spPr>
          <a:xfrm>
            <a:off x="1493874" y="4694273"/>
            <a:ext cx="1089838" cy="28176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6072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11</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pic>
        <p:nvPicPr>
          <p:cNvPr id="6" name="Picture 5">
            <a:extLst>
              <a:ext uri="{FF2B5EF4-FFF2-40B4-BE49-F238E27FC236}">
                <a16:creationId xmlns:a16="http://schemas.microsoft.com/office/drawing/2014/main" id="{3872E8EC-474D-4D0D-95A2-CB159A85D4C2}"/>
              </a:ext>
            </a:extLst>
          </p:cNvPr>
          <p:cNvPicPr>
            <a:picLocks noChangeAspect="1"/>
          </p:cNvPicPr>
          <p:nvPr/>
        </p:nvPicPr>
        <p:blipFill rotWithShape="1">
          <a:blip r:embed="rId4"/>
          <a:srcRect l="821" t="2074" r="1145" b="10117"/>
          <a:stretch/>
        </p:blipFill>
        <p:spPr>
          <a:xfrm>
            <a:off x="806526" y="1878700"/>
            <a:ext cx="7607148" cy="3100599"/>
          </a:xfrm>
          <a:prstGeom prst="rect">
            <a:avLst/>
          </a:prstGeom>
          <a:ln>
            <a:solidFill>
              <a:srgbClr val="4472C4"/>
            </a:solidFill>
          </a:ln>
        </p:spPr>
      </p:pic>
      <p:sp>
        <p:nvSpPr>
          <p:cNvPr id="7" name="Rectangle 6">
            <a:extLst>
              <a:ext uri="{FF2B5EF4-FFF2-40B4-BE49-F238E27FC236}">
                <a16:creationId xmlns:a16="http://schemas.microsoft.com/office/drawing/2014/main" id="{7C43E161-6238-4B19-8D4C-7B29B3EF5C78}"/>
              </a:ext>
            </a:extLst>
          </p:cNvPr>
          <p:cNvSpPr/>
          <p:nvPr/>
        </p:nvSpPr>
        <p:spPr>
          <a:xfrm>
            <a:off x="1010093" y="3428999"/>
            <a:ext cx="435936" cy="20733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02052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12</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sp>
        <p:nvSpPr>
          <p:cNvPr id="3" name="Rectangle 2">
            <a:extLst>
              <a:ext uri="{FF2B5EF4-FFF2-40B4-BE49-F238E27FC236}">
                <a16:creationId xmlns:a16="http://schemas.microsoft.com/office/drawing/2014/main" id="{F31E10E6-3EE1-444E-BC76-D8A572F4D3A5}"/>
              </a:ext>
            </a:extLst>
          </p:cNvPr>
          <p:cNvSpPr/>
          <p:nvPr/>
        </p:nvSpPr>
        <p:spPr>
          <a:xfrm>
            <a:off x="849854" y="1807285"/>
            <a:ext cx="2345167"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4568B6B-AB61-47FF-A1E9-6AEB884F0DDB}"/>
              </a:ext>
            </a:extLst>
          </p:cNvPr>
          <p:cNvPicPr>
            <a:picLocks noChangeAspect="1"/>
          </p:cNvPicPr>
          <p:nvPr/>
        </p:nvPicPr>
        <p:blipFill>
          <a:blip r:embed="rId4"/>
          <a:stretch>
            <a:fillRect/>
          </a:stretch>
        </p:blipFill>
        <p:spPr>
          <a:xfrm>
            <a:off x="229344" y="1409096"/>
            <a:ext cx="6935228" cy="3167944"/>
          </a:xfrm>
          <a:prstGeom prst="rect">
            <a:avLst/>
          </a:prstGeom>
          <a:ln>
            <a:solidFill>
              <a:srgbClr val="4472C4"/>
            </a:solidFill>
          </a:ln>
        </p:spPr>
      </p:pic>
      <p:sp>
        <p:nvSpPr>
          <p:cNvPr id="10" name="Rectangle 9">
            <a:extLst>
              <a:ext uri="{FF2B5EF4-FFF2-40B4-BE49-F238E27FC236}">
                <a16:creationId xmlns:a16="http://schemas.microsoft.com/office/drawing/2014/main" id="{411E74A3-A200-45B2-B2CB-F7FDE806341D}"/>
              </a:ext>
            </a:extLst>
          </p:cNvPr>
          <p:cNvSpPr/>
          <p:nvPr/>
        </p:nvSpPr>
        <p:spPr>
          <a:xfrm>
            <a:off x="5653268" y="4136726"/>
            <a:ext cx="1353588" cy="42968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8590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13</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sp>
        <p:nvSpPr>
          <p:cNvPr id="3" name="Rectangle 2">
            <a:extLst>
              <a:ext uri="{FF2B5EF4-FFF2-40B4-BE49-F238E27FC236}">
                <a16:creationId xmlns:a16="http://schemas.microsoft.com/office/drawing/2014/main" id="{F31E10E6-3EE1-444E-BC76-D8A572F4D3A5}"/>
              </a:ext>
            </a:extLst>
          </p:cNvPr>
          <p:cNvSpPr/>
          <p:nvPr/>
        </p:nvSpPr>
        <p:spPr>
          <a:xfrm>
            <a:off x="849854" y="1807285"/>
            <a:ext cx="2345167"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4568B6B-AB61-47FF-A1E9-6AEB884F0DDB}"/>
              </a:ext>
            </a:extLst>
          </p:cNvPr>
          <p:cNvPicPr>
            <a:picLocks noChangeAspect="1"/>
          </p:cNvPicPr>
          <p:nvPr/>
        </p:nvPicPr>
        <p:blipFill>
          <a:blip r:embed="rId4"/>
          <a:stretch>
            <a:fillRect/>
          </a:stretch>
        </p:blipFill>
        <p:spPr>
          <a:xfrm>
            <a:off x="229344" y="1409096"/>
            <a:ext cx="6935228" cy="3167944"/>
          </a:xfrm>
          <a:prstGeom prst="rect">
            <a:avLst/>
          </a:prstGeom>
          <a:ln>
            <a:solidFill>
              <a:srgbClr val="4472C4"/>
            </a:solidFill>
          </a:ln>
        </p:spPr>
      </p:pic>
      <p:pic>
        <p:nvPicPr>
          <p:cNvPr id="7" name="Picture 4">
            <a:extLst>
              <a:ext uri="{FF2B5EF4-FFF2-40B4-BE49-F238E27FC236}">
                <a16:creationId xmlns:a16="http://schemas.microsoft.com/office/drawing/2014/main" id="{999CAA12-876E-4CB6-A534-19519D1EF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108" y="1898725"/>
            <a:ext cx="6149377" cy="4421002"/>
          </a:xfrm>
          <a:prstGeom prst="rect">
            <a:avLst/>
          </a:prstGeom>
          <a:ln>
            <a:solidFill>
              <a:srgbClr val="4472C4"/>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BA35CC-D161-404F-91E7-D6CFB66DBC55}"/>
              </a:ext>
            </a:extLst>
          </p:cNvPr>
          <p:cNvSpPr/>
          <p:nvPr/>
        </p:nvSpPr>
        <p:spPr>
          <a:xfrm>
            <a:off x="6400800" y="5747835"/>
            <a:ext cx="871870" cy="5718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801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14</a:t>
            </a:fld>
            <a:endParaRPr lang="en-US" dirty="0"/>
          </a:p>
        </p:txBody>
      </p:sp>
    </p:spTree>
    <p:custDataLst>
      <p:tags r:id="rId1"/>
    </p:custDataLst>
    <p:extLst>
      <p:ext uri="{BB962C8B-B14F-4D97-AF65-F5344CB8AC3E}">
        <p14:creationId xmlns:p14="http://schemas.microsoft.com/office/powerpoint/2010/main" val="117128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15</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sp>
        <p:nvSpPr>
          <p:cNvPr id="3" name="Rectangle 2">
            <a:extLst>
              <a:ext uri="{FF2B5EF4-FFF2-40B4-BE49-F238E27FC236}">
                <a16:creationId xmlns:a16="http://schemas.microsoft.com/office/drawing/2014/main" id="{F31E10E6-3EE1-444E-BC76-D8A572F4D3A5}"/>
              </a:ext>
            </a:extLst>
          </p:cNvPr>
          <p:cNvSpPr/>
          <p:nvPr/>
        </p:nvSpPr>
        <p:spPr>
          <a:xfrm>
            <a:off x="849854" y="1807285"/>
            <a:ext cx="2345167"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45D084-F1AF-4646-92F7-AA9C390EB9D0}"/>
              </a:ext>
            </a:extLst>
          </p:cNvPr>
          <p:cNvPicPr>
            <a:picLocks noChangeAspect="1"/>
          </p:cNvPicPr>
          <p:nvPr/>
        </p:nvPicPr>
        <p:blipFill rotWithShape="1">
          <a:blip r:embed="rId4"/>
          <a:srcRect t="6665"/>
          <a:stretch/>
        </p:blipFill>
        <p:spPr>
          <a:xfrm>
            <a:off x="0" y="1727288"/>
            <a:ext cx="8979433" cy="3503932"/>
          </a:xfrm>
          <a:prstGeom prst="rect">
            <a:avLst/>
          </a:prstGeom>
          <a:ln>
            <a:solidFill>
              <a:schemeClr val="tx2"/>
            </a:solidFill>
          </a:ln>
        </p:spPr>
      </p:pic>
    </p:spTree>
    <p:custDataLst>
      <p:tags r:id="rId1"/>
    </p:custDataLst>
    <p:extLst>
      <p:ext uri="{BB962C8B-B14F-4D97-AF65-F5344CB8AC3E}">
        <p14:creationId xmlns:p14="http://schemas.microsoft.com/office/powerpoint/2010/main" val="3200684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16</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sp>
        <p:nvSpPr>
          <p:cNvPr id="3" name="Rectangle 2">
            <a:extLst>
              <a:ext uri="{FF2B5EF4-FFF2-40B4-BE49-F238E27FC236}">
                <a16:creationId xmlns:a16="http://schemas.microsoft.com/office/drawing/2014/main" id="{F31E10E6-3EE1-444E-BC76-D8A572F4D3A5}"/>
              </a:ext>
            </a:extLst>
          </p:cNvPr>
          <p:cNvSpPr/>
          <p:nvPr/>
        </p:nvSpPr>
        <p:spPr>
          <a:xfrm>
            <a:off x="849854" y="1807285"/>
            <a:ext cx="2345167"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3C3AD4-D556-42FF-BFED-60FDB767E012}"/>
              </a:ext>
            </a:extLst>
          </p:cNvPr>
          <p:cNvSpPr/>
          <p:nvPr/>
        </p:nvSpPr>
        <p:spPr>
          <a:xfrm>
            <a:off x="3377901" y="2366682"/>
            <a:ext cx="860612" cy="45182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85DF8C9-8686-44FD-A3CD-BB245D52CE98}"/>
              </a:ext>
            </a:extLst>
          </p:cNvPr>
          <p:cNvPicPr>
            <a:picLocks noChangeAspect="1"/>
          </p:cNvPicPr>
          <p:nvPr/>
        </p:nvPicPr>
        <p:blipFill>
          <a:blip r:embed="rId4"/>
          <a:stretch>
            <a:fillRect/>
          </a:stretch>
        </p:blipFill>
        <p:spPr>
          <a:xfrm>
            <a:off x="823634" y="1569240"/>
            <a:ext cx="8123418" cy="3491858"/>
          </a:xfrm>
          <a:prstGeom prst="rect">
            <a:avLst/>
          </a:prstGeom>
          <a:ln>
            <a:solidFill>
              <a:schemeClr val="tx2"/>
            </a:solidFill>
          </a:ln>
        </p:spPr>
      </p:pic>
    </p:spTree>
    <p:custDataLst>
      <p:tags r:id="rId1"/>
    </p:custDataLst>
    <p:extLst>
      <p:ext uri="{BB962C8B-B14F-4D97-AF65-F5344CB8AC3E}">
        <p14:creationId xmlns:p14="http://schemas.microsoft.com/office/powerpoint/2010/main" val="405952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17</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pic>
        <p:nvPicPr>
          <p:cNvPr id="9" name="Picture 8">
            <a:extLst>
              <a:ext uri="{FF2B5EF4-FFF2-40B4-BE49-F238E27FC236}">
                <a16:creationId xmlns:a16="http://schemas.microsoft.com/office/drawing/2014/main" id="{F7C11EA8-8AB0-4899-8B20-9C031A4CE1BD}"/>
              </a:ext>
            </a:extLst>
          </p:cNvPr>
          <p:cNvPicPr>
            <a:picLocks noChangeAspect="1"/>
          </p:cNvPicPr>
          <p:nvPr/>
        </p:nvPicPr>
        <p:blipFill>
          <a:blip r:embed="rId4"/>
          <a:stretch>
            <a:fillRect/>
          </a:stretch>
        </p:blipFill>
        <p:spPr>
          <a:xfrm>
            <a:off x="1026586" y="1684016"/>
            <a:ext cx="7377992" cy="4684885"/>
          </a:xfrm>
          <a:prstGeom prst="rect">
            <a:avLst/>
          </a:prstGeom>
          <a:ln>
            <a:solidFill>
              <a:schemeClr val="tx2"/>
            </a:solidFill>
          </a:ln>
        </p:spPr>
      </p:pic>
    </p:spTree>
    <p:custDataLst>
      <p:tags r:id="rId1"/>
    </p:custDataLst>
    <p:extLst>
      <p:ext uri="{BB962C8B-B14F-4D97-AF65-F5344CB8AC3E}">
        <p14:creationId xmlns:p14="http://schemas.microsoft.com/office/powerpoint/2010/main" val="1056716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D88E76-0BC3-407A-B533-1E1673D0C469}" type="slidenum">
              <a:rPr lang="en-US" smtClean="0"/>
              <a:pPr/>
              <a:t>18</a:t>
            </a:fld>
            <a:endParaRPr lang="en-US" dirty="0"/>
          </a:p>
        </p:txBody>
      </p:sp>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pic>
        <p:nvPicPr>
          <p:cNvPr id="5" name="Picture 4">
            <a:extLst>
              <a:ext uri="{FF2B5EF4-FFF2-40B4-BE49-F238E27FC236}">
                <a16:creationId xmlns:a16="http://schemas.microsoft.com/office/drawing/2014/main" id="{48491E83-5F2F-47DA-9869-E52A00BB553E}"/>
              </a:ext>
            </a:extLst>
          </p:cNvPr>
          <p:cNvPicPr>
            <a:picLocks noChangeAspect="1"/>
          </p:cNvPicPr>
          <p:nvPr/>
        </p:nvPicPr>
        <p:blipFill>
          <a:blip r:embed="rId4"/>
          <a:stretch>
            <a:fillRect/>
          </a:stretch>
        </p:blipFill>
        <p:spPr>
          <a:xfrm>
            <a:off x="1906943" y="1598014"/>
            <a:ext cx="4645382" cy="4639682"/>
          </a:xfrm>
          <a:prstGeom prst="rect">
            <a:avLst/>
          </a:prstGeom>
          <a:ln>
            <a:solidFill>
              <a:schemeClr val="tx2"/>
            </a:solidFill>
          </a:ln>
        </p:spPr>
      </p:pic>
    </p:spTree>
    <p:custDataLst>
      <p:tags r:id="rId1"/>
    </p:custDataLst>
    <p:extLst>
      <p:ext uri="{BB962C8B-B14F-4D97-AF65-F5344CB8AC3E}">
        <p14:creationId xmlns:p14="http://schemas.microsoft.com/office/powerpoint/2010/main" val="37723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pic>
        <p:nvPicPr>
          <p:cNvPr id="6" name="Picture 5">
            <a:extLst>
              <a:ext uri="{FF2B5EF4-FFF2-40B4-BE49-F238E27FC236}">
                <a16:creationId xmlns:a16="http://schemas.microsoft.com/office/drawing/2014/main" id="{6A86067C-956A-467F-B970-F768428B4324}"/>
              </a:ext>
            </a:extLst>
          </p:cNvPr>
          <p:cNvPicPr>
            <a:picLocks noChangeAspect="1"/>
          </p:cNvPicPr>
          <p:nvPr/>
        </p:nvPicPr>
        <p:blipFill>
          <a:blip r:embed="rId4"/>
          <a:stretch>
            <a:fillRect/>
          </a:stretch>
        </p:blipFill>
        <p:spPr>
          <a:xfrm>
            <a:off x="696127" y="1609687"/>
            <a:ext cx="8008395" cy="4633383"/>
          </a:xfrm>
          <a:prstGeom prst="rect">
            <a:avLst/>
          </a:prstGeom>
          <a:ln>
            <a:solidFill>
              <a:schemeClr val="tx2"/>
            </a:solidFill>
          </a:ln>
        </p:spPr>
      </p:pic>
    </p:spTree>
    <p:custDataLst>
      <p:tags r:id="rId1"/>
    </p:custDataLst>
    <p:extLst>
      <p:ext uri="{BB962C8B-B14F-4D97-AF65-F5344CB8AC3E}">
        <p14:creationId xmlns:p14="http://schemas.microsoft.com/office/powerpoint/2010/main" val="212699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60FC-4DC0-4908-AC50-190DE27435D8}"/>
              </a:ext>
            </a:extLst>
          </p:cNvPr>
          <p:cNvSpPr>
            <a:spLocks noGrp="1"/>
          </p:cNvSpPr>
          <p:nvPr>
            <p:ph type="title"/>
          </p:nvPr>
        </p:nvSpPr>
        <p:spPr/>
        <p:txBody>
          <a:bodyPr/>
          <a:lstStyle/>
          <a:p>
            <a:r>
              <a:rPr lang="en-US" dirty="0">
                <a:latin typeface="Franklin Gothic Book" panose="020B0503020102020204" pitchFamily="34" charset="0"/>
              </a:rPr>
              <a:t>Census Resources</a:t>
            </a:r>
          </a:p>
        </p:txBody>
      </p:sp>
      <p:pic>
        <p:nvPicPr>
          <p:cNvPr id="5" name="Picture 4">
            <a:extLst>
              <a:ext uri="{FF2B5EF4-FFF2-40B4-BE49-F238E27FC236}">
                <a16:creationId xmlns:a16="http://schemas.microsoft.com/office/drawing/2014/main" id="{ABC29B43-ABEC-421B-B82B-39F08949577D}"/>
              </a:ext>
            </a:extLst>
          </p:cNvPr>
          <p:cNvPicPr>
            <a:picLocks noChangeAspect="1"/>
          </p:cNvPicPr>
          <p:nvPr/>
        </p:nvPicPr>
        <p:blipFill>
          <a:blip r:embed="rId3"/>
          <a:stretch>
            <a:fillRect/>
          </a:stretch>
        </p:blipFill>
        <p:spPr>
          <a:xfrm>
            <a:off x="0" y="1353625"/>
            <a:ext cx="9136448" cy="5139252"/>
          </a:xfrm>
          <a:prstGeom prst="rect">
            <a:avLst/>
          </a:prstGeom>
        </p:spPr>
      </p:pic>
    </p:spTree>
    <p:extLst>
      <p:ext uri="{BB962C8B-B14F-4D97-AF65-F5344CB8AC3E}">
        <p14:creationId xmlns:p14="http://schemas.microsoft.com/office/powerpoint/2010/main" val="3941751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pic>
        <p:nvPicPr>
          <p:cNvPr id="4" name="Picture 3">
            <a:extLst>
              <a:ext uri="{FF2B5EF4-FFF2-40B4-BE49-F238E27FC236}">
                <a16:creationId xmlns:a16="http://schemas.microsoft.com/office/drawing/2014/main" id="{04C01F26-A15D-4FB1-AD2C-6DAD7C438ABC}"/>
              </a:ext>
            </a:extLst>
          </p:cNvPr>
          <p:cNvPicPr>
            <a:picLocks noChangeAspect="1"/>
          </p:cNvPicPr>
          <p:nvPr/>
        </p:nvPicPr>
        <p:blipFill>
          <a:blip r:embed="rId4"/>
          <a:stretch>
            <a:fillRect/>
          </a:stretch>
        </p:blipFill>
        <p:spPr>
          <a:xfrm>
            <a:off x="157040" y="1897911"/>
            <a:ext cx="9076239" cy="3527189"/>
          </a:xfrm>
          <a:prstGeom prst="rect">
            <a:avLst/>
          </a:prstGeom>
          <a:ln>
            <a:solidFill>
              <a:schemeClr val="tx2"/>
            </a:solidFill>
          </a:ln>
        </p:spPr>
      </p:pic>
    </p:spTree>
    <p:custDataLst>
      <p:tags r:id="rId1"/>
    </p:custDataLst>
    <p:extLst>
      <p:ext uri="{BB962C8B-B14F-4D97-AF65-F5344CB8AC3E}">
        <p14:creationId xmlns:p14="http://schemas.microsoft.com/office/powerpoint/2010/main" val="3225215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pic>
        <p:nvPicPr>
          <p:cNvPr id="5" name="Picture 4">
            <a:extLst>
              <a:ext uri="{FF2B5EF4-FFF2-40B4-BE49-F238E27FC236}">
                <a16:creationId xmlns:a16="http://schemas.microsoft.com/office/drawing/2014/main" id="{1D7E0837-F7FB-4825-88B4-27A102CAB4C6}"/>
              </a:ext>
            </a:extLst>
          </p:cNvPr>
          <p:cNvPicPr>
            <a:picLocks noChangeAspect="1"/>
          </p:cNvPicPr>
          <p:nvPr/>
        </p:nvPicPr>
        <p:blipFill>
          <a:blip r:embed="rId4"/>
          <a:stretch>
            <a:fillRect/>
          </a:stretch>
        </p:blipFill>
        <p:spPr>
          <a:xfrm>
            <a:off x="519747" y="1547298"/>
            <a:ext cx="8104505" cy="4506801"/>
          </a:xfrm>
          <a:prstGeom prst="rect">
            <a:avLst/>
          </a:prstGeom>
          <a:ln>
            <a:solidFill>
              <a:schemeClr val="tx2"/>
            </a:solidFill>
          </a:ln>
        </p:spPr>
      </p:pic>
    </p:spTree>
    <p:custDataLst>
      <p:tags r:id="rId1"/>
    </p:custDataLst>
    <p:extLst>
      <p:ext uri="{BB962C8B-B14F-4D97-AF65-F5344CB8AC3E}">
        <p14:creationId xmlns:p14="http://schemas.microsoft.com/office/powerpoint/2010/main" val="958229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9E00D06E-0B7B-4B29-B138-C68A3EB2C0A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cs typeface="Arial"/>
              </a:rPr>
              <a:t>DS-6004</a:t>
            </a:r>
            <a:endParaRPr lang="en-US" dirty="0">
              <a:latin typeface="Franklin Gothic Book" panose="020B0503020102020204" pitchFamily="34" charset="0"/>
            </a:endParaRPr>
          </a:p>
        </p:txBody>
      </p:sp>
      <p:pic>
        <p:nvPicPr>
          <p:cNvPr id="5" name="Picture 4">
            <a:extLst>
              <a:ext uri="{FF2B5EF4-FFF2-40B4-BE49-F238E27FC236}">
                <a16:creationId xmlns:a16="http://schemas.microsoft.com/office/drawing/2014/main" id="{296DBB6D-F4C1-4FB9-A9CC-5A2F5592CB76}"/>
              </a:ext>
            </a:extLst>
          </p:cNvPr>
          <p:cNvPicPr>
            <a:picLocks noChangeAspect="1"/>
          </p:cNvPicPr>
          <p:nvPr/>
        </p:nvPicPr>
        <p:blipFill>
          <a:blip r:embed="rId4"/>
          <a:stretch>
            <a:fillRect/>
          </a:stretch>
        </p:blipFill>
        <p:spPr>
          <a:xfrm>
            <a:off x="127714" y="2163428"/>
            <a:ext cx="8710371" cy="3195381"/>
          </a:xfrm>
          <a:prstGeom prst="rect">
            <a:avLst/>
          </a:prstGeom>
          <a:ln>
            <a:solidFill>
              <a:schemeClr val="tx2"/>
            </a:solidFill>
          </a:ln>
        </p:spPr>
      </p:pic>
    </p:spTree>
    <p:custDataLst>
      <p:tags r:id="rId1"/>
    </p:custDataLst>
    <p:extLst>
      <p:ext uri="{BB962C8B-B14F-4D97-AF65-F5344CB8AC3E}">
        <p14:creationId xmlns:p14="http://schemas.microsoft.com/office/powerpoint/2010/main" val="3602821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cs typeface="Arial"/>
              </a:rPr>
              <a:t>Submitting licenses to </a:t>
            </a:r>
            <a:r>
              <a:rPr lang="en-US" dirty="0" err="1">
                <a:latin typeface="Franklin Gothic Book" panose="020B0503020102020204" pitchFamily="34" charset="0"/>
                <a:cs typeface="Arial"/>
              </a:rPr>
              <a:t>ddtc</a:t>
            </a:r>
            <a:endParaRPr lang="en-US" dirty="0">
              <a:latin typeface="Franklin Gothic Book" panose="020B0503020102020204" pitchFamily="34" charset="0"/>
            </a:endParaRPr>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23</a:t>
            </a:fld>
            <a:endParaRPr lang="en-US" dirty="0"/>
          </a:p>
        </p:txBody>
      </p:sp>
    </p:spTree>
    <p:custDataLst>
      <p:tags r:id="rId1"/>
    </p:custDataLst>
    <p:extLst>
      <p:ext uri="{BB962C8B-B14F-4D97-AF65-F5344CB8AC3E}">
        <p14:creationId xmlns:p14="http://schemas.microsoft.com/office/powerpoint/2010/main" val="4128365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24</a:t>
            </a:fld>
            <a:endParaRPr lang="en-US" dirty="0"/>
          </a:p>
        </p:txBody>
      </p:sp>
      <p:sp>
        <p:nvSpPr>
          <p:cNvPr id="3" name="TextBox 2">
            <a:extLst>
              <a:ext uri="{FF2B5EF4-FFF2-40B4-BE49-F238E27FC236}">
                <a16:creationId xmlns:a16="http://schemas.microsoft.com/office/drawing/2014/main" id="{7A6CAF19-5992-47AD-9C11-39DEAD583D8D}"/>
              </a:ext>
            </a:extLst>
          </p:cNvPr>
          <p:cNvSpPr txBox="1"/>
          <p:nvPr/>
        </p:nvSpPr>
        <p:spPr>
          <a:xfrm>
            <a:off x="124333" y="1355464"/>
            <a:ext cx="8943467" cy="4247317"/>
          </a:xfrm>
          <a:prstGeom prst="rect">
            <a:avLst/>
          </a:prstGeom>
          <a:noFill/>
        </p:spPr>
        <p:txBody>
          <a:bodyPr wrap="square" rtlCol="0">
            <a:spAutoFit/>
          </a:bodyPr>
          <a:lstStyle/>
          <a:p>
            <a:r>
              <a:rPr lang="en-US" sz="2400" dirty="0">
                <a:latin typeface="Franklin Gothic Book" panose="020B0503020102020204" pitchFamily="34" charset="0"/>
              </a:rPr>
              <a:t>To protect both your company and DDTC, an Empowered Official in your company need one of the following Digital Certificates:</a:t>
            </a:r>
          </a:p>
          <a:p>
            <a:pPr marL="742950" lvl="1" indent="-285750">
              <a:buFont typeface="Arial" panose="020B0604020202020204" pitchFamily="34" charset="0"/>
              <a:buChar char="•"/>
            </a:pPr>
            <a:r>
              <a:rPr lang="en-US" dirty="0" err="1">
                <a:latin typeface="Franklin Gothic Book" panose="020B0503020102020204" pitchFamily="34" charset="0"/>
              </a:rPr>
              <a:t>IdenTrust</a:t>
            </a:r>
            <a:r>
              <a:rPr lang="en-US" dirty="0">
                <a:latin typeface="Franklin Gothic Book" panose="020B0503020102020204" pitchFamily="34" charset="0"/>
              </a:rPr>
              <a:t> ECA</a:t>
            </a:r>
          </a:p>
          <a:p>
            <a:pPr marL="742950" lvl="1" indent="-285750">
              <a:buFont typeface="Arial" panose="020B0604020202020204" pitchFamily="34" charset="0"/>
              <a:buChar char="•"/>
            </a:pPr>
            <a:r>
              <a:rPr lang="en-US" dirty="0" err="1">
                <a:latin typeface="Franklin Gothic Book" panose="020B0503020102020204" pitchFamily="34" charset="0"/>
              </a:rPr>
              <a:t>Widepoint</a:t>
            </a:r>
            <a:r>
              <a:rPr lang="en-US" dirty="0">
                <a:latin typeface="Franklin Gothic Book" panose="020B0503020102020204" pitchFamily="34" charset="0"/>
              </a:rPr>
              <a:t> ECA</a:t>
            </a:r>
          </a:p>
          <a:p>
            <a:endParaRPr lang="en-US" dirty="0">
              <a:latin typeface="Franklin Gothic Book" panose="020B0503020102020204" pitchFamily="34" charset="0"/>
            </a:endParaRPr>
          </a:p>
          <a:p>
            <a:r>
              <a:rPr lang="en-US" sz="2400" dirty="0">
                <a:latin typeface="Franklin Gothic Book" panose="020B0503020102020204" pitchFamily="34" charset="0"/>
              </a:rPr>
              <a:t>To submit a license to DDTC, </a:t>
            </a:r>
            <a:r>
              <a:rPr lang="en-US" sz="2400" dirty="0">
                <a:latin typeface="Franklin Gothic Book"/>
                <a:cs typeface="Arial"/>
              </a:rPr>
              <a:t>Empowered Officials need:</a:t>
            </a:r>
          </a:p>
          <a:p>
            <a:pPr marL="742950" lvl="1" indent="-285750">
              <a:buFont typeface="Arial" panose="020B0604020202020204" pitchFamily="34" charset="0"/>
              <a:buChar char="•"/>
            </a:pPr>
            <a:r>
              <a:rPr lang="en-US" dirty="0">
                <a:latin typeface="Franklin Gothic Book" panose="020B0503020102020204" pitchFamily="34" charset="0"/>
              </a:rPr>
              <a:t>The drafter must select them as the EO for their license</a:t>
            </a:r>
          </a:p>
          <a:p>
            <a:pPr marL="742950" lvl="1" indent="-285750">
              <a:buFont typeface="Arial" panose="020B0604020202020204" pitchFamily="34" charset="0"/>
              <a:buChar char="•"/>
            </a:pPr>
            <a:r>
              <a:rPr lang="en-US" dirty="0">
                <a:latin typeface="Franklin Gothic Book" panose="020B0503020102020204" pitchFamily="34" charset="0"/>
              </a:rPr>
              <a:t>The Corporate Administrator must set up the individual with the Empowered Official role for Licensing</a:t>
            </a:r>
          </a:p>
          <a:p>
            <a:pPr marL="742950" lvl="1" indent="-285750">
              <a:buFont typeface="Arial" panose="020B0604020202020204" pitchFamily="34" charset="0"/>
              <a:buChar char="•"/>
            </a:pPr>
            <a:r>
              <a:rPr lang="en-US" dirty="0">
                <a:latin typeface="Franklin Gothic Book" panose="020B0503020102020204" pitchFamily="34" charset="0"/>
              </a:rPr>
              <a:t>The Empowered Official must be in the correct Licensing Group</a:t>
            </a:r>
          </a:p>
          <a:p>
            <a:pPr marL="742950" lvl="1" indent="-285750">
              <a:buFont typeface="Arial" panose="020B0604020202020204" pitchFamily="34" charset="0"/>
              <a:buChar char="•"/>
            </a:pPr>
            <a:r>
              <a:rPr lang="en-US" dirty="0">
                <a:latin typeface="Franklin Gothic Book"/>
                <a:cs typeface="Arial"/>
              </a:rPr>
              <a:t>A Digital Certificate associated with the email address used for DECCS logon</a:t>
            </a:r>
          </a:p>
          <a:p>
            <a:pPr marL="742950" lvl="1" indent="-285750">
              <a:buFont typeface="Arial" panose="020B0604020202020204" pitchFamily="34" charset="0"/>
              <a:buChar char="•"/>
            </a:pPr>
            <a:r>
              <a:rPr lang="en-US" dirty="0">
                <a:latin typeface="Franklin Gothic Book"/>
                <a:cs typeface="Arial"/>
              </a:rPr>
              <a:t>The Digital Certificate must be installed on the workstation that the individual is using</a:t>
            </a:r>
          </a:p>
          <a:p>
            <a:pPr marL="742950" lvl="1" indent="-285750">
              <a:buFont typeface="Arial" panose="020B0604020202020204" pitchFamily="34" charset="0"/>
              <a:buChar char="•"/>
            </a:pPr>
            <a:endParaRPr lang="en-US" dirty="0">
              <a:latin typeface="Franklin Gothic Book"/>
              <a:cs typeface="Arial"/>
            </a:endParaRPr>
          </a:p>
        </p:txBody>
      </p:sp>
      <p:sp>
        <p:nvSpPr>
          <p:cNvPr id="7" name="Title 4">
            <a:extLst>
              <a:ext uri="{FF2B5EF4-FFF2-40B4-BE49-F238E27FC236}">
                <a16:creationId xmlns:a16="http://schemas.microsoft.com/office/drawing/2014/main" id="{C44E5661-2E96-4169-9150-FEEDFFBDB65D}"/>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spTree>
    <p:custDataLst>
      <p:tags r:id="rId1"/>
    </p:custDataLst>
    <p:extLst>
      <p:ext uri="{BB962C8B-B14F-4D97-AF65-F5344CB8AC3E}">
        <p14:creationId xmlns:p14="http://schemas.microsoft.com/office/powerpoint/2010/main" val="3297836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1D236B-111B-4091-B40B-38EC285A8A79}"/>
              </a:ext>
            </a:extLst>
          </p:cNvPr>
          <p:cNvSpPr>
            <a:spLocks noGrp="1"/>
          </p:cNvSpPr>
          <p:nvPr>
            <p:ph type="title"/>
          </p:nvPr>
        </p:nvSpPr>
        <p:spPr/>
        <p:txBody>
          <a:bodyPr>
            <a:normAutofit/>
          </a:bodyPr>
          <a:lstStyle/>
          <a:p>
            <a:r>
              <a:rPr lang="en-US" dirty="0">
                <a:latin typeface="Franklin Gothic Book" panose="020B0503020102020204" pitchFamily="34" charset="0"/>
              </a:rPr>
              <a:t>Submitting Licenses to DDTC</a:t>
            </a:r>
          </a:p>
        </p:txBody>
      </p:sp>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25</a:t>
            </a:fld>
            <a:endParaRPr lang="en-US" dirty="0"/>
          </a:p>
        </p:txBody>
      </p:sp>
      <p:pic>
        <p:nvPicPr>
          <p:cNvPr id="1026" name="Picture 1" descr="89d59588-7de3-4dee-b2be-70beff0f2b39">
            <a:extLst>
              <a:ext uri="{FF2B5EF4-FFF2-40B4-BE49-F238E27FC236}">
                <a16:creationId xmlns:a16="http://schemas.microsoft.com/office/drawing/2014/main" id="{50BDCA96-BF37-4373-8AD5-80FD341AA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30" y="1722353"/>
            <a:ext cx="6934200" cy="2607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D4FBB4E-9576-4319-9D32-4B1971B5F585}"/>
              </a:ext>
            </a:extLst>
          </p:cNvPr>
          <p:cNvSpPr/>
          <p:nvPr/>
        </p:nvSpPr>
        <p:spPr>
          <a:xfrm>
            <a:off x="3647423" y="3878845"/>
            <a:ext cx="2209679" cy="3595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24563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26</a:t>
            </a:fld>
            <a:endParaRPr lang="en-US" dirty="0"/>
          </a:p>
        </p:txBody>
      </p:sp>
      <p:pic>
        <p:nvPicPr>
          <p:cNvPr id="1026" name="Picture 1" descr="89d59588-7de3-4dee-b2be-70beff0f2b39">
            <a:extLst>
              <a:ext uri="{FF2B5EF4-FFF2-40B4-BE49-F238E27FC236}">
                <a16:creationId xmlns:a16="http://schemas.microsoft.com/office/drawing/2014/main" id="{50BDCA96-BF37-4373-8AD5-80FD341AA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30" y="1722353"/>
            <a:ext cx="6934200" cy="2607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a7f473c9-880f-432f-a48c-d9ced064b5a4">
            <a:extLst>
              <a:ext uri="{FF2B5EF4-FFF2-40B4-BE49-F238E27FC236}">
                <a16:creationId xmlns:a16="http://schemas.microsoft.com/office/drawing/2014/main" id="{A8BBBB17-0ABC-4E1F-B368-17FD781E2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30" y="4502622"/>
            <a:ext cx="8118389" cy="12244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A45E23-F46A-487F-AA70-BE2DBA6DD020}"/>
              </a:ext>
            </a:extLst>
          </p:cNvPr>
          <p:cNvSpPr/>
          <p:nvPr/>
        </p:nvSpPr>
        <p:spPr>
          <a:xfrm>
            <a:off x="4179793" y="5238198"/>
            <a:ext cx="2468141" cy="45182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4">
            <a:extLst>
              <a:ext uri="{FF2B5EF4-FFF2-40B4-BE49-F238E27FC236}">
                <a16:creationId xmlns:a16="http://schemas.microsoft.com/office/drawing/2014/main" id="{71C67B83-53E8-436B-ADBC-6EA534D7CB7E}"/>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sp>
        <p:nvSpPr>
          <p:cNvPr id="3" name="Rectangle 2">
            <a:extLst>
              <a:ext uri="{FF2B5EF4-FFF2-40B4-BE49-F238E27FC236}">
                <a16:creationId xmlns:a16="http://schemas.microsoft.com/office/drawing/2014/main" id="{DB3FAB41-7428-4B72-B868-94248BF79558}"/>
              </a:ext>
            </a:extLst>
          </p:cNvPr>
          <p:cNvSpPr/>
          <p:nvPr/>
        </p:nvSpPr>
        <p:spPr>
          <a:xfrm>
            <a:off x="4352544" y="5394960"/>
            <a:ext cx="539496" cy="1097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2BFA33-BDE6-4718-A2AC-6A409C27D80B}"/>
              </a:ext>
            </a:extLst>
          </p:cNvPr>
          <p:cNvSpPr txBox="1"/>
          <p:nvPr/>
        </p:nvSpPr>
        <p:spPr>
          <a:xfrm>
            <a:off x="4294774" y="5265339"/>
            <a:ext cx="987771" cy="307777"/>
          </a:xfrm>
          <a:prstGeom prst="rect">
            <a:avLst/>
          </a:prstGeom>
          <a:noFill/>
        </p:spPr>
        <p:txBody>
          <a:bodyPr wrap="none" rtlCol="0">
            <a:spAutoFit/>
          </a:bodyPr>
          <a:lstStyle/>
          <a:p>
            <a:r>
              <a:rPr lang="en-US" sz="1400" dirty="0">
                <a:solidFill>
                  <a:schemeClr val="bg1"/>
                </a:solidFill>
              </a:rPr>
              <a:t>John Smith</a:t>
            </a:r>
          </a:p>
        </p:txBody>
      </p:sp>
    </p:spTree>
    <p:custDataLst>
      <p:tags r:id="rId1"/>
    </p:custDataLst>
    <p:extLst>
      <p:ext uri="{BB962C8B-B14F-4D97-AF65-F5344CB8AC3E}">
        <p14:creationId xmlns:p14="http://schemas.microsoft.com/office/powerpoint/2010/main" val="1022049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27</a:t>
            </a:fld>
            <a:endParaRPr lang="en-US" dirty="0"/>
          </a:p>
        </p:txBody>
      </p:sp>
      <p:pic>
        <p:nvPicPr>
          <p:cNvPr id="1026" name="Picture 1" descr="89d59588-7de3-4dee-b2be-70beff0f2b39">
            <a:extLst>
              <a:ext uri="{FF2B5EF4-FFF2-40B4-BE49-F238E27FC236}">
                <a16:creationId xmlns:a16="http://schemas.microsoft.com/office/drawing/2014/main" id="{50BDCA96-BF37-4373-8AD5-80FD341AA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30" y="1722353"/>
            <a:ext cx="6934200" cy="2607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a7f473c9-880f-432f-a48c-d9ced064b5a4">
            <a:extLst>
              <a:ext uri="{FF2B5EF4-FFF2-40B4-BE49-F238E27FC236}">
                <a16:creationId xmlns:a16="http://schemas.microsoft.com/office/drawing/2014/main" id="{A8BBBB17-0ABC-4E1F-B368-17FD781E2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30" y="4502622"/>
            <a:ext cx="8118389" cy="12244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2A28DC0-4E7B-49A0-B456-22BB067FD266}"/>
              </a:ext>
            </a:extLst>
          </p:cNvPr>
          <p:cNvSpPr/>
          <p:nvPr/>
        </p:nvSpPr>
        <p:spPr>
          <a:xfrm>
            <a:off x="6553588" y="4663035"/>
            <a:ext cx="1799580" cy="48973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a:extLst>
              <a:ext uri="{FF2B5EF4-FFF2-40B4-BE49-F238E27FC236}">
                <a16:creationId xmlns:a16="http://schemas.microsoft.com/office/drawing/2014/main" id="{A99C17CB-F116-4A85-BE6F-EE64B6BE35B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sp>
        <p:nvSpPr>
          <p:cNvPr id="3" name="Rectangle 2">
            <a:extLst>
              <a:ext uri="{FF2B5EF4-FFF2-40B4-BE49-F238E27FC236}">
                <a16:creationId xmlns:a16="http://schemas.microsoft.com/office/drawing/2014/main" id="{45266AB1-AA84-42E8-9C6C-214247499AD1}"/>
              </a:ext>
            </a:extLst>
          </p:cNvPr>
          <p:cNvSpPr/>
          <p:nvPr/>
        </p:nvSpPr>
        <p:spPr>
          <a:xfrm>
            <a:off x="4361688" y="5394960"/>
            <a:ext cx="530352" cy="1005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F47267-116A-4315-90CB-9E7B60BF53FD}"/>
              </a:ext>
            </a:extLst>
          </p:cNvPr>
          <p:cNvSpPr txBox="1"/>
          <p:nvPr/>
        </p:nvSpPr>
        <p:spPr>
          <a:xfrm>
            <a:off x="4209969" y="5269730"/>
            <a:ext cx="987771" cy="307777"/>
          </a:xfrm>
          <a:prstGeom prst="rect">
            <a:avLst/>
          </a:prstGeom>
          <a:noFill/>
        </p:spPr>
        <p:txBody>
          <a:bodyPr wrap="none" rtlCol="0">
            <a:spAutoFit/>
          </a:bodyPr>
          <a:lstStyle/>
          <a:p>
            <a:r>
              <a:rPr lang="en-US" sz="1400" dirty="0">
                <a:solidFill>
                  <a:schemeClr val="bg1"/>
                </a:solidFill>
              </a:rPr>
              <a:t>John Smith</a:t>
            </a:r>
          </a:p>
        </p:txBody>
      </p:sp>
    </p:spTree>
    <p:custDataLst>
      <p:tags r:id="rId1"/>
    </p:custDataLst>
    <p:extLst>
      <p:ext uri="{BB962C8B-B14F-4D97-AF65-F5344CB8AC3E}">
        <p14:creationId xmlns:p14="http://schemas.microsoft.com/office/powerpoint/2010/main" val="2677234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030346-452E-4080-B3F8-D0420E8A5D44}"/>
              </a:ext>
            </a:extLst>
          </p:cNvPr>
          <p:cNvPicPr>
            <a:picLocks noChangeAspect="1"/>
          </p:cNvPicPr>
          <p:nvPr/>
        </p:nvPicPr>
        <p:blipFill rotWithShape="1">
          <a:blip r:embed="rId4"/>
          <a:srcRect l="17852" r="18306" b="45704"/>
          <a:stretch/>
        </p:blipFill>
        <p:spPr>
          <a:xfrm>
            <a:off x="652044" y="1509245"/>
            <a:ext cx="7839911" cy="3364508"/>
          </a:xfrm>
          <a:prstGeom prst="rect">
            <a:avLst/>
          </a:prstGeom>
          <a:ln>
            <a:solidFill>
              <a:schemeClr val="accent1"/>
            </a:solidFill>
          </a:ln>
        </p:spPr>
      </p:pic>
      <p:sp>
        <p:nvSpPr>
          <p:cNvPr id="5" name="Slide Number Placeholder 4"/>
          <p:cNvSpPr>
            <a:spLocks noGrp="1"/>
          </p:cNvSpPr>
          <p:nvPr>
            <p:ph type="sldNum" sz="quarter" idx="12"/>
          </p:nvPr>
        </p:nvSpPr>
        <p:spPr/>
        <p:txBody>
          <a:bodyPr/>
          <a:lstStyle/>
          <a:p>
            <a:fld id="{DFD88E76-0BC3-407A-B533-1E1673D0C469}" type="slidenum">
              <a:rPr lang="en-US" smtClean="0"/>
              <a:pPr/>
              <a:t>28</a:t>
            </a:fld>
            <a:endParaRPr lang="en-US" dirty="0"/>
          </a:p>
        </p:txBody>
      </p:sp>
      <p:sp>
        <p:nvSpPr>
          <p:cNvPr id="6" name="Title 5"/>
          <p:cNvSpPr>
            <a:spLocks noGrp="1"/>
          </p:cNvSpPr>
          <p:nvPr>
            <p:ph type="title"/>
          </p:nvPr>
        </p:nvSpPr>
        <p:spPr/>
        <p:txBody>
          <a:bodyPr>
            <a:normAutofit/>
          </a:bodyPr>
          <a:lstStyle/>
          <a:p>
            <a:r>
              <a:rPr lang="en-US" dirty="0">
                <a:latin typeface="Franklin Gothic Book" panose="020B0503020102020204" pitchFamily="34" charset="0"/>
              </a:rPr>
              <a:t>Submitting Licenses to DDTC</a:t>
            </a:r>
          </a:p>
        </p:txBody>
      </p:sp>
      <p:sp>
        <p:nvSpPr>
          <p:cNvPr id="7" name="Rectangle 6">
            <a:extLst>
              <a:ext uri="{FF2B5EF4-FFF2-40B4-BE49-F238E27FC236}">
                <a16:creationId xmlns:a16="http://schemas.microsoft.com/office/drawing/2014/main" id="{BE47898D-6DA5-41DC-8735-EFE13A246B79}"/>
              </a:ext>
            </a:extLst>
          </p:cNvPr>
          <p:cNvSpPr/>
          <p:nvPr/>
        </p:nvSpPr>
        <p:spPr>
          <a:xfrm>
            <a:off x="5275480" y="3126549"/>
            <a:ext cx="608615" cy="2591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06CAC2-189F-48D2-8DC3-B8B0837E0BEC}"/>
              </a:ext>
            </a:extLst>
          </p:cNvPr>
          <p:cNvSpPr/>
          <p:nvPr/>
        </p:nvSpPr>
        <p:spPr>
          <a:xfrm flipV="1">
            <a:off x="3058830" y="2160212"/>
            <a:ext cx="916720" cy="12764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525488-DEDB-406B-B339-BE368B25E19C}"/>
              </a:ext>
            </a:extLst>
          </p:cNvPr>
          <p:cNvSpPr/>
          <p:nvPr/>
        </p:nvSpPr>
        <p:spPr>
          <a:xfrm flipV="1">
            <a:off x="5200660" y="2160211"/>
            <a:ext cx="916720" cy="12764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8EBDF8-BFD4-4565-8481-486BA1E37F9D}"/>
              </a:ext>
            </a:extLst>
          </p:cNvPr>
          <p:cNvSpPr/>
          <p:nvPr/>
        </p:nvSpPr>
        <p:spPr>
          <a:xfrm rot="10800000" flipV="1">
            <a:off x="4379976" y="2160210"/>
            <a:ext cx="656092" cy="12764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rPr>
              <a:t>WidePoint</a:t>
            </a:r>
            <a:endParaRPr lang="en-US" sz="800" dirty="0">
              <a:solidFill>
                <a:schemeClr val="tx1"/>
              </a:solidFill>
            </a:endParaRPr>
          </a:p>
        </p:txBody>
      </p:sp>
    </p:spTree>
    <p:custDataLst>
      <p:tags r:id="rId1"/>
    </p:custDataLst>
    <p:extLst>
      <p:ext uri="{BB962C8B-B14F-4D97-AF65-F5344CB8AC3E}">
        <p14:creationId xmlns:p14="http://schemas.microsoft.com/office/powerpoint/2010/main" val="3898916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image002">
            <a:extLst>
              <a:ext uri="{FF2B5EF4-FFF2-40B4-BE49-F238E27FC236}">
                <a16:creationId xmlns:a16="http://schemas.microsoft.com/office/drawing/2014/main" id="{C525B7C2-7E75-47BB-9405-9A0BDC401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 y="1954721"/>
            <a:ext cx="8658225" cy="27459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FD88E76-0BC3-407A-B533-1E1673D0C469}" type="slidenum">
              <a:rPr lang="en-US" smtClean="0"/>
              <a:pPr/>
              <a:t>29</a:t>
            </a:fld>
            <a:endParaRPr lang="en-US" dirty="0"/>
          </a:p>
        </p:txBody>
      </p:sp>
      <p:sp>
        <p:nvSpPr>
          <p:cNvPr id="6" name="Title 5"/>
          <p:cNvSpPr>
            <a:spLocks noGrp="1"/>
          </p:cNvSpPr>
          <p:nvPr>
            <p:ph type="title"/>
          </p:nvPr>
        </p:nvSpPr>
        <p:spPr/>
        <p:txBody>
          <a:bodyPr>
            <a:normAutofit/>
          </a:bodyPr>
          <a:lstStyle/>
          <a:p>
            <a:r>
              <a:rPr lang="en-US" dirty="0">
                <a:latin typeface="Franklin Gothic Book" panose="020B0503020102020204" pitchFamily="34" charset="0"/>
              </a:rPr>
              <a:t>Submitting Licenses to DDTC</a:t>
            </a:r>
          </a:p>
        </p:txBody>
      </p:sp>
      <p:sp>
        <p:nvSpPr>
          <p:cNvPr id="7" name="Rectangle 6">
            <a:extLst>
              <a:ext uri="{FF2B5EF4-FFF2-40B4-BE49-F238E27FC236}">
                <a16:creationId xmlns:a16="http://schemas.microsoft.com/office/drawing/2014/main" id="{BE47898D-6DA5-41DC-8735-EFE13A246B79}"/>
              </a:ext>
            </a:extLst>
          </p:cNvPr>
          <p:cNvSpPr/>
          <p:nvPr/>
        </p:nvSpPr>
        <p:spPr>
          <a:xfrm>
            <a:off x="4393896" y="3820008"/>
            <a:ext cx="1101647" cy="2582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68188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1999" y="2362202"/>
            <a:ext cx="8105775" cy="1470025"/>
          </a:xfrm>
        </p:spPr>
        <p:txBody>
          <a:bodyPr/>
          <a:lstStyle/>
          <a:p>
            <a:r>
              <a:rPr lang="en-GB" dirty="0">
                <a:latin typeface="Franklin Gothic Book"/>
                <a:cs typeface="Arial"/>
              </a:rPr>
              <a:t>DECCS Hot Topics Webinar</a:t>
            </a:r>
            <a:endParaRPr lang="en-GB" dirty="0">
              <a:latin typeface="Franklin Gothic Book" panose="020B0503020102020204" pitchFamily="34" charset="0"/>
              <a:cs typeface="Arial"/>
            </a:endParaRPr>
          </a:p>
        </p:txBody>
      </p:sp>
      <p:sp>
        <p:nvSpPr>
          <p:cNvPr id="6" name="Subtitle 5"/>
          <p:cNvSpPr>
            <a:spLocks noGrp="1"/>
          </p:cNvSpPr>
          <p:nvPr>
            <p:ph type="subTitle" idx="1"/>
          </p:nvPr>
        </p:nvSpPr>
        <p:spPr>
          <a:xfrm>
            <a:off x="762000" y="3886199"/>
            <a:ext cx="7620000" cy="2188779"/>
          </a:xfrm>
        </p:spPr>
        <p:txBody>
          <a:bodyPr vert="horz" lIns="91440" tIns="45720" rIns="91440" bIns="45720" rtlCol="0" anchor="t">
            <a:normAutofit fontScale="55000" lnSpcReduction="20000"/>
          </a:bodyPr>
          <a:lstStyle/>
          <a:p>
            <a:r>
              <a:rPr lang="en-US" sz="6600" dirty="0">
                <a:solidFill>
                  <a:srgbClr val="000000"/>
                </a:solidFill>
                <a:latin typeface="Franklin Gothic Book" panose="020B0503020102020204" pitchFamily="34" charset="0"/>
              </a:rPr>
              <a:t>Directorate of Defense Trade Controls</a:t>
            </a:r>
            <a:br>
              <a:rPr lang="en-US" sz="6600" dirty="0">
                <a:solidFill>
                  <a:srgbClr val="000000"/>
                </a:solidFill>
                <a:latin typeface="Franklin Gothic Book" panose="020B0503020102020204" pitchFamily="34" charset="0"/>
              </a:rPr>
            </a:br>
            <a:r>
              <a:rPr lang="en-US" sz="4000" dirty="0">
                <a:solidFill>
                  <a:srgbClr val="000000"/>
                </a:solidFill>
                <a:latin typeface="Franklin Gothic Book" panose="020B0503020102020204" pitchFamily="34" charset="0"/>
              </a:rPr>
              <a:t/>
            </a:r>
            <a:br>
              <a:rPr lang="en-US" sz="4000" dirty="0">
                <a:solidFill>
                  <a:srgbClr val="000000"/>
                </a:solidFill>
                <a:latin typeface="Franklin Gothic Book" panose="020B0503020102020204" pitchFamily="34" charset="0"/>
              </a:rPr>
            </a:br>
            <a:r>
              <a:rPr lang="en-US" sz="3500" dirty="0">
                <a:solidFill>
                  <a:srgbClr val="000000"/>
                </a:solidFill>
                <a:latin typeface="Franklin Gothic Book" panose="020B0503020102020204" pitchFamily="34" charset="0"/>
              </a:rPr>
              <a:t>Karen Wrege, DDTC CIO</a:t>
            </a:r>
          </a:p>
          <a:p>
            <a:r>
              <a:rPr lang="en-US" sz="3500" dirty="0">
                <a:solidFill>
                  <a:srgbClr val="000000"/>
                </a:solidFill>
                <a:latin typeface="Franklin Gothic Book" panose="020B0503020102020204" pitchFamily="34" charset="0"/>
              </a:rPr>
              <a:t>Tim Duffy, Licensing Division Chief</a:t>
            </a:r>
          </a:p>
          <a:p>
            <a:r>
              <a:rPr lang="en-US" dirty="0">
                <a:solidFill>
                  <a:srgbClr val="000000"/>
                </a:solidFill>
                <a:latin typeface="Franklin Gothic Book"/>
                <a:cs typeface="Arial"/>
              </a:rPr>
              <a:t>September 9, 2020</a:t>
            </a:r>
            <a:endParaRPr lang="en-US" dirty="0">
              <a:latin typeface="Franklin Gothic Book" panose="020B0503020102020204" pitchFamily="34" charset="0"/>
            </a:endParaRPr>
          </a:p>
          <a:p>
            <a:r>
              <a:rPr lang="en-US" dirty="0">
                <a:solidFill>
                  <a:srgbClr val="000000"/>
                </a:solidFill>
                <a:latin typeface="Times New Roman" panose="02020603050405020304" pitchFamily="18" charset="0"/>
                <a:cs typeface="Times New Roman" panose="02020603050405020304" pitchFamily="18" charset="0"/>
              </a:rPr>
              <a:t/>
            </a:r>
            <a:br>
              <a:rPr lang="en-US" dirty="0">
                <a:solidFill>
                  <a:srgbClr val="000000"/>
                </a:solidFill>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15173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30</a:t>
            </a:fld>
            <a:endParaRPr lang="en-US" dirty="0"/>
          </a:p>
        </p:txBody>
      </p:sp>
      <p:sp>
        <p:nvSpPr>
          <p:cNvPr id="9" name="Title 4">
            <a:extLst>
              <a:ext uri="{FF2B5EF4-FFF2-40B4-BE49-F238E27FC236}">
                <a16:creationId xmlns:a16="http://schemas.microsoft.com/office/drawing/2014/main" id="{A99C17CB-F116-4A85-BE6F-EE64B6BE35B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pic>
        <p:nvPicPr>
          <p:cNvPr id="11" name="Picture 10">
            <a:extLst>
              <a:ext uri="{FF2B5EF4-FFF2-40B4-BE49-F238E27FC236}">
                <a16:creationId xmlns:a16="http://schemas.microsoft.com/office/drawing/2014/main" id="{BAAABCF9-B9BD-4932-B1A5-7E9DCECF2C16}"/>
              </a:ext>
            </a:extLst>
          </p:cNvPr>
          <p:cNvPicPr>
            <a:picLocks noChangeAspect="1"/>
          </p:cNvPicPr>
          <p:nvPr/>
        </p:nvPicPr>
        <p:blipFill rotWithShape="1">
          <a:blip r:embed="rId4"/>
          <a:srcRect l="17942" t="15613" b="11783"/>
          <a:stretch/>
        </p:blipFill>
        <p:spPr>
          <a:xfrm>
            <a:off x="3842394" y="1437517"/>
            <a:ext cx="5034906" cy="4979160"/>
          </a:xfrm>
          <a:prstGeom prst="rect">
            <a:avLst/>
          </a:prstGeom>
          <a:ln>
            <a:solidFill>
              <a:schemeClr val="accent1"/>
            </a:solidFill>
          </a:ln>
        </p:spPr>
      </p:pic>
    </p:spTree>
    <p:custDataLst>
      <p:tags r:id="rId1"/>
    </p:custDataLst>
    <p:extLst>
      <p:ext uri="{BB962C8B-B14F-4D97-AF65-F5344CB8AC3E}">
        <p14:creationId xmlns:p14="http://schemas.microsoft.com/office/powerpoint/2010/main" val="2649509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31</a:t>
            </a:fld>
            <a:endParaRPr lang="en-US" dirty="0"/>
          </a:p>
        </p:txBody>
      </p:sp>
      <p:sp>
        <p:nvSpPr>
          <p:cNvPr id="9" name="Title 4">
            <a:extLst>
              <a:ext uri="{FF2B5EF4-FFF2-40B4-BE49-F238E27FC236}">
                <a16:creationId xmlns:a16="http://schemas.microsoft.com/office/drawing/2014/main" id="{A99C17CB-F116-4A85-BE6F-EE64B6BE35B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pic>
        <p:nvPicPr>
          <p:cNvPr id="5" name="Picture 4">
            <a:extLst>
              <a:ext uri="{FF2B5EF4-FFF2-40B4-BE49-F238E27FC236}">
                <a16:creationId xmlns:a16="http://schemas.microsoft.com/office/drawing/2014/main" id="{C3A5D6BD-9A58-41EA-8866-A97F7A198454}"/>
              </a:ext>
            </a:extLst>
          </p:cNvPr>
          <p:cNvPicPr>
            <a:picLocks noChangeAspect="1"/>
          </p:cNvPicPr>
          <p:nvPr/>
        </p:nvPicPr>
        <p:blipFill rotWithShape="1">
          <a:blip r:embed="rId4"/>
          <a:srcRect l="17942" t="15613" b="11783"/>
          <a:stretch/>
        </p:blipFill>
        <p:spPr>
          <a:xfrm>
            <a:off x="3842394" y="1437517"/>
            <a:ext cx="5034906" cy="4979160"/>
          </a:xfrm>
          <a:prstGeom prst="rect">
            <a:avLst/>
          </a:prstGeom>
          <a:ln>
            <a:solidFill>
              <a:schemeClr val="accent1"/>
            </a:solidFill>
          </a:ln>
        </p:spPr>
      </p:pic>
      <p:pic>
        <p:nvPicPr>
          <p:cNvPr id="6" name="Picture 5">
            <a:extLst>
              <a:ext uri="{FF2B5EF4-FFF2-40B4-BE49-F238E27FC236}">
                <a16:creationId xmlns:a16="http://schemas.microsoft.com/office/drawing/2014/main" id="{CD4565A3-82C3-4B8E-9FD3-8E69E1FF0534}"/>
              </a:ext>
            </a:extLst>
          </p:cNvPr>
          <p:cNvPicPr>
            <a:picLocks noChangeAspect="1"/>
          </p:cNvPicPr>
          <p:nvPr/>
        </p:nvPicPr>
        <p:blipFill rotWithShape="1">
          <a:blip r:embed="rId4"/>
          <a:srcRect l="18087" t="15732" b="72274"/>
          <a:stretch/>
        </p:blipFill>
        <p:spPr>
          <a:xfrm>
            <a:off x="152211" y="1516862"/>
            <a:ext cx="8839577" cy="1442110"/>
          </a:xfrm>
          <a:prstGeom prst="rect">
            <a:avLst/>
          </a:prstGeom>
          <a:ln>
            <a:solidFill>
              <a:schemeClr val="accent1"/>
            </a:solidFill>
          </a:ln>
        </p:spPr>
      </p:pic>
      <p:sp>
        <p:nvSpPr>
          <p:cNvPr id="8" name="Rectangle 7">
            <a:extLst>
              <a:ext uri="{FF2B5EF4-FFF2-40B4-BE49-F238E27FC236}">
                <a16:creationId xmlns:a16="http://schemas.microsoft.com/office/drawing/2014/main" id="{99A6BE96-89BD-43F7-8024-ECA25B0EDD4E}"/>
              </a:ext>
            </a:extLst>
          </p:cNvPr>
          <p:cNvSpPr/>
          <p:nvPr/>
        </p:nvSpPr>
        <p:spPr>
          <a:xfrm>
            <a:off x="530544" y="2182717"/>
            <a:ext cx="1778314" cy="22323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45898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32</a:t>
            </a:fld>
            <a:endParaRPr lang="en-US" dirty="0"/>
          </a:p>
        </p:txBody>
      </p:sp>
      <p:sp>
        <p:nvSpPr>
          <p:cNvPr id="9" name="Title 4">
            <a:extLst>
              <a:ext uri="{FF2B5EF4-FFF2-40B4-BE49-F238E27FC236}">
                <a16:creationId xmlns:a16="http://schemas.microsoft.com/office/drawing/2014/main" id="{A99C17CB-F116-4A85-BE6F-EE64B6BE35B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pic>
        <p:nvPicPr>
          <p:cNvPr id="5" name="Picture 4">
            <a:extLst>
              <a:ext uri="{FF2B5EF4-FFF2-40B4-BE49-F238E27FC236}">
                <a16:creationId xmlns:a16="http://schemas.microsoft.com/office/drawing/2014/main" id="{C3A5D6BD-9A58-41EA-8866-A97F7A198454}"/>
              </a:ext>
            </a:extLst>
          </p:cNvPr>
          <p:cNvPicPr>
            <a:picLocks noChangeAspect="1"/>
          </p:cNvPicPr>
          <p:nvPr/>
        </p:nvPicPr>
        <p:blipFill rotWithShape="1">
          <a:blip r:embed="rId4"/>
          <a:srcRect l="17942" t="15613" b="11783"/>
          <a:stretch/>
        </p:blipFill>
        <p:spPr>
          <a:xfrm>
            <a:off x="3842394" y="1437517"/>
            <a:ext cx="5034906" cy="4979160"/>
          </a:xfrm>
          <a:prstGeom prst="rect">
            <a:avLst/>
          </a:prstGeom>
          <a:ln>
            <a:solidFill>
              <a:schemeClr val="accent1"/>
            </a:solidFill>
          </a:ln>
        </p:spPr>
      </p:pic>
      <p:pic>
        <p:nvPicPr>
          <p:cNvPr id="7" name="Picture 6">
            <a:extLst>
              <a:ext uri="{FF2B5EF4-FFF2-40B4-BE49-F238E27FC236}">
                <a16:creationId xmlns:a16="http://schemas.microsoft.com/office/drawing/2014/main" id="{78973115-A734-4B80-BEC2-7D88771407A6}"/>
              </a:ext>
            </a:extLst>
          </p:cNvPr>
          <p:cNvPicPr>
            <a:picLocks noChangeAspect="1"/>
          </p:cNvPicPr>
          <p:nvPr/>
        </p:nvPicPr>
        <p:blipFill rotWithShape="1">
          <a:blip r:embed="rId4"/>
          <a:srcRect l="18087" t="71807" b="11682"/>
          <a:stretch/>
        </p:blipFill>
        <p:spPr>
          <a:xfrm>
            <a:off x="256672" y="4583712"/>
            <a:ext cx="8679343" cy="1954851"/>
          </a:xfrm>
          <a:prstGeom prst="rect">
            <a:avLst/>
          </a:prstGeom>
          <a:ln>
            <a:solidFill>
              <a:schemeClr val="accent1"/>
            </a:solidFill>
          </a:ln>
        </p:spPr>
      </p:pic>
      <p:sp>
        <p:nvSpPr>
          <p:cNvPr id="8" name="Rectangle 7">
            <a:extLst>
              <a:ext uri="{FF2B5EF4-FFF2-40B4-BE49-F238E27FC236}">
                <a16:creationId xmlns:a16="http://schemas.microsoft.com/office/drawing/2014/main" id="{99A6BE96-89BD-43F7-8024-ECA25B0EDD4E}"/>
              </a:ext>
            </a:extLst>
          </p:cNvPr>
          <p:cNvSpPr/>
          <p:nvPr/>
        </p:nvSpPr>
        <p:spPr>
          <a:xfrm>
            <a:off x="7511304" y="6038764"/>
            <a:ext cx="1239371" cy="3123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8373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33</a:t>
            </a:fld>
            <a:endParaRPr lang="en-US" dirty="0"/>
          </a:p>
        </p:txBody>
      </p:sp>
      <p:sp>
        <p:nvSpPr>
          <p:cNvPr id="9" name="Title 4">
            <a:extLst>
              <a:ext uri="{FF2B5EF4-FFF2-40B4-BE49-F238E27FC236}">
                <a16:creationId xmlns:a16="http://schemas.microsoft.com/office/drawing/2014/main" id="{A99C17CB-F116-4A85-BE6F-EE64B6BE35B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pic>
        <p:nvPicPr>
          <p:cNvPr id="10" name="Picture 9">
            <a:extLst>
              <a:ext uri="{FF2B5EF4-FFF2-40B4-BE49-F238E27FC236}">
                <a16:creationId xmlns:a16="http://schemas.microsoft.com/office/drawing/2014/main" id="{5CF3EDC0-C90F-4468-BD94-C8BADAB19DB4}"/>
              </a:ext>
            </a:extLst>
          </p:cNvPr>
          <p:cNvPicPr>
            <a:picLocks noChangeAspect="1"/>
          </p:cNvPicPr>
          <p:nvPr/>
        </p:nvPicPr>
        <p:blipFill rotWithShape="1">
          <a:blip r:embed="rId4"/>
          <a:srcRect l="16513" r="2209" b="25549"/>
          <a:stretch/>
        </p:blipFill>
        <p:spPr>
          <a:xfrm>
            <a:off x="595422" y="1798453"/>
            <a:ext cx="7747568" cy="3581622"/>
          </a:xfrm>
          <a:prstGeom prst="rect">
            <a:avLst/>
          </a:prstGeom>
          <a:ln>
            <a:solidFill>
              <a:schemeClr val="accent1"/>
            </a:solidFill>
          </a:ln>
        </p:spPr>
      </p:pic>
      <p:pic>
        <p:nvPicPr>
          <p:cNvPr id="11" name="Picture 10">
            <a:extLst>
              <a:ext uri="{FF2B5EF4-FFF2-40B4-BE49-F238E27FC236}">
                <a16:creationId xmlns:a16="http://schemas.microsoft.com/office/drawing/2014/main" id="{C5CB97E8-F33F-4229-865F-368A46F4DF23}"/>
              </a:ext>
            </a:extLst>
          </p:cNvPr>
          <p:cNvPicPr>
            <a:picLocks noChangeAspect="1"/>
          </p:cNvPicPr>
          <p:nvPr/>
        </p:nvPicPr>
        <p:blipFill rotWithShape="1">
          <a:blip r:embed="rId4"/>
          <a:srcRect l="38330" r="37986" b="84694"/>
          <a:stretch/>
        </p:blipFill>
        <p:spPr>
          <a:xfrm>
            <a:off x="1834563" y="1755724"/>
            <a:ext cx="5377177" cy="1752841"/>
          </a:xfrm>
          <a:prstGeom prst="rect">
            <a:avLst/>
          </a:prstGeom>
          <a:ln>
            <a:solidFill>
              <a:schemeClr val="accent1"/>
            </a:solidFill>
          </a:ln>
        </p:spPr>
      </p:pic>
      <p:sp>
        <p:nvSpPr>
          <p:cNvPr id="12" name="Rectangle 11">
            <a:extLst>
              <a:ext uri="{FF2B5EF4-FFF2-40B4-BE49-F238E27FC236}">
                <a16:creationId xmlns:a16="http://schemas.microsoft.com/office/drawing/2014/main" id="{CA47391E-3A04-4CC2-8FD1-87904A6A3F0E}"/>
              </a:ext>
            </a:extLst>
          </p:cNvPr>
          <p:cNvSpPr/>
          <p:nvPr/>
        </p:nvSpPr>
        <p:spPr>
          <a:xfrm>
            <a:off x="5151573" y="2811090"/>
            <a:ext cx="975404" cy="56315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5CD6A05A-F285-4561-9B4F-E7A8D45C70F8}"/>
              </a:ext>
            </a:extLst>
          </p:cNvPr>
          <p:cNvSpPr/>
          <p:nvPr/>
        </p:nvSpPr>
        <p:spPr>
          <a:xfrm>
            <a:off x="1981200" y="1905000"/>
            <a:ext cx="2625969" cy="234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18075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34</a:t>
            </a:fld>
            <a:endParaRPr lang="en-US" dirty="0"/>
          </a:p>
        </p:txBody>
      </p:sp>
      <p:sp>
        <p:nvSpPr>
          <p:cNvPr id="9" name="Title 4">
            <a:extLst>
              <a:ext uri="{FF2B5EF4-FFF2-40B4-BE49-F238E27FC236}">
                <a16:creationId xmlns:a16="http://schemas.microsoft.com/office/drawing/2014/main" id="{A99C17CB-F116-4A85-BE6F-EE64B6BE35BF}"/>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Submitting Licenses to DDTC</a:t>
            </a:r>
          </a:p>
        </p:txBody>
      </p:sp>
      <p:sp>
        <p:nvSpPr>
          <p:cNvPr id="8" name="Slide Number Placeholder 4">
            <a:extLst>
              <a:ext uri="{FF2B5EF4-FFF2-40B4-BE49-F238E27FC236}">
                <a16:creationId xmlns:a16="http://schemas.microsoft.com/office/drawing/2014/main" id="{A8A861B5-4C56-4C3A-AA3D-2E6A53BD4A51}"/>
              </a:ext>
            </a:extLst>
          </p:cNvPr>
          <p:cNvSpPr txBox="1">
            <a:spLocks/>
          </p:cNvSpPr>
          <p:nvPr/>
        </p:nvSpPr>
        <p:spPr>
          <a:xfrm>
            <a:off x="8686800" y="6416677"/>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D88E76-0BC3-407A-B533-1E1673D0C469}" type="slidenum">
              <a:rPr lang="en-US" smtClean="0"/>
              <a:pPr/>
              <a:t>34</a:t>
            </a:fld>
            <a:endParaRPr lang="en-US" dirty="0"/>
          </a:p>
        </p:txBody>
      </p:sp>
      <p:pic>
        <p:nvPicPr>
          <p:cNvPr id="14" name="Picture 13">
            <a:extLst>
              <a:ext uri="{FF2B5EF4-FFF2-40B4-BE49-F238E27FC236}">
                <a16:creationId xmlns:a16="http://schemas.microsoft.com/office/drawing/2014/main" id="{2F39CC9F-6805-4276-8D88-C54D08F8E0AA}"/>
              </a:ext>
            </a:extLst>
          </p:cNvPr>
          <p:cNvPicPr>
            <a:picLocks noChangeAspect="1"/>
          </p:cNvPicPr>
          <p:nvPr/>
        </p:nvPicPr>
        <p:blipFill>
          <a:blip r:embed="rId4"/>
          <a:stretch>
            <a:fillRect/>
          </a:stretch>
        </p:blipFill>
        <p:spPr>
          <a:xfrm>
            <a:off x="338470" y="1543272"/>
            <a:ext cx="8467060" cy="4273219"/>
          </a:xfrm>
          <a:prstGeom prst="rect">
            <a:avLst/>
          </a:prstGeom>
          <a:ln>
            <a:solidFill>
              <a:schemeClr val="accent1"/>
            </a:solidFill>
          </a:ln>
        </p:spPr>
      </p:pic>
      <p:pic>
        <p:nvPicPr>
          <p:cNvPr id="15" name="Picture 14">
            <a:extLst>
              <a:ext uri="{FF2B5EF4-FFF2-40B4-BE49-F238E27FC236}">
                <a16:creationId xmlns:a16="http://schemas.microsoft.com/office/drawing/2014/main" id="{EACA31F3-51F6-4673-B146-D022E32BCDAF}"/>
              </a:ext>
            </a:extLst>
          </p:cNvPr>
          <p:cNvPicPr>
            <a:picLocks noChangeAspect="1"/>
          </p:cNvPicPr>
          <p:nvPr/>
        </p:nvPicPr>
        <p:blipFill rotWithShape="1">
          <a:blip r:embed="rId4"/>
          <a:srcRect l="38840" t="32000" r="39470" b="33000"/>
          <a:stretch/>
        </p:blipFill>
        <p:spPr>
          <a:xfrm>
            <a:off x="3221635" y="2626342"/>
            <a:ext cx="3428152" cy="2809542"/>
          </a:xfrm>
          <a:prstGeom prst="rect">
            <a:avLst/>
          </a:prstGeom>
          <a:ln>
            <a:solidFill>
              <a:schemeClr val="accent1"/>
            </a:solidFill>
          </a:ln>
        </p:spPr>
      </p:pic>
      <p:sp>
        <p:nvSpPr>
          <p:cNvPr id="16" name="Rectangle 15">
            <a:extLst>
              <a:ext uri="{FF2B5EF4-FFF2-40B4-BE49-F238E27FC236}">
                <a16:creationId xmlns:a16="http://schemas.microsoft.com/office/drawing/2014/main" id="{1D86C92E-9A89-49CF-AB92-2B3A6D696885}"/>
              </a:ext>
            </a:extLst>
          </p:cNvPr>
          <p:cNvSpPr/>
          <p:nvPr/>
        </p:nvSpPr>
        <p:spPr>
          <a:xfrm>
            <a:off x="5723898" y="4853535"/>
            <a:ext cx="745416" cy="46696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1662169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cs typeface="Arial"/>
              </a:rPr>
              <a:t>What if I need help?</a:t>
            </a:r>
            <a:endParaRPr lang="en-US" dirty="0">
              <a:latin typeface="Franklin Gothic Book" panose="020B0503020102020204" pitchFamily="34" charset="0"/>
            </a:endParaRPr>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35</a:t>
            </a:fld>
            <a:endParaRPr lang="en-US" dirty="0"/>
          </a:p>
        </p:txBody>
      </p:sp>
    </p:spTree>
    <p:extLst>
      <p:ext uri="{BB962C8B-B14F-4D97-AF65-F5344CB8AC3E}">
        <p14:creationId xmlns:p14="http://schemas.microsoft.com/office/powerpoint/2010/main" val="1263537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253416" y="6330200"/>
            <a:ext cx="381000" cy="365125"/>
          </a:xfrm>
        </p:spPr>
        <p:txBody>
          <a:bodyPr/>
          <a:lstStyle/>
          <a:p>
            <a:fld id="{DFD88E76-0BC3-407A-B533-1E1673D0C469}" type="slidenum">
              <a:rPr lang="en-US" smtClean="0"/>
              <a:pPr/>
              <a:t>36</a:t>
            </a:fld>
            <a:endParaRPr lang="en-US" dirty="0"/>
          </a:p>
        </p:txBody>
      </p:sp>
      <p:sp>
        <p:nvSpPr>
          <p:cNvPr id="6" name="Title 5"/>
          <p:cNvSpPr>
            <a:spLocks noGrp="1"/>
          </p:cNvSpPr>
          <p:nvPr>
            <p:ph type="title"/>
          </p:nvPr>
        </p:nvSpPr>
        <p:spPr/>
        <p:txBody>
          <a:bodyPr/>
          <a:lstStyle/>
          <a:p>
            <a:r>
              <a:rPr lang="en-US" dirty="0">
                <a:latin typeface="Franklin Gothic Book" panose="020B0503020102020204" pitchFamily="34" charset="0"/>
              </a:rPr>
              <a:t>DECCS FAQs &amp; Help Guides </a:t>
            </a:r>
          </a:p>
        </p:txBody>
      </p:sp>
      <p:sp>
        <p:nvSpPr>
          <p:cNvPr id="3" name="TextBox 2">
            <a:extLst>
              <a:ext uri="{FF2B5EF4-FFF2-40B4-BE49-F238E27FC236}">
                <a16:creationId xmlns:a16="http://schemas.microsoft.com/office/drawing/2014/main" id="{03304F87-6D1E-4306-A1FB-F5FE42CC3339}"/>
              </a:ext>
            </a:extLst>
          </p:cNvPr>
          <p:cNvSpPr txBox="1"/>
          <p:nvPr/>
        </p:nvSpPr>
        <p:spPr>
          <a:xfrm>
            <a:off x="1775637" y="1371599"/>
            <a:ext cx="6124754" cy="369332"/>
          </a:xfrm>
          <a:prstGeom prst="rect">
            <a:avLst/>
          </a:prstGeom>
          <a:noFill/>
        </p:spPr>
        <p:txBody>
          <a:bodyPr wrap="none" rtlCol="0">
            <a:spAutoFit/>
          </a:bodyPr>
          <a:lstStyle/>
          <a:p>
            <a:r>
              <a:rPr lang="en-US" dirty="0">
                <a:latin typeface="Franklin Gothic Book" panose="020B0503020102020204" pitchFamily="34" charset="0"/>
              </a:rPr>
              <a:t>Visit our website: </a:t>
            </a:r>
            <a:r>
              <a:rPr lang="en-US" dirty="0">
                <a:latin typeface="Franklin Gothic Book" panose="020B0503020102020204" pitchFamily="34" charset="0"/>
                <a:hlinkClick r:id="rId3"/>
              </a:rPr>
              <a:t>https://www.pmddtc.state.gov/ddtc_public</a:t>
            </a:r>
            <a:r>
              <a:rPr lang="en-US" dirty="0">
                <a:latin typeface="Franklin Gothic Book" panose="020B0503020102020204" pitchFamily="34" charset="0"/>
              </a:rPr>
              <a:t> </a:t>
            </a:r>
          </a:p>
        </p:txBody>
      </p:sp>
      <p:pic>
        <p:nvPicPr>
          <p:cNvPr id="13" name="Picture 12">
            <a:extLst>
              <a:ext uri="{FF2B5EF4-FFF2-40B4-BE49-F238E27FC236}">
                <a16:creationId xmlns:a16="http://schemas.microsoft.com/office/drawing/2014/main" id="{05DFF854-4A90-4E92-AAB9-F5C31D6F7B43}"/>
              </a:ext>
            </a:extLst>
          </p:cNvPr>
          <p:cNvPicPr>
            <a:picLocks noChangeAspect="1"/>
          </p:cNvPicPr>
          <p:nvPr/>
        </p:nvPicPr>
        <p:blipFill rotWithShape="1">
          <a:blip r:embed="rId4"/>
          <a:srcRect l="9767" t="12171" r="60000" b="6269"/>
          <a:stretch/>
        </p:blipFill>
        <p:spPr>
          <a:xfrm>
            <a:off x="229196" y="1767512"/>
            <a:ext cx="5300860" cy="4022032"/>
          </a:xfrm>
          <a:prstGeom prst="rect">
            <a:avLst/>
          </a:prstGeom>
          <a:ln>
            <a:solidFill>
              <a:schemeClr val="tx2"/>
            </a:solidFill>
          </a:ln>
        </p:spPr>
      </p:pic>
    </p:spTree>
    <p:extLst>
      <p:ext uri="{BB962C8B-B14F-4D97-AF65-F5344CB8AC3E}">
        <p14:creationId xmlns:p14="http://schemas.microsoft.com/office/powerpoint/2010/main" val="757162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rPr>
              <a:t>DECCS FAQs &amp; Help Guides </a:t>
            </a:r>
          </a:p>
        </p:txBody>
      </p:sp>
      <p:pic>
        <p:nvPicPr>
          <p:cNvPr id="13" name="Picture 12">
            <a:extLst>
              <a:ext uri="{FF2B5EF4-FFF2-40B4-BE49-F238E27FC236}">
                <a16:creationId xmlns:a16="http://schemas.microsoft.com/office/drawing/2014/main" id="{05DFF854-4A90-4E92-AAB9-F5C31D6F7B43}"/>
              </a:ext>
            </a:extLst>
          </p:cNvPr>
          <p:cNvPicPr>
            <a:picLocks noChangeAspect="1"/>
          </p:cNvPicPr>
          <p:nvPr/>
        </p:nvPicPr>
        <p:blipFill rotWithShape="1">
          <a:blip r:embed="rId3"/>
          <a:srcRect l="9767" t="12171" r="60000" b="6269"/>
          <a:stretch/>
        </p:blipFill>
        <p:spPr>
          <a:xfrm>
            <a:off x="229196" y="1767512"/>
            <a:ext cx="5300860" cy="4022032"/>
          </a:xfrm>
          <a:prstGeom prst="rect">
            <a:avLst/>
          </a:prstGeom>
          <a:ln>
            <a:solidFill>
              <a:schemeClr val="tx2"/>
            </a:solidFill>
          </a:ln>
        </p:spPr>
      </p:pic>
      <p:pic>
        <p:nvPicPr>
          <p:cNvPr id="2" name="Picture 1">
            <a:extLst>
              <a:ext uri="{FF2B5EF4-FFF2-40B4-BE49-F238E27FC236}">
                <a16:creationId xmlns:a16="http://schemas.microsoft.com/office/drawing/2014/main" id="{3AC110E3-164D-4646-B00A-4CD02421AEEC}"/>
              </a:ext>
            </a:extLst>
          </p:cNvPr>
          <p:cNvPicPr>
            <a:picLocks noChangeAspect="1"/>
          </p:cNvPicPr>
          <p:nvPr/>
        </p:nvPicPr>
        <p:blipFill rotWithShape="1">
          <a:blip r:embed="rId4"/>
          <a:srcRect l="29071" t="50000" r="61395" b="24574"/>
          <a:stretch/>
        </p:blipFill>
        <p:spPr>
          <a:xfrm>
            <a:off x="3742660" y="3778528"/>
            <a:ext cx="3814924" cy="2861194"/>
          </a:xfrm>
          <a:prstGeom prst="rect">
            <a:avLst/>
          </a:prstGeom>
          <a:ln>
            <a:solidFill>
              <a:schemeClr val="tx2"/>
            </a:solidFill>
          </a:ln>
        </p:spPr>
      </p:pic>
      <p:sp>
        <p:nvSpPr>
          <p:cNvPr id="7" name="Rectangle 6">
            <a:extLst>
              <a:ext uri="{FF2B5EF4-FFF2-40B4-BE49-F238E27FC236}">
                <a16:creationId xmlns:a16="http://schemas.microsoft.com/office/drawing/2014/main" id="{6CE934DB-C050-4198-845F-263B023F756A}"/>
              </a:ext>
            </a:extLst>
          </p:cNvPr>
          <p:cNvSpPr/>
          <p:nvPr/>
        </p:nvSpPr>
        <p:spPr>
          <a:xfrm>
            <a:off x="4040371" y="5688419"/>
            <a:ext cx="1073889" cy="2870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88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rPr>
              <a:t>DECCS FAQs &amp; Help Guides </a:t>
            </a:r>
          </a:p>
        </p:txBody>
      </p:sp>
      <p:pic>
        <p:nvPicPr>
          <p:cNvPr id="3" name="Picture 2">
            <a:extLst>
              <a:ext uri="{FF2B5EF4-FFF2-40B4-BE49-F238E27FC236}">
                <a16:creationId xmlns:a16="http://schemas.microsoft.com/office/drawing/2014/main" id="{A607BC9C-F4C0-4FFE-8F3A-68B3F2F03E85}"/>
              </a:ext>
            </a:extLst>
          </p:cNvPr>
          <p:cNvPicPr>
            <a:picLocks noChangeAspect="1"/>
          </p:cNvPicPr>
          <p:nvPr/>
        </p:nvPicPr>
        <p:blipFill rotWithShape="1">
          <a:blip r:embed="rId3"/>
          <a:srcRect l="8953" t="22507" r="59302" b="5142"/>
          <a:stretch/>
        </p:blipFill>
        <p:spPr>
          <a:xfrm>
            <a:off x="1143000" y="1533748"/>
            <a:ext cx="7260865" cy="4654402"/>
          </a:xfrm>
          <a:prstGeom prst="rect">
            <a:avLst/>
          </a:prstGeom>
          <a:ln>
            <a:solidFill>
              <a:schemeClr val="tx2"/>
            </a:solidFill>
          </a:ln>
        </p:spPr>
      </p:pic>
      <p:sp>
        <p:nvSpPr>
          <p:cNvPr id="7" name="Rectangle 6">
            <a:extLst>
              <a:ext uri="{FF2B5EF4-FFF2-40B4-BE49-F238E27FC236}">
                <a16:creationId xmlns:a16="http://schemas.microsoft.com/office/drawing/2014/main" id="{6CE934DB-C050-4198-845F-263B023F756A}"/>
              </a:ext>
            </a:extLst>
          </p:cNvPr>
          <p:cNvSpPr/>
          <p:nvPr/>
        </p:nvSpPr>
        <p:spPr>
          <a:xfrm>
            <a:off x="4859079" y="3429000"/>
            <a:ext cx="520995" cy="2870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856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rPr>
              <a:t>DECCS FAQs &amp; Help Guides </a:t>
            </a:r>
          </a:p>
        </p:txBody>
      </p:sp>
      <p:pic>
        <p:nvPicPr>
          <p:cNvPr id="2" name="Picture 1">
            <a:extLst>
              <a:ext uri="{FF2B5EF4-FFF2-40B4-BE49-F238E27FC236}">
                <a16:creationId xmlns:a16="http://schemas.microsoft.com/office/drawing/2014/main" id="{3B91F38E-6900-4518-99DF-C780BA9C3C79}"/>
              </a:ext>
            </a:extLst>
          </p:cNvPr>
          <p:cNvPicPr>
            <a:picLocks noChangeAspect="1"/>
          </p:cNvPicPr>
          <p:nvPr/>
        </p:nvPicPr>
        <p:blipFill rotWithShape="1">
          <a:blip r:embed="rId3"/>
          <a:srcRect l="10000" t="17131" r="58372" b="5969"/>
          <a:stretch/>
        </p:blipFill>
        <p:spPr>
          <a:xfrm>
            <a:off x="1679944" y="1711840"/>
            <a:ext cx="6203926" cy="4242391"/>
          </a:xfrm>
          <a:prstGeom prst="rect">
            <a:avLst/>
          </a:prstGeom>
          <a:ln>
            <a:solidFill>
              <a:schemeClr val="tx2"/>
            </a:solidFill>
          </a:ln>
        </p:spPr>
      </p:pic>
      <p:sp>
        <p:nvSpPr>
          <p:cNvPr id="7" name="Rectangle 6">
            <a:extLst>
              <a:ext uri="{FF2B5EF4-FFF2-40B4-BE49-F238E27FC236}">
                <a16:creationId xmlns:a16="http://schemas.microsoft.com/office/drawing/2014/main" id="{6CE934DB-C050-4198-845F-263B023F756A}"/>
              </a:ext>
            </a:extLst>
          </p:cNvPr>
          <p:cNvSpPr/>
          <p:nvPr/>
        </p:nvSpPr>
        <p:spPr>
          <a:xfrm>
            <a:off x="4782032" y="4885974"/>
            <a:ext cx="611199" cy="18075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60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773706" y="1600201"/>
            <a:ext cx="3989294" cy="4892676"/>
          </a:xfrm>
          <a:prstGeom prst="rect">
            <a:avLst/>
          </a:prstGeom>
          <a:ln>
            <a:solidFill>
              <a:schemeClr val="tx2"/>
            </a:solidFill>
          </a:ln>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9600" b="1" dirty="0">
                <a:latin typeface="Franklin Gothic Book" panose="020B0503020102020204" pitchFamily="34" charset="0"/>
              </a:rPr>
              <a:t>About the Speakers: </a:t>
            </a:r>
            <a:endParaRPr lang="en-US" sz="4000" dirty="0">
              <a:latin typeface="Franklin Gothic Book" panose="020B0503020102020204" pitchFamily="34" charset="0"/>
            </a:endParaRPr>
          </a:p>
          <a:p>
            <a:pPr marL="0" indent="0">
              <a:buFont typeface="Arial" panose="020B0604020202020204" pitchFamily="34" charset="0"/>
              <a:buNone/>
            </a:pPr>
            <a:r>
              <a:rPr lang="en-US" sz="8000" b="1" dirty="0">
                <a:latin typeface="Franklin Gothic Book" panose="020B0503020102020204" pitchFamily="34" charset="0"/>
              </a:rPr>
              <a:t>Karen Wrege</a:t>
            </a:r>
            <a:r>
              <a:rPr lang="en-US" sz="8000" dirty="0">
                <a:latin typeface="Franklin Gothic Book" panose="020B0503020102020204" pitchFamily="34" charset="0"/>
              </a:rPr>
              <a:t>, </a:t>
            </a:r>
            <a:r>
              <a:rPr lang="en-US" sz="8000" b="1" dirty="0">
                <a:latin typeface="Franklin Gothic Book" panose="020B0503020102020204" pitchFamily="34" charset="0"/>
              </a:rPr>
              <a:t>CIO</a:t>
            </a:r>
          </a:p>
          <a:p>
            <a:r>
              <a:rPr lang="en-US" sz="5600" dirty="0">
                <a:latin typeface="Franklin Gothic Book" panose="020B0503020102020204" pitchFamily="34" charset="0"/>
              </a:rPr>
              <a:t>Joined DDTC as the CIO in October 2014, Prior to DDTC, spent 10 years in economic consultancy providing auction software and services to global clients in the telecommunications industry </a:t>
            </a:r>
          </a:p>
          <a:p>
            <a:r>
              <a:rPr lang="en-US" sz="5600" dirty="0">
                <a:latin typeface="Franklin Gothic Book" panose="020B0503020102020204" pitchFamily="34" charset="0"/>
              </a:rPr>
              <a:t>Served as manager of the US Federal Communications Commission's spectrum auctions beginning in 1994 and was promoted to Chief Information Officer of the Wireless Telecommunications Bureau</a:t>
            </a:r>
          </a:p>
          <a:p>
            <a:pPr marL="0" indent="0">
              <a:buNone/>
            </a:pPr>
            <a:endParaRPr lang="en-US" sz="5600" dirty="0">
              <a:latin typeface="Franklin Gothic Book" panose="020B0503020102020204" pitchFamily="34" charset="0"/>
            </a:endParaRPr>
          </a:p>
          <a:p>
            <a:pPr marL="0" indent="0">
              <a:buNone/>
            </a:pPr>
            <a:r>
              <a:rPr lang="en-US" sz="8000" b="1" dirty="0">
                <a:latin typeface="Franklin Gothic Book" panose="020B0503020102020204" pitchFamily="34" charset="0"/>
              </a:rPr>
              <a:t>Tim Duffy, Licensing Division Chief</a:t>
            </a:r>
          </a:p>
          <a:p>
            <a:r>
              <a:rPr lang="en-US" sz="5600" dirty="0">
                <a:latin typeface="Franklin Gothic Book" panose="020B0503020102020204" pitchFamily="34" charset="0"/>
              </a:rPr>
              <a:t>Served as a U.S Army Officer for 30-years, retiring as the rank of Lieutenant Colonel.</a:t>
            </a:r>
          </a:p>
          <a:p>
            <a:r>
              <a:rPr lang="en-US" sz="5600" dirty="0">
                <a:latin typeface="Franklin Gothic Book" panose="020B0503020102020204" pitchFamily="34" charset="0"/>
              </a:rPr>
              <a:t>Joined DDTC in 2015 as Agreements officer for the Electronics and Training Division until 2018, then worked as an industry compliance consultant until returning to DDTC in 2019 as Chief of the Space, Missile and Sensor Division.</a:t>
            </a:r>
          </a:p>
        </p:txBody>
      </p:sp>
      <p:sp>
        <p:nvSpPr>
          <p:cNvPr id="2" name="Title 1"/>
          <p:cNvSpPr>
            <a:spLocks noGrp="1"/>
          </p:cNvSpPr>
          <p:nvPr>
            <p:ph type="title"/>
          </p:nvPr>
        </p:nvSpPr>
        <p:spPr/>
        <p:txBody>
          <a:bodyPr/>
          <a:lstStyle/>
          <a:p>
            <a:r>
              <a:rPr lang="en-US" dirty="0">
                <a:latin typeface="Franklin Gothic Book" panose="020B0503020102020204" pitchFamily="34" charset="0"/>
              </a:rPr>
              <a:t>Introduction</a:t>
            </a:r>
          </a:p>
        </p:txBody>
      </p:sp>
      <p:sp>
        <p:nvSpPr>
          <p:cNvPr id="3" name="Content Placeholder 2"/>
          <p:cNvSpPr>
            <a:spLocks noGrp="1"/>
          </p:cNvSpPr>
          <p:nvPr>
            <p:ph idx="1"/>
          </p:nvPr>
        </p:nvSpPr>
        <p:spPr>
          <a:xfrm>
            <a:off x="457200" y="1600202"/>
            <a:ext cx="3989294" cy="4892675"/>
          </a:xfrm>
          <a:solidFill>
            <a:srgbClr val="222C58"/>
          </a:solidFill>
        </p:spPr>
        <p:txBody>
          <a:bodyPr>
            <a:normAutofit/>
          </a:bodyPr>
          <a:lstStyle/>
          <a:p>
            <a:pPr marL="0" indent="0">
              <a:spcAft>
                <a:spcPts val="600"/>
              </a:spcAft>
              <a:buNone/>
            </a:pPr>
            <a:r>
              <a:rPr lang="en-US" sz="2400" b="1" dirty="0">
                <a:solidFill>
                  <a:schemeClr val="bg1"/>
                </a:solidFill>
                <a:latin typeface="Franklin Gothic Book" panose="020B0503020102020204" pitchFamily="34" charset="0"/>
              </a:rPr>
              <a:t>About DDTC:</a:t>
            </a:r>
          </a:p>
          <a:p>
            <a:pPr>
              <a:spcBef>
                <a:spcPts val="600"/>
              </a:spcBef>
              <a:spcAft>
                <a:spcPts val="600"/>
              </a:spcAft>
            </a:pPr>
            <a:r>
              <a:rPr lang="en-US" sz="1600" b="1" dirty="0">
                <a:solidFill>
                  <a:schemeClr val="bg1"/>
                </a:solidFill>
                <a:latin typeface="Franklin Gothic Book" panose="020B0503020102020204" pitchFamily="34" charset="0"/>
              </a:rPr>
              <a:t>Mission: </a:t>
            </a:r>
            <a:r>
              <a:rPr lang="en-US" sz="1600" dirty="0">
                <a:solidFill>
                  <a:schemeClr val="bg1"/>
                </a:solidFill>
                <a:latin typeface="Franklin Gothic Book" panose="020B0503020102020204" pitchFamily="34" charset="0"/>
              </a:rPr>
              <a:t>Ensuring commercial exports of defense articles and defense services advance U.S. national security and foreign policy objectives.</a:t>
            </a:r>
          </a:p>
          <a:p>
            <a:pPr>
              <a:spcBef>
                <a:spcPts val="600"/>
              </a:spcBef>
              <a:spcAft>
                <a:spcPts val="600"/>
              </a:spcAft>
            </a:pPr>
            <a:r>
              <a:rPr lang="en-US" sz="1600" b="1" dirty="0">
                <a:solidFill>
                  <a:schemeClr val="bg1"/>
                </a:solidFill>
                <a:latin typeface="Franklin Gothic Book" panose="020B0503020102020204" pitchFamily="34" charset="0"/>
              </a:rPr>
              <a:t>Organizational Structure:</a:t>
            </a:r>
            <a:r>
              <a:rPr lang="en-US" sz="1600" dirty="0">
                <a:solidFill>
                  <a:schemeClr val="bg1"/>
                </a:solidFill>
                <a:latin typeface="Franklin Gothic Book" panose="020B0503020102020204" pitchFamily="34" charset="0"/>
              </a:rPr>
              <a:t> </a:t>
            </a:r>
          </a:p>
          <a:p>
            <a:pPr lvl="1">
              <a:spcBef>
                <a:spcPts val="600"/>
              </a:spcBef>
            </a:pPr>
            <a:r>
              <a:rPr lang="en-US" sz="1200" dirty="0">
                <a:solidFill>
                  <a:schemeClr val="bg1"/>
                </a:solidFill>
                <a:latin typeface="Franklin Gothic Book" panose="020B0503020102020204" pitchFamily="34" charset="0"/>
              </a:rPr>
              <a:t>Policy Office (DTCP)</a:t>
            </a:r>
          </a:p>
          <a:p>
            <a:pPr lvl="1">
              <a:spcBef>
                <a:spcPts val="600"/>
              </a:spcBef>
            </a:pPr>
            <a:r>
              <a:rPr lang="en-US" sz="1200" dirty="0">
                <a:solidFill>
                  <a:schemeClr val="bg1"/>
                </a:solidFill>
                <a:latin typeface="Franklin Gothic Book" panose="020B0503020102020204" pitchFamily="34" charset="0"/>
              </a:rPr>
              <a:t>Licensing Office (DTCL)</a:t>
            </a:r>
          </a:p>
          <a:p>
            <a:pPr lvl="1">
              <a:spcBef>
                <a:spcPts val="600"/>
              </a:spcBef>
            </a:pPr>
            <a:r>
              <a:rPr lang="en-US" sz="1200" dirty="0">
                <a:solidFill>
                  <a:schemeClr val="bg1"/>
                </a:solidFill>
                <a:latin typeface="Franklin Gothic Book" panose="020B0503020102020204" pitchFamily="34" charset="0"/>
              </a:rPr>
              <a:t>Compliance Office (DTCC)</a:t>
            </a:r>
          </a:p>
          <a:p>
            <a:pPr lvl="1">
              <a:spcBef>
                <a:spcPts val="600"/>
              </a:spcBef>
            </a:pPr>
            <a:r>
              <a:rPr lang="en-US" sz="1200" dirty="0">
                <a:solidFill>
                  <a:schemeClr val="bg1"/>
                </a:solidFill>
                <a:latin typeface="Franklin Gothic Book" panose="020B0503020102020204" pitchFamily="34" charset="0"/>
              </a:rPr>
              <a:t>Management Office (DTCM)</a:t>
            </a:r>
          </a:p>
          <a:p>
            <a:pPr>
              <a:spcBef>
                <a:spcPts val="600"/>
              </a:spcBef>
            </a:pPr>
            <a:r>
              <a:rPr lang="en-US" sz="1600" b="1" dirty="0">
                <a:solidFill>
                  <a:schemeClr val="bg1"/>
                </a:solidFill>
                <a:latin typeface="Franklin Gothic Book" panose="020B0503020102020204" pitchFamily="34" charset="0"/>
              </a:rPr>
              <a:t>Key Functions: </a:t>
            </a:r>
          </a:p>
          <a:p>
            <a:pPr lvl="1">
              <a:spcBef>
                <a:spcPts val="600"/>
              </a:spcBef>
            </a:pPr>
            <a:r>
              <a:rPr lang="en-US" sz="1200" dirty="0">
                <a:solidFill>
                  <a:schemeClr val="bg1"/>
                </a:solidFill>
                <a:latin typeface="Franklin Gothic Book" panose="020B0503020102020204" pitchFamily="34" charset="0"/>
              </a:rPr>
              <a:t>Establishing and maintaining defense export regulations (ITAR)</a:t>
            </a:r>
          </a:p>
          <a:p>
            <a:pPr lvl="1">
              <a:spcBef>
                <a:spcPts val="600"/>
              </a:spcBef>
            </a:pPr>
            <a:r>
              <a:rPr lang="en-US" sz="1200" dirty="0">
                <a:solidFill>
                  <a:schemeClr val="bg1"/>
                </a:solidFill>
                <a:latin typeface="Franklin Gothic Book" panose="020B0503020102020204" pitchFamily="34" charset="0"/>
              </a:rPr>
              <a:t>Registering entities and individuals</a:t>
            </a:r>
          </a:p>
          <a:p>
            <a:pPr lvl="1">
              <a:spcBef>
                <a:spcPts val="600"/>
              </a:spcBef>
            </a:pPr>
            <a:r>
              <a:rPr lang="en-US" sz="1200" dirty="0">
                <a:solidFill>
                  <a:schemeClr val="bg1"/>
                </a:solidFill>
                <a:latin typeface="Franklin Gothic Book" panose="020B0503020102020204" pitchFamily="34" charset="0"/>
              </a:rPr>
              <a:t>Adjudicating export licenses</a:t>
            </a:r>
          </a:p>
          <a:p>
            <a:pPr lvl="1">
              <a:spcBef>
                <a:spcPts val="600"/>
              </a:spcBef>
            </a:pPr>
            <a:r>
              <a:rPr lang="en-US" sz="1200" dirty="0">
                <a:solidFill>
                  <a:schemeClr val="bg1"/>
                </a:solidFill>
                <a:latin typeface="Franklin Gothic Book" panose="020B0503020102020204" pitchFamily="34" charset="0"/>
              </a:rPr>
              <a:t>Responding to inquiries</a:t>
            </a:r>
          </a:p>
          <a:p>
            <a:pPr lvl="1">
              <a:spcBef>
                <a:spcPts val="600"/>
              </a:spcBef>
            </a:pPr>
            <a:r>
              <a:rPr lang="en-US" sz="1200" dirty="0">
                <a:solidFill>
                  <a:schemeClr val="bg1"/>
                </a:solidFill>
                <a:latin typeface="Franklin Gothic Book" panose="020B0503020102020204" pitchFamily="34" charset="0"/>
              </a:rPr>
              <a:t>Promoting and enforcing compliance</a:t>
            </a:r>
          </a:p>
          <a:p>
            <a:pPr lvl="1"/>
            <a:endParaRPr lang="en-US" sz="1400" dirty="0">
              <a:solidFill>
                <a:schemeClr val="bg1"/>
              </a:solidFill>
            </a:endParaRPr>
          </a:p>
        </p:txBody>
      </p:sp>
      <p:sp>
        <p:nvSpPr>
          <p:cNvPr id="5" name="Slide Number Placeholder 4"/>
          <p:cNvSpPr>
            <a:spLocks noGrp="1"/>
          </p:cNvSpPr>
          <p:nvPr>
            <p:ph type="sldNum" sz="quarter" idx="12"/>
          </p:nvPr>
        </p:nvSpPr>
        <p:spPr/>
        <p:txBody>
          <a:bodyPr/>
          <a:lstStyle/>
          <a:p>
            <a:fld id="{DFD88E76-0BC3-407A-B533-1E1673D0C469}" type="slidenum">
              <a:rPr lang="en-US" smtClean="0"/>
              <a:pPr/>
              <a:t>4</a:t>
            </a:fld>
            <a:endParaRPr lang="en-US" dirty="0"/>
          </a:p>
        </p:txBody>
      </p:sp>
    </p:spTree>
    <p:custDataLst>
      <p:tags r:id="rId1"/>
    </p:custDataLst>
    <p:extLst>
      <p:ext uri="{BB962C8B-B14F-4D97-AF65-F5344CB8AC3E}">
        <p14:creationId xmlns:p14="http://schemas.microsoft.com/office/powerpoint/2010/main" val="3989857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rPr>
              <a:t>DECCS FAQs &amp; Help Guides </a:t>
            </a:r>
          </a:p>
        </p:txBody>
      </p:sp>
      <p:pic>
        <p:nvPicPr>
          <p:cNvPr id="2" name="Picture 1">
            <a:extLst>
              <a:ext uri="{FF2B5EF4-FFF2-40B4-BE49-F238E27FC236}">
                <a16:creationId xmlns:a16="http://schemas.microsoft.com/office/drawing/2014/main" id="{E2C9A367-C21C-4ABD-8FFA-0075887637E5}"/>
              </a:ext>
            </a:extLst>
          </p:cNvPr>
          <p:cNvPicPr>
            <a:picLocks noChangeAspect="1"/>
          </p:cNvPicPr>
          <p:nvPr/>
        </p:nvPicPr>
        <p:blipFill rotWithShape="1">
          <a:blip r:embed="rId3"/>
          <a:srcRect l="9882" t="15386" r="60118" b="5137"/>
          <a:stretch/>
        </p:blipFill>
        <p:spPr>
          <a:xfrm>
            <a:off x="1641109" y="1635162"/>
            <a:ext cx="5861782" cy="4367603"/>
          </a:xfrm>
          <a:prstGeom prst="rect">
            <a:avLst/>
          </a:prstGeom>
          <a:ln>
            <a:solidFill>
              <a:schemeClr val="tx2"/>
            </a:solidFill>
          </a:ln>
        </p:spPr>
      </p:pic>
      <p:sp>
        <p:nvSpPr>
          <p:cNvPr id="7" name="Rectangle 6">
            <a:extLst>
              <a:ext uri="{FF2B5EF4-FFF2-40B4-BE49-F238E27FC236}">
                <a16:creationId xmlns:a16="http://schemas.microsoft.com/office/drawing/2014/main" id="{D648674B-1704-4D09-9B01-2048960DD334}"/>
              </a:ext>
            </a:extLst>
          </p:cNvPr>
          <p:cNvSpPr/>
          <p:nvPr/>
        </p:nvSpPr>
        <p:spPr>
          <a:xfrm>
            <a:off x="4475180" y="3439757"/>
            <a:ext cx="1161827" cy="3032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540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rPr>
              <a:t>DECCS FAQs &amp; Help Guides </a:t>
            </a:r>
          </a:p>
        </p:txBody>
      </p:sp>
      <p:cxnSp>
        <p:nvCxnSpPr>
          <p:cNvPr id="5" name="Straight Arrow Connector 4">
            <a:extLst>
              <a:ext uri="{FF2B5EF4-FFF2-40B4-BE49-F238E27FC236}">
                <a16:creationId xmlns:a16="http://schemas.microsoft.com/office/drawing/2014/main" id="{D3C878D9-DF52-4EC8-B723-6D1793616ADC}"/>
              </a:ext>
            </a:extLst>
          </p:cNvPr>
          <p:cNvCxnSpPr/>
          <p:nvPr/>
        </p:nvCxnSpPr>
        <p:spPr>
          <a:xfrm>
            <a:off x="6707284" y="6486487"/>
            <a:ext cx="2020186"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3" name="Picture 2">
            <a:extLst>
              <a:ext uri="{FF2B5EF4-FFF2-40B4-BE49-F238E27FC236}">
                <a16:creationId xmlns:a16="http://schemas.microsoft.com/office/drawing/2014/main" id="{6819F49F-6685-407A-95F3-136CFD74CF04}"/>
              </a:ext>
            </a:extLst>
          </p:cNvPr>
          <p:cNvPicPr>
            <a:picLocks noChangeAspect="1"/>
          </p:cNvPicPr>
          <p:nvPr/>
        </p:nvPicPr>
        <p:blipFill rotWithShape="1">
          <a:blip r:embed="rId3"/>
          <a:srcRect l="9647" t="12457" r="60471" b="23961"/>
          <a:stretch/>
        </p:blipFill>
        <p:spPr>
          <a:xfrm>
            <a:off x="1803511" y="1749465"/>
            <a:ext cx="5613178" cy="3359069"/>
          </a:xfrm>
          <a:prstGeom prst="rect">
            <a:avLst/>
          </a:prstGeom>
          <a:ln>
            <a:solidFill>
              <a:schemeClr val="tx2"/>
            </a:solidFill>
          </a:ln>
        </p:spPr>
      </p:pic>
    </p:spTree>
    <p:extLst>
      <p:ext uri="{BB962C8B-B14F-4D97-AF65-F5344CB8AC3E}">
        <p14:creationId xmlns:p14="http://schemas.microsoft.com/office/powerpoint/2010/main" val="189611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E4D8B-2055-4450-B8DF-0CE229281C36}"/>
              </a:ext>
            </a:extLst>
          </p:cNvPr>
          <p:cNvPicPr>
            <a:picLocks noChangeAspect="1"/>
          </p:cNvPicPr>
          <p:nvPr/>
        </p:nvPicPr>
        <p:blipFill rotWithShape="1">
          <a:blip r:embed="rId3"/>
          <a:srcRect l="10000" t="10930" r="59070" b="5555"/>
          <a:stretch/>
        </p:blipFill>
        <p:spPr>
          <a:xfrm>
            <a:off x="1647654" y="1570429"/>
            <a:ext cx="6241703" cy="4739941"/>
          </a:xfrm>
          <a:prstGeom prst="rect">
            <a:avLst/>
          </a:prstGeom>
          <a:ln>
            <a:solidFill>
              <a:schemeClr val="tx2"/>
            </a:solidFill>
          </a:ln>
        </p:spPr>
      </p:pic>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6" name="Title 5"/>
          <p:cNvSpPr>
            <a:spLocks noGrp="1"/>
          </p:cNvSpPr>
          <p:nvPr>
            <p:ph type="title"/>
          </p:nvPr>
        </p:nvSpPr>
        <p:spPr/>
        <p:txBody>
          <a:bodyPr/>
          <a:lstStyle/>
          <a:p>
            <a:r>
              <a:rPr lang="en-US" dirty="0">
                <a:latin typeface="Franklin Gothic Book" panose="020B0503020102020204" pitchFamily="34" charset="0"/>
              </a:rPr>
              <a:t>Learning Tools</a:t>
            </a:r>
          </a:p>
        </p:txBody>
      </p:sp>
      <p:sp>
        <p:nvSpPr>
          <p:cNvPr id="9" name="Rectangle 8">
            <a:extLst>
              <a:ext uri="{FF2B5EF4-FFF2-40B4-BE49-F238E27FC236}">
                <a16:creationId xmlns:a16="http://schemas.microsoft.com/office/drawing/2014/main" id="{C369D2DA-BB1D-4573-A092-F01ACA9BCDC6}"/>
              </a:ext>
            </a:extLst>
          </p:cNvPr>
          <p:cNvSpPr/>
          <p:nvPr/>
        </p:nvSpPr>
        <p:spPr>
          <a:xfrm>
            <a:off x="2901580" y="2349795"/>
            <a:ext cx="628430" cy="2977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565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72FFC-68E2-4107-A03C-E602E69D6498}"/>
              </a:ext>
            </a:extLst>
          </p:cNvPr>
          <p:cNvPicPr>
            <a:picLocks noChangeAspect="1"/>
          </p:cNvPicPr>
          <p:nvPr/>
        </p:nvPicPr>
        <p:blipFill rotWithShape="1">
          <a:blip r:embed="rId3"/>
          <a:srcRect l="9535" t="11757" r="59767" b="50000"/>
          <a:stretch/>
        </p:blipFill>
        <p:spPr>
          <a:xfrm>
            <a:off x="1082223" y="2206255"/>
            <a:ext cx="6979554" cy="2445489"/>
          </a:xfrm>
          <a:prstGeom prst="rect">
            <a:avLst/>
          </a:prstGeom>
          <a:ln>
            <a:solidFill>
              <a:schemeClr val="tx2"/>
            </a:solidFill>
          </a:ln>
        </p:spPr>
      </p:pic>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6" name="Title 5"/>
          <p:cNvSpPr>
            <a:spLocks noGrp="1"/>
          </p:cNvSpPr>
          <p:nvPr>
            <p:ph type="title"/>
          </p:nvPr>
        </p:nvSpPr>
        <p:spPr/>
        <p:txBody>
          <a:bodyPr/>
          <a:lstStyle/>
          <a:p>
            <a:r>
              <a:rPr lang="en-US" dirty="0">
                <a:latin typeface="Franklin Gothic Book" panose="020B0503020102020204" pitchFamily="34" charset="0"/>
              </a:rPr>
              <a:t>Learning Tools</a:t>
            </a:r>
          </a:p>
        </p:txBody>
      </p:sp>
      <p:sp>
        <p:nvSpPr>
          <p:cNvPr id="9" name="Rectangle 8">
            <a:extLst>
              <a:ext uri="{FF2B5EF4-FFF2-40B4-BE49-F238E27FC236}">
                <a16:creationId xmlns:a16="http://schemas.microsoft.com/office/drawing/2014/main" id="{C369D2DA-BB1D-4573-A092-F01ACA9BCDC6}"/>
              </a:ext>
            </a:extLst>
          </p:cNvPr>
          <p:cNvSpPr/>
          <p:nvPr/>
        </p:nvSpPr>
        <p:spPr>
          <a:xfrm>
            <a:off x="2603868" y="3604815"/>
            <a:ext cx="522104" cy="11733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749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rPr>
              <a:t>Learning Tools</a:t>
            </a:r>
          </a:p>
        </p:txBody>
      </p:sp>
      <p:pic>
        <p:nvPicPr>
          <p:cNvPr id="2" name="Picture 1">
            <a:extLst>
              <a:ext uri="{FF2B5EF4-FFF2-40B4-BE49-F238E27FC236}">
                <a16:creationId xmlns:a16="http://schemas.microsoft.com/office/drawing/2014/main" id="{785A3CD5-EDD2-42B4-8695-6C294384E560}"/>
              </a:ext>
            </a:extLst>
          </p:cNvPr>
          <p:cNvPicPr>
            <a:picLocks noChangeAspect="1"/>
          </p:cNvPicPr>
          <p:nvPr/>
        </p:nvPicPr>
        <p:blipFill rotWithShape="1">
          <a:blip r:embed="rId3"/>
          <a:srcRect l="9647" t="14131" r="58824" b="5137"/>
          <a:stretch/>
        </p:blipFill>
        <p:spPr>
          <a:xfrm>
            <a:off x="664820" y="1366221"/>
            <a:ext cx="7306596" cy="5261841"/>
          </a:xfrm>
          <a:prstGeom prst="rect">
            <a:avLst/>
          </a:prstGeom>
          <a:ln>
            <a:solidFill>
              <a:schemeClr val="tx2"/>
            </a:solidFill>
          </a:ln>
        </p:spPr>
      </p:pic>
      <p:sp>
        <p:nvSpPr>
          <p:cNvPr id="5" name="Rectangle 4">
            <a:extLst>
              <a:ext uri="{FF2B5EF4-FFF2-40B4-BE49-F238E27FC236}">
                <a16:creationId xmlns:a16="http://schemas.microsoft.com/office/drawing/2014/main" id="{CB10EEA3-467C-4829-8C18-AFE1CB372B5D}"/>
              </a:ext>
            </a:extLst>
          </p:cNvPr>
          <p:cNvSpPr/>
          <p:nvPr/>
        </p:nvSpPr>
        <p:spPr>
          <a:xfrm>
            <a:off x="839613" y="4261031"/>
            <a:ext cx="1516312" cy="2033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849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E4D8B-2055-4450-B8DF-0CE229281C36}"/>
              </a:ext>
            </a:extLst>
          </p:cNvPr>
          <p:cNvPicPr>
            <a:picLocks noChangeAspect="1"/>
          </p:cNvPicPr>
          <p:nvPr/>
        </p:nvPicPr>
        <p:blipFill rotWithShape="1">
          <a:blip r:embed="rId3"/>
          <a:srcRect l="10000" t="10930" r="59070" b="5555"/>
          <a:stretch/>
        </p:blipFill>
        <p:spPr>
          <a:xfrm>
            <a:off x="1647654" y="1570429"/>
            <a:ext cx="6241703" cy="4739941"/>
          </a:xfrm>
          <a:prstGeom prst="rect">
            <a:avLst/>
          </a:prstGeom>
          <a:ln>
            <a:solidFill>
              <a:schemeClr val="tx2"/>
            </a:solidFill>
          </a:ln>
        </p:spPr>
      </p:pic>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sp>
        <p:nvSpPr>
          <p:cNvPr id="9" name="Rectangle 8">
            <a:extLst>
              <a:ext uri="{FF2B5EF4-FFF2-40B4-BE49-F238E27FC236}">
                <a16:creationId xmlns:a16="http://schemas.microsoft.com/office/drawing/2014/main" id="{C369D2DA-BB1D-4573-A092-F01ACA9BCDC6}"/>
              </a:ext>
            </a:extLst>
          </p:cNvPr>
          <p:cNvSpPr/>
          <p:nvPr/>
        </p:nvSpPr>
        <p:spPr>
          <a:xfrm>
            <a:off x="5761737" y="4474504"/>
            <a:ext cx="1491679" cy="88818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663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5" name="Slide Number Placeholder 4"/>
          <p:cNvSpPr>
            <a:spLocks noGrp="1"/>
          </p:cNvSpPr>
          <p:nvPr>
            <p:ph type="sldNum" sz="quarter" idx="12"/>
          </p:nvPr>
        </p:nvSpPr>
        <p:spPr/>
        <p:txBody>
          <a:bodyPr/>
          <a:lstStyle/>
          <a:p>
            <a:fld id="{DFD88E76-0BC3-407A-B533-1E1673D0C469}" type="slidenum">
              <a:rPr lang="en-US" smtClean="0"/>
              <a:pPr/>
              <a:t>46</a:t>
            </a:fld>
            <a:endParaRPr lang="en-US"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pic>
        <p:nvPicPr>
          <p:cNvPr id="2" name="Picture 1">
            <a:extLst>
              <a:ext uri="{FF2B5EF4-FFF2-40B4-BE49-F238E27FC236}">
                <a16:creationId xmlns:a16="http://schemas.microsoft.com/office/drawing/2014/main" id="{01B0D842-CE9E-49E7-916E-7FBF4E90265B}"/>
              </a:ext>
            </a:extLst>
          </p:cNvPr>
          <p:cNvPicPr>
            <a:picLocks noChangeAspect="1"/>
          </p:cNvPicPr>
          <p:nvPr/>
        </p:nvPicPr>
        <p:blipFill rotWithShape="1">
          <a:blip r:embed="rId3"/>
          <a:srcRect l="15059" t="10784" r="64470" b="4719"/>
          <a:stretch/>
        </p:blipFill>
        <p:spPr>
          <a:xfrm>
            <a:off x="345974" y="1339328"/>
            <a:ext cx="4565686" cy="5300394"/>
          </a:xfrm>
          <a:prstGeom prst="rect">
            <a:avLst/>
          </a:prstGeom>
          <a:ln>
            <a:solidFill>
              <a:schemeClr val="tx2"/>
            </a:solidFill>
          </a:ln>
        </p:spPr>
      </p:pic>
      <p:cxnSp>
        <p:nvCxnSpPr>
          <p:cNvPr id="8" name="Straight Arrow Connector 7">
            <a:extLst>
              <a:ext uri="{FF2B5EF4-FFF2-40B4-BE49-F238E27FC236}">
                <a16:creationId xmlns:a16="http://schemas.microsoft.com/office/drawing/2014/main" id="{4AB1E050-C5EE-49F0-92CA-28E6508F4BAD}"/>
              </a:ext>
            </a:extLst>
          </p:cNvPr>
          <p:cNvCxnSpPr/>
          <p:nvPr/>
        </p:nvCxnSpPr>
        <p:spPr>
          <a:xfrm>
            <a:off x="6707284" y="6486487"/>
            <a:ext cx="2020186"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40661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5" name="Slide Number Placeholder 4"/>
          <p:cNvSpPr>
            <a:spLocks noGrp="1"/>
          </p:cNvSpPr>
          <p:nvPr>
            <p:ph type="sldNum" sz="quarter" idx="12"/>
          </p:nvPr>
        </p:nvSpPr>
        <p:spPr/>
        <p:txBody>
          <a:bodyPr/>
          <a:lstStyle/>
          <a:p>
            <a:fld id="{DFD88E76-0BC3-407A-B533-1E1673D0C469}" type="slidenum">
              <a:rPr lang="en-US" smtClean="0"/>
              <a:pPr/>
              <a:t>47</a:t>
            </a:fld>
            <a:endParaRPr lang="en-US"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pic>
        <p:nvPicPr>
          <p:cNvPr id="2" name="Picture 1">
            <a:extLst>
              <a:ext uri="{FF2B5EF4-FFF2-40B4-BE49-F238E27FC236}">
                <a16:creationId xmlns:a16="http://schemas.microsoft.com/office/drawing/2014/main" id="{01B0D842-CE9E-49E7-916E-7FBF4E90265B}"/>
              </a:ext>
            </a:extLst>
          </p:cNvPr>
          <p:cNvPicPr>
            <a:picLocks noChangeAspect="1"/>
          </p:cNvPicPr>
          <p:nvPr/>
        </p:nvPicPr>
        <p:blipFill rotWithShape="1">
          <a:blip r:embed="rId3"/>
          <a:srcRect l="15059" t="10784" r="64470" b="4719"/>
          <a:stretch/>
        </p:blipFill>
        <p:spPr>
          <a:xfrm>
            <a:off x="345974" y="1339328"/>
            <a:ext cx="4565686" cy="5300394"/>
          </a:xfrm>
          <a:prstGeom prst="rect">
            <a:avLst/>
          </a:prstGeom>
          <a:ln>
            <a:solidFill>
              <a:schemeClr val="tx2"/>
            </a:solidFill>
          </a:ln>
        </p:spPr>
      </p:pic>
      <p:pic>
        <p:nvPicPr>
          <p:cNvPr id="3" name="Picture 2">
            <a:extLst>
              <a:ext uri="{FF2B5EF4-FFF2-40B4-BE49-F238E27FC236}">
                <a16:creationId xmlns:a16="http://schemas.microsoft.com/office/drawing/2014/main" id="{51882962-3737-4ACC-B15E-151BA8E79019}"/>
              </a:ext>
            </a:extLst>
          </p:cNvPr>
          <p:cNvPicPr>
            <a:picLocks noChangeAspect="1"/>
          </p:cNvPicPr>
          <p:nvPr/>
        </p:nvPicPr>
        <p:blipFill rotWithShape="1">
          <a:blip r:embed="rId4"/>
          <a:srcRect l="9176" t="26804" r="59059" b="8064"/>
          <a:stretch/>
        </p:blipFill>
        <p:spPr>
          <a:xfrm>
            <a:off x="2465765" y="2778652"/>
            <a:ext cx="6602035" cy="3807281"/>
          </a:xfrm>
          <a:prstGeom prst="rect">
            <a:avLst/>
          </a:prstGeom>
          <a:ln>
            <a:solidFill>
              <a:schemeClr val="tx2"/>
            </a:solidFill>
          </a:ln>
        </p:spPr>
      </p:pic>
      <p:sp>
        <p:nvSpPr>
          <p:cNvPr id="9" name="Rectangle 8">
            <a:extLst>
              <a:ext uri="{FF2B5EF4-FFF2-40B4-BE49-F238E27FC236}">
                <a16:creationId xmlns:a16="http://schemas.microsoft.com/office/drawing/2014/main" id="{E308ECBD-7A4C-46AE-B229-3E79ADF5D66A}"/>
              </a:ext>
            </a:extLst>
          </p:cNvPr>
          <p:cNvSpPr/>
          <p:nvPr/>
        </p:nvSpPr>
        <p:spPr>
          <a:xfrm>
            <a:off x="2628817" y="3130955"/>
            <a:ext cx="6310788" cy="112907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870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A73AF-0EAA-4BBA-9CB6-4BB0E87AC053}"/>
              </a:ext>
            </a:extLst>
          </p:cNvPr>
          <p:cNvPicPr>
            <a:picLocks noChangeAspect="1"/>
          </p:cNvPicPr>
          <p:nvPr/>
        </p:nvPicPr>
        <p:blipFill rotWithShape="1">
          <a:blip r:embed="rId3"/>
          <a:srcRect l="9529" t="14130" r="59883" b="9758"/>
          <a:stretch/>
        </p:blipFill>
        <p:spPr>
          <a:xfrm>
            <a:off x="1627937" y="1925845"/>
            <a:ext cx="5964325" cy="4173963"/>
          </a:xfrm>
          <a:prstGeom prst="rect">
            <a:avLst/>
          </a:prstGeom>
          <a:ln>
            <a:solidFill>
              <a:schemeClr val="tx2"/>
            </a:solidFill>
          </a:ln>
        </p:spPr>
      </p:pic>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5" name="Slide Number Placeholder 4"/>
          <p:cNvSpPr>
            <a:spLocks noGrp="1"/>
          </p:cNvSpPr>
          <p:nvPr>
            <p:ph type="sldNum" sz="quarter" idx="12"/>
          </p:nvPr>
        </p:nvSpPr>
        <p:spPr/>
        <p:txBody>
          <a:bodyPr/>
          <a:lstStyle/>
          <a:p>
            <a:fld id="{DFD88E76-0BC3-407A-B533-1E1673D0C469}" type="slidenum">
              <a:rPr lang="en-US" smtClean="0"/>
              <a:pPr/>
              <a:t>48</a:t>
            </a:fld>
            <a:endParaRPr lang="en-US"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cxnSp>
        <p:nvCxnSpPr>
          <p:cNvPr id="10" name="Straight Arrow Connector 9">
            <a:extLst>
              <a:ext uri="{FF2B5EF4-FFF2-40B4-BE49-F238E27FC236}">
                <a16:creationId xmlns:a16="http://schemas.microsoft.com/office/drawing/2014/main" id="{12738818-A146-4DD9-B668-B5424BEF0244}"/>
              </a:ext>
            </a:extLst>
          </p:cNvPr>
          <p:cNvCxnSpPr>
            <a:cxnSpLocks/>
          </p:cNvCxnSpPr>
          <p:nvPr/>
        </p:nvCxnSpPr>
        <p:spPr>
          <a:xfrm>
            <a:off x="412824" y="2496709"/>
            <a:ext cx="141732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163A9F-5DC8-4536-A379-7EA857A2F2F9}"/>
              </a:ext>
            </a:extLst>
          </p:cNvPr>
          <p:cNvCxnSpPr>
            <a:cxnSpLocks/>
          </p:cNvCxnSpPr>
          <p:nvPr/>
        </p:nvCxnSpPr>
        <p:spPr>
          <a:xfrm>
            <a:off x="457200" y="3663915"/>
            <a:ext cx="1417320"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121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5" name="Slide Number Placeholder 4"/>
          <p:cNvSpPr>
            <a:spLocks noGrp="1"/>
          </p:cNvSpPr>
          <p:nvPr>
            <p:ph type="sldNum" sz="quarter" idx="12"/>
          </p:nvPr>
        </p:nvSpPr>
        <p:spPr/>
        <p:txBody>
          <a:bodyPr/>
          <a:lstStyle/>
          <a:p>
            <a:fld id="{DFD88E76-0BC3-407A-B533-1E1673D0C469}" type="slidenum">
              <a:rPr lang="en-US" smtClean="0"/>
              <a:pPr/>
              <a:t>49</a:t>
            </a:fld>
            <a:endParaRPr lang="en-US"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pic>
        <p:nvPicPr>
          <p:cNvPr id="8" name="Picture 7">
            <a:extLst>
              <a:ext uri="{FF2B5EF4-FFF2-40B4-BE49-F238E27FC236}">
                <a16:creationId xmlns:a16="http://schemas.microsoft.com/office/drawing/2014/main" id="{FA5C1A77-6E7C-4BF5-90C8-702FBDA6D361}"/>
              </a:ext>
            </a:extLst>
          </p:cNvPr>
          <p:cNvPicPr>
            <a:picLocks noChangeAspect="1"/>
          </p:cNvPicPr>
          <p:nvPr/>
        </p:nvPicPr>
        <p:blipFill rotWithShape="1">
          <a:blip r:embed="rId3"/>
          <a:srcRect l="9530" t="15804" r="59059" b="16013"/>
          <a:stretch/>
        </p:blipFill>
        <p:spPr>
          <a:xfrm>
            <a:off x="892885" y="1848115"/>
            <a:ext cx="7122658" cy="4348290"/>
          </a:xfrm>
          <a:prstGeom prst="rect">
            <a:avLst/>
          </a:prstGeom>
          <a:ln>
            <a:solidFill>
              <a:schemeClr val="tx2"/>
            </a:solidFill>
          </a:ln>
        </p:spPr>
      </p:pic>
      <p:sp>
        <p:nvSpPr>
          <p:cNvPr id="13" name="Rectangle 12">
            <a:extLst>
              <a:ext uri="{FF2B5EF4-FFF2-40B4-BE49-F238E27FC236}">
                <a16:creationId xmlns:a16="http://schemas.microsoft.com/office/drawing/2014/main" id="{7CC2375D-83A9-42C6-9775-2CC7077A2824}"/>
              </a:ext>
            </a:extLst>
          </p:cNvPr>
          <p:cNvSpPr/>
          <p:nvPr/>
        </p:nvSpPr>
        <p:spPr>
          <a:xfrm>
            <a:off x="7026883" y="5735709"/>
            <a:ext cx="611045" cy="3423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24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2"/>
            <a:ext cx="8686800" cy="4525963"/>
          </a:xfrm>
        </p:spPr>
        <p:txBody>
          <a:bodyPr vert="horz" lIns="91440" tIns="45720" rIns="91440" bIns="45720" rtlCol="0" anchor="t">
            <a:normAutofit/>
          </a:bodyPr>
          <a:lstStyle/>
          <a:p>
            <a:pPr marL="571500" indent="-571500">
              <a:buFont typeface="+mj-lt"/>
              <a:buAutoNum type="arabicPeriod"/>
            </a:pPr>
            <a:r>
              <a:rPr lang="en-US" sz="2800" dirty="0">
                <a:latin typeface="Franklin Gothic Book"/>
                <a:cs typeface="Arial"/>
              </a:rPr>
              <a:t>Licensing Application in DECCS</a:t>
            </a:r>
          </a:p>
          <a:p>
            <a:pPr marL="971550" lvl="1" indent="-571500"/>
            <a:r>
              <a:rPr lang="en-US" sz="2400" dirty="0">
                <a:latin typeface="Franklin Gothic Book"/>
                <a:cs typeface="Arial"/>
              </a:rPr>
              <a:t>Getting Started</a:t>
            </a:r>
          </a:p>
          <a:p>
            <a:pPr marL="971550" lvl="1" indent="-571500"/>
            <a:r>
              <a:rPr lang="en-US" sz="2400" dirty="0">
                <a:latin typeface="Franklin Gothic Book"/>
                <a:cs typeface="Arial"/>
              </a:rPr>
              <a:t>DS-6004</a:t>
            </a:r>
          </a:p>
          <a:p>
            <a:pPr marL="971550" lvl="1" indent="-571500"/>
            <a:r>
              <a:rPr lang="en-US" sz="2400" dirty="0">
                <a:latin typeface="Franklin Gothic Book"/>
                <a:cs typeface="Arial"/>
              </a:rPr>
              <a:t>Empowered Officials &amp; Submitting to DDTC</a:t>
            </a:r>
          </a:p>
          <a:p>
            <a:pPr marL="571500" indent="-571500">
              <a:buFont typeface="+mj-lt"/>
              <a:buAutoNum type="arabicPeriod"/>
            </a:pPr>
            <a:r>
              <a:rPr lang="en-US" sz="2800" dirty="0">
                <a:latin typeface="Franklin Gothic Book"/>
                <a:cs typeface="Arial"/>
              </a:rPr>
              <a:t>How to get more help/information from DDTC</a:t>
            </a:r>
          </a:p>
          <a:p>
            <a:pPr marL="571500" indent="-571500">
              <a:buFont typeface="+mj-lt"/>
              <a:buAutoNum type="arabicPeriod"/>
            </a:pPr>
            <a:r>
              <a:rPr lang="en-US" sz="2800" dirty="0">
                <a:latin typeface="Franklin Gothic Book"/>
                <a:cs typeface="Arial"/>
              </a:rPr>
              <a:t>Commonly Asked Questions from the Help Desk and Response Team</a:t>
            </a:r>
          </a:p>
          <a:p>
            <a:pPr marL="571500" indent="-571500">
              <a:buFont typeface="+mj-lt"/>
              <a:buAutoNum type="arabicPeriod"/>
            </a:pPr>
            <a:r>
              <a:rPr lang="en-US" sz="2800" dirty="0">
                <a:latin typeface="Franklin Gothic Book"/>
                <a:cs typeface="Arial"/>
              </a:rPr>
              <a:t>Questions and Answers  </a:t>
            </a:r>
          </a:p>
        </p:txBody>
      </p:sp>
      <p:sp>
        <p:nvSpPr>
          <p:cNvPr id="5" name="Title 4"/>
          <p:cNvSpPr>
            <a:spLocks noGrp="1"/>
          </p:cNvSpPr>
          <p:nvPr>
            <p:ph type="title"/>
          </p:nvPr>
        </p:nvSpPr>
        <p:spPr/>
        <p:txBody>
          <a:bodyPr/>
          <a:lstStyle/>
          <a:p>
            <a:r>
              <a:rPr lang="en-US" dirty="0">
                <a:latin typeface="Franklin Gothic Book" panose="020B0503020102020204" pitchFamily="34" charset="0"/>
              </a:rPr>
              <a:t>Agenda</a:t>
            </a:r>
          </a:p>
        </p:txBody>
      </p:sp>
      <p:sp>
        <p:nvSpPr>
          <p:cNvPr id="2" name="Slide Number Placeholder 1"/>
          <p:cNvSpPr>
            <a:spLocks noGrp="1"/>
          </p:cNvSpPr>
          <p:nvPr>
            <p:ph type="sldNum" sz="quarter" idx="12"/>
          </p:nvPr>
        </p:nvSpPr>
        <p:spPr/>
        <p:txBody>
          <a:bodyPr/>
          <a:lstStyle/>
          <a:p>
            <a:fld id="{DFD88E76-0BC3-407A-B533-1E1673D0C469}" type="slidenum">
              <a:rPr lang="en-US" smtClean="0"/>
              <a:pPr/>
              <a:t>5</a:t>
            </a:fld>
            <a:endParaRPr lang="en-US" dirty="0"/>
          </a:p>
        </p:txBody>
      </p:sp>
    </p:spTree>
    <p:custDataLst>
      <p:tags r:id="rId1"/>
    </p:custDataLst>
    <p:extLst>
      <p:ext uri="{BB962C8B-B14F-4D97-AF65-F5344CB8AC3E}">
        <p14:creationId xmlns:p14="http://schemas.microsoft.com/office/powerpoint/2010/main" val="855999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D88E76-0BC3-407A-B533-1E1673D0C469}" type="slidenum">
              <a:rPr lang="en-US" smtClean="0"/>
              <a:pPr/>
              <a:t>50</a:t>
            </a:fld>
            <a:endParaRPr lang="en-US" dirty="0"/>
          </a:p>
        </p:txBody>
      </p:sp>
      <p:sp>
        <p:nvSpPr>
          <p:cNvPr id="6" name="Title 5"/>
          <p:cNvSpPr>
            <a:spLocks noGrp="1"/>
          </p:cNvSpPr>
          <p:nvPr>
            <p:ph type="title"/>
          </p:nvPr>
        </p:nvSpPr>
        <p:spPr/>
        <p:txBody>
          <a:bodyPr>
            <a:normAutofit/>
          </a:bodyPr>
          <a:lstStyle/>
          <a:p>
            <a:r>
              <a:rPr lang="en-US" dirty="0">
                <a:latin typeface="Franklin Gothic Book" panose="020B0503020102020204" pitchFamily="34" charset="0"/>
                <a:cs typeface="Arial"/>
              </a:rPr>
              <a:t>Self Service</a:t>
            </a:r>
          </a:p>
        </p:txBody>
      </p:sp>
      <p:sp>
        <p:nvSpPr>
          <p:cNvPr id="7" name="Rectangle 6">
            <a:extLst>
              <a:ext uri="{FF2B5EF4-FFF2-40B4-BE49-F238E27FC236}">
                <a16:creationId xmlns:a16="http://schemas.microsoft.com/office/drawing/2014/main" id="{A67F549E-96F4-4F48-984C-D62815B173F9}"/>
              </a:ext>
            </a:extLst>
          </p:cNvPr>
          <p:cNvSpPr/>
          <p:nvPr/>
        </p:nvSpPr>
        <p:spPr>
          <a:xfrm>
            <a:off x="2044034" y="2625723"/>
            <a:ext cx="526446" cy="32067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9EE16C-8DD5-412F-BFCF-8D34D567FA85}"/>
              </a:ext>
            </a:extLst>
          </p:cNvPr>
          <p:cNvSpPr/>
          <p:nvPr/>
        </p:nvSpPr>
        <p:spPr>
          <a:xfrm>
            <a:off x="2044034" y="4307839"/>
            <a:ext cx="4031646" cy="22098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080FBD3-2568-466D-A94C-EE575C683A5B}"/>
              </a:ext>
            </a:extLst>
          </p:cNvPr>
          <p:cNvGrpSpPr/>
          <p:nvPr/>
        </p:nvGrpSpPr>
        <p:grpSpPr>
          <a:xfrm>
            <a:off x="2044034" y="1497010"/>
            <a:ext cx="5748686" cy="4293565"/>
            <a:chOff x="2044034" y="1497010"/>
            <a:chExt cx="5748686" cy="4293565"/>
          </a:xfrm>
        </p:grpSpPr>
        <p:pic>
          <p:nvPicPr>
            <p:cNvPr id="2" name="Picture 1">
              <a:extLst>
                <a:ext uri="{FF2B5EF4-FFF2-40B4-BE49-F238E27FC236}">
                  <a16:creationId xmlns:a16="http://schemas.microsoft.com/office/drawing/2014/main" id="{524505FF-4666-4425-8E64-B4BE457DD8C4}"/>
                </a:ext>
              </a:extLst>
            </p:cNvPr>
            <p:cNvPicPr>
              <a:picLocks noChangeAspect="1"/>
            </p:cNvPicPr>
            <p:nvPr/>
          </p:nvPicPr>
          <p:blipFill>
            <a:blip r:embed="rId3"/>
            <a:stretch>
              <a:fillRect/>
            </a:stretch>
          </p:blipFill>
          <p:spPr>
            <a:xfrm>
              <a:off x="2044034" y="1497010"/>
              <a:ext cx="5748686" cy="4293565"/>
            </a:xfrm>
            <a:prstGeom prst="rect">
              <a:avLst/>
            </a:prstGeom>
            <a:ln>
              <a:solidFill>
                <a:schemeClr val="tx2"/>
              </a:solidFill>
            </a:ln>
          </p:spPr>
        </p:pic>
        <p:pic>
          <p:nvPicPr>
            <p:cNvPr id="9" name="Picture 8">
              <a:extLst>
                <a:ext uri="{FF2B5EF4-FFF2-40B4-BE49-F238E27FC236}">
                  <a16:creationId xmlns:a16="http://schemas.microsoft.com/office/drawing/2014/main" id="{2056AC12-D8DE-42A3-8EF0-2B125C0D2181}"/>
                </a:ext>
              </a:extLst>
            </p:cNvPr>
            <p:cNvPicPr>
              <a:picLocks noChangeAspect="1"/>
            </p:cNvPicPr>
            <p:nvPr/>
          </p:nvPicPr>
          <p:blipFill>
            <a:blip r:embed="rId4"/>
            <a:stretch>
              <a:fillRect/>
            </a:stretch>
          </p:blipFill>
          <p:spPr>
            <a:xfrm>
              <a:off x="6499891" y="1714894"/>
              <a:ext cx="1200150" cy="266700"/>
            </a:xfrm>
            <a:prstGeom prst="rect">
              <a:avLst/>
            </a:prstGeom>
            <a:ln>
              <a:solidFill>
                <a:schemeClr val="tx2"/>
              </a:solidFill>
            </a:ln>
          </p:spPr>
        </p:pic>
      </p:grpSp>
      <p:sp>
        <p:nvSpPr>
          <p:cNvPr id="12" name="Rectangle 11">
            <a:extLst>
              <a:ext uri="{FF2B5EF4-FFF2-40B4-BE49-F238E27FC236}">
                <a16:creationId xmlns:a16="http://schemas.microsoft.com/office/drawing/2014/main" id="{B222C5CD-99DF-4E9F-A1A5-3F5734A88BC9}"/>
              </a:ext>
            </a:extLst>
          </p:cNvPr>
          <p:cNvSpPr/>
          <p:nvPr/>
        </p:nvSpPr>
        <p:spPr>
          <a:xfrm>
            <a:off x="2044035" y="2625723"/>
            <a:ext cx="612080" cy="32067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4EBD95-E9D5-46E4-94B7-C74144C16915}"/>
              </a:ext>
            </a:extLst>
          </p:cNvPr>
          <p:cNvSpPr/>
          <p:nvPr/>
        </p:nvSpPr>
        <p:spPr>
          <a:xfrm>
            <a:off x="2044033" y="4307839"/>
            <a:ext cx="4031646" cy="22098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952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E4D8B-2055-4450-B8DF-0CE229281C36}"/>
              </a:ext>
            </a:extLst>
          </p:cNvPr>
          <p:cNvPicPr>
            <a:picLocks noChangeAspect="1"/>
          </p:cNvPicPr>
          <p:nvPr/>
        </p:nvPicPr>
        <p:blipFill rotWithShape="1">
          <a:blip r:embed="rId3"/>
          <a:srcRect l="10000" t="10930" r="59070" b="5555"/>
          <a:stretch/>
        </p:blipFill>
        <p:spPr>
          <a:xfrm>
            <a:off x="1647654" y="1570429"/>
            <a:ext cx="6241703" cy="4739941"/>
          </a:xfrm>
          <a:prstGeom prst="rect">
            <a:avLst/>
          </a:prstGeom>
          <a:ln>
            <a:solidFill>
              <a:schemeClr val="tx2"/>
            </a:solidFill>
          </a:ln>
        </p:spPr>
      </p:pic>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sp>
        <p:nvSpPr>
          <p:cNvPr id="8" name="Rectangle 7">
            <a:extLst>
              <a:ext uri="{FF2B5EF4-FFF2-40B4-BE49-F238E27FC236}">
                <a16:creationId xmlns:a16="http://schemas.microsoft.com/office/drawing/2014/main" id="{A3636BFA-DCF4-49A1-8644-6123DF6B00C5}"/>
              </a:ext>
            </a:extLst>
          </p:cNvPr>
          <p:cNvSpPr/>
          <p:nvPr/>
        </p:nvSpPr>
        <p:spPr>
          <a:xfrm>
            <a:off x="3511328" y="2339163"/>
            <a:ext cx="507779" cy="2588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076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sz="half" idx="1"/>
          </p:nvPr>
        </p:nvSpPr>
        <p:spPr>
          <a:xfrm>
            <a:off x="457200" y="1600202"/>
            <a:ext cx="8092440" cy="1675013"/>
          </a:xfrm>
        </p:spPr>
        <p:txBody>
          <a:bodyPr>
            <a:normAutofit/>
          </a:bodyPr>
          <a:lstStyle/>
          <a:p>
            <a:pPr marL="0" indent="0">
              <a:buNone/>
            </a:pPr>
            <a:endParaRPr lang="en-US" sz="2000" dirty="0"/>
          </a:p>
          <a:p>
            <a:pPr marL="0" indent="0">
              <a:buNone/>
            </a:pPr>
            <a:endParaRPr lang="en-US" sz="2000" dirty="0"/>
          </a:p>
        </p:txBody>
      </p:sp>
      <p:sp>
        <p:nvSpPr>
          <p:cNvPr id="6" name="Title 5"/>
          <p:cNvSpPr>
            <a:spLocks noGrp="1"/>
          </p:cNvSpPr>
          <p:nvPr>
            <p:ph type="title"/>
          </p:nvPr>
        </p:nvSpPr>
        <p:spPr/>
        <p:txBody>
          <a:bodyPr/>
          <a:lstStyle/>
          <a:p>
            <a:r>
              <a:rPr lang="en-US" dirty="0">
                <a:latin typeface="Franklin Gothic Book" panose="020B0503020102020204" pitchFamily="34" charset="0"/>
              </a:rPr>
              <a:t>Self Service</a:t>
            </a:r>
          </a:p>
        </p:txBody>
      </p:sp>
      <p:pic>
        <p:nvPicPr>
          <p:cNvPr id="2" name="Picture 1">
            <a:extLst>
              <a:ext uri="{FF2B5EF4-FFF2-40B4-BE49-F238E27FC236}">
                <a16:creationId xmlns:a16="http://schemas.microsoft.com/office/drawing/2014/main" id="{9B78A627-A53D-443F-890D-225EF56E5EAA}"/>
              </a:ext>
            </a:extLst>
          </p:cNvPr>
          <p:cNvPicPr>
            <a:picLocks noChangeAspect="1"/>
          </p:cNvPicPr>
          <p:nvPr/>
        </p:nvPicPr>
        <p:blipFill rotWithShape="1">
          <a:blip r:embed="rId3"/>
          <a:srcRect l="9767" t="11759" r="59302" b="38821"/>
          <a:stretch/>
        </p:blipFill>
        <p:spPr>
          <a:xfrm>
            <a:off x="900753" y="1967023"/>
            <a:ext cx="6506595" cy="2923954"/>
          </a:xfrm>
          <a:prstGeom prst="rect">
            <a:avLst/>
          </a:prstGeom>
          <a:ln>
            <a:solidFill>
              <a:schemeClr val="tx2"/>
            </a:solidFill>
          </a:ln>
        </p:spPr>
      </p:pic>
    </p:spTree>
    <p:extLst>
      <p:ext uri="{BB962C8B-B14F-4D97-AF65-F5344CB8AC3E}">
        <p14:creationId xmlns:p14="http://schemas.microsoft.com/office/powerpoint/2010/main" val="488216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cs typeface="Arial"/>
              </a:rPr>
              <a:t>Commonly asked questions</a:t>
            </a:r>
            <a:endParaRPr lang="en-US" dirty="0">
              <a:latin typeface="Franklin Gothic Book" panose="020B0503020102020204" pitchFamily="34" charset="0"/>
            </a:endParaRPr>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53</a:t>
            </a:fld>
            <a:endParaRPr lang="en-US" dirty="0"/>
          </a:p>
        </p:txBody>
      </p:sp>
      <p:sp>
        <p:nvSpPr>
          <p:cNvPr id="8" name="TextBox 7">
            <a:extLst>
              <a:ext uri="{FF2B5EF4-FFF2-40B4-BE49-F238E27FC236}">
                <a16:creationId xmlns:a16="http://schemas.microsoft.com/office/drawing/2014/main" id="{100BD021-BDFE-46B3-8FE6-1F9DBBB976AB}"/>
              </a:ext>
            </a:extLst>
          </p:cNvPr>
          <p:cNvSpPr txBox="1"/>
          <p:nvPr/>
        </p:nvSpPr>
        <p:spPr>
          <a:xfrm>
            <a:off x="606636" y="5034882"/>
            <a:ext cx="8003754" cy="369332"/>
          </a:xfrm>
          <a:prstGeom prst="rect">
            <a:avLst/>
          </a:prstGeom>
          <a:noFill/>
        </p:spPr>
        <p:txBody>
          <a:bodyPr wrap="square">
            <a:spAutoFit/>
          </a:bodyPr>
          <a:lstStyle/>
          <a:p>
            <a:r>
              <a:rPr lang="en-GB" sz="1800" dirty="0">
                <a:latin typeface="Franklin Gothic Book" panose="020B0503020102020204" pitchFamily="34" charset="0"/>
                <a:cs typeface="Arial"/>
              </a:rPr>
              <a:t>Submit questions to Slido.com, event #DDTCDECCS </a:t>
            </a:r>
            <a:endParaRPr lang="en-US" sz="1800" dirty="0"/>
          </a:p>
        </p:txBody>
      </p:sp>
    </p:spTree>
    <p:custDataLst>
      <p:tags r:id="rId1"/>
    </p:custDataLst>
    <p:extLst>
      <p:ext uri="{BB962C8B-B14F-4D97-AF65-F5344CB8AC3E}">
        <p14:creationId xmlns:p14="http://schemas.microsoft.com/office/powerpoint/2010/main" val="3988240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D88E76-0BC3-407A-B533-1E1673D0C469}" type="slidenum">
              <a:rPr lang="en-US" smtClean="0"/>
              <a:pPr/>
              <a:t>54</a:t>
            </a:fld>
            <a:endParaRPr lang="en-US" dirty="0"/>
          </a:p>
        </p:txBody>
      </p:sp>
      <p:sp>
        <p:nvSpPr>
          <p:cNvPr id="6" name="Title 5"/>
          <p:cNvSpPr>
            <a:spLocks noGrp="1"/>
          </p:cNvSpPr>
          <p:nvPr>
            <p:ph type="title"/>
          </p:nvPr>
        </p:nvSpPr>
        <p:spPr/>
        <p:txBody>
          <a:bodyPr/>
          <a:lstStyle/>
          <a:p>
            <a:r>
              <a:rPr lang="en-US" dirty="0">
                <a:latin typeface="Franklin Gothic Book"/>
                <a:cs typeface="Arial"/>
              </a:rPr>
              <a:t>What’s My Registration Status?</a:t>
            </a:r>
            <a:endParaRPr lang="en-US" dirty="0">
              <a:cs typeface="Arial"/>
            </a:endParaRPr>
          </a:p>
        </p:txBody>
      </p:sp>
      <p:pic>
        <p:nvPicPr>
          <p:cNvPr id="4" name="Picture 3">
            <a:extLst>
              <a:ext uri="{FF2B5EF4-FFF2-40B4-BE49-F238E27FC236}">
                <a16:creationId xmlns:a16="http://schemas.microsoft.com/office/drawing/2014/main" id="{00EE5D08-A607-486E-AA21-A799EF477D1D}"/>
              </a:ext>
            </a:extLst>
          </p:cNvPr>
          <p:cNvPicPr>
            <a:picLocks noChangeAspect="1"/>
          </p:cNvPicPr>
          <p:nvPr/>
        </p:nvPicPr>
        <p:blipFill rotWithShape="1">
          <a:blip r:embed="rId4"/>
          <a:srcRect l="2698" t="21709" r="3879" b="34457"/>
          <a:stretch/>
        </p:blipFill>
        <p:spPr>
          <a:xfrm>
            <a:off x="327467" y="1925947"/>
            <a:ext cx="8565265" cy="3006105"/>
          </a:xfrm>
          <a:prstGeom prst="rect">
            <a:avLst/>
          </a:prstGeom>
          <a:ln>
            <a:solidFill>
              <a:schemeClr val="tx2"/>
            </a:solidFill>
          </a:ln>
        </p:spPr>
      </p:pic>
      <p:sp>
        <p:nvSpPr>
          <p:cNvPr id="7" name="Rectangle 6">
            <a:extLst>
              <a:ext uri="{FF2B5EF4-FFF2-40B4-BE49-F238E27FC236}">
                <a16:creationId xmlns:a16="http://schemas.microsoft.com/office/drawing/2014/main" id="{AC89EBE5-5E2D-401D-B850-92105FF711E9}"/>
              </a:ext>
            </a:extLst>
          </p:cNvPr>
          <p:cNvSpPr/>
          <p:nvPr/>
        </p:nvSpPr>
        <p:spPr>
          <a:xfrm>
            <a:off x="613267" y="4141694"/>
            <a:ext cx="752953" cy="23547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98612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D88E76-0BC3-407A-B533-1E1673D0C469}" type="slidenum">
              <a:rPr lang="en-US" smtClean="0"/>
              <a:pPr/>
              <a:t>55</a:t>
            </a:fld>
            <a:endParaRPr lang="en-US" dirty="0"/>
          </a:p>
        </p:txBody>
      </p:sp>
      <p:sp>
        <p:nvSpPr>
          <p:cNvPr id="6" name="Title 5"/>
          <p:cNvSpPr>
            <a:spLocks noGrp="1"/>
          </p:cNvSpPr>
          <p:nvPr>
            <p:ph type="title"/>
          </p:nvPr>
        </p:nvSpPr>
        <p:spPr/>
        <p:txBody>
          <a:bodyPr/>
          <a:lstStyle/>
          <a:p>
            <a:r>
              <a:rPr lang="en-US" dirty="0">
                <a:latin typeface="Franklin Gothic Book"/>
                <a:cs typeface="Arial"/>
              </a:rPr>
              <a:t>How Can I Check my License Status?</a:t>
            </a:r>
            <a:endParaRPr lang="en-US" dirty="0">
              <a:cs typeface="Arial"/>
            </a:endParaRPr>
          </a:p>
        </p:txBody>
      </p:sp>
      <p:sp>
        <p:nvSpPr>
          <p:cNvPr id="2" name="Rectangle 1">
            <a:extLst>
              <a:ext uri="{FF2B5EF4-FFF2-40B4-BE49-F238E27FC236}">
                <a16:creationId xmlns:a16="http://schemas.microsoft.com/office/drawing/2014/main" id="{EDC10670-E8BA-45A3-A985-9A0A423D0F56}"/>
              </a:ext>
            </a:extLst>
          </p:cNvPr>
          <p:cNvSpPr/>
          <p:nvPr/>
        </p:nvSpPr>
        <p:spPr>
          <a:xfrm>
            <a:off x="59267" y="1313934"/>
            <a:ext cx="3056466" cy="1477328"/>
          </a:xfrm>
          <a:prstGeom prst="rect">
            <a:avLst/>
          </a:prstGeom>
        </p:spPr>
        <p:txBody>
          <a:bodyPr wrap="square">
            <a:spAutoFit/>
          </a:bodyPr>
          <a:lstStyle/>
          <a:p>
            <a:pPr marL="285750" indent="-285750">
              <a:buFont typeface="Arial" panose="020B0604020202020204" pitchFamily="34" charset="0"/>
              <a:buChar char="•"/>
            </a:pPr>
            <a:r>
              <a:rPr lang="en-US" dirty="0">
                <a:latin typeface="Franklin Gothic Book" panose="020B0503020102020204" pitchFamily="34" charset="0"/>
              </a:rPr>
              <a:t>For detailed case status, visit:</a:t>
            </a:r>
            <a:r>
              <a:rPr lang="en-US" dirty="0">
                <a:latin typeface="Franklin Gothic Book" panose="020B0503020102020204" pitchFamily="34" charset="0"/>
                <a:hlinkClick r:id="rId4"/>
              </a:rPr>
              <a:t> https://elisa.dtsa.mil/</a:t>
            </a:r>
            <a:r>
              <a:rPr lang="en-US" dirty="0">
                <a:latin typeface="Franklin Gothic Book" panose="020B0503020102020204" pitchFamily="34" charset="0"/>
              </a:rPr>
              <a:t> </a:t>
            </a:r>
          </a:p>
          <a:p>
            <a:pPr marL="285750" indent="-285750">
              <a:buFont typeface="Arial" panose="020B0604020202020204" pitchFamily="34" charset="0"/>
              <a:buChar char="•"/>
            </a:pPr>
            <a:r>
              <a:rPr lang="en-US" dirty="0">
                <a:latin typeface="Franklin Gothic Book" panose="020B0503020102020204" pitchFamily="34" charset="0"/>
              </a:rPr>
              <a:t>Enter your Case # and hit Submit</a:t>
            </a:r>
          </a:p>
        </p:txBody>
      </p:sp>
      <p:pic>
        <p:nvPicPr>
          <p:cNvPr id="3" name="Picture 2">
            <a:extLst>
              <a:ext uri="{FF2B5EF4-FFF2-40B4-BE49-F238E27FC236}">
                <a16:creationId xmlns:a16="http://schemas.microsoft.com/office/drawing/2014/main" id="{D38561C8-59E0-4953-A2B1-A83913F01177}"/>
              </a:ext>
            </a:extLst>
          </p:cNvPr>
          <p:cNvPicPr>
            <a:picLocks noChangeAspect="1"/>
          </p:cNvPicPr>
          <p:nvPr/>
        </p:nvPicPr>
        <p:blipFill rotWithShape="1">
          <a:blip r:embed="rId5"/>
          <a:srcRect l="50000" t="10164" r="35309" b="46378"/>
          <a:stretch/>
        </p:blipFill>
        <p:spPr>
          <a:xfrm>
            <a:off x="3267264" y="1498600"/>
            <a:ext cx="5610036" cy="4667172"/>
          </a:xfrm>
          <a:prstGeom prst="rect">
            <a:avLst/>
          </a:prstGeom>
          <a:ln>
            <a:solidFill>
              <a:schemeClr val="tx2"/>
            </a:solidFill>
          </a:ln>
        </p:spPr>
      </p:pic>
    </p:spTree>
    <p:custDataLst>
      <p:tags r:id="rId1"/>
    </p:custDataLst>
    <p:extLst>
      <p:ext uri="{BB962C8B-B14F-4D97-AF65-F5344CB8AC3E}">
        <p14:creationId xmlns:p14="http://schemas.microsoft.com/office/powerpoint/2010/main" val="2597350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FD88E76-0BC3-407A-B533-1E1673D0C469}" type="slidenum">
              <a:rPr lang="en-US" smtClean="0"/>
              <a:pPr/>
              <a:t>56</a:t>
            </a:fld>
            <a:endParaRPr lang="en-US" dirty="0"/>
          </a:p>
        </p:txBody>
      </p:sp>
      <p:sp>
        <p:nvSpPr>
          <p:cNvPr id="6" name="Title 5"/>
          <p:cNvSpPr>
            <a:spLocks noGrp="1"/>
          </p:cNvSpPr>
          <p:nvPr>
            <p:ph type="title"/>
          </p:nvPr>
        </p:nvSpPr>
        <p:spPr/>
        <p:txBody>
          <a:bodyPr/>
          <a:lstStyle/>
          <a:p>
            <a:r>
              <a:rPr lang="en-US" dirty="0">
                <a:latin typeface="Franklin Gothic Book"/>
                <a:cs typeface="Arial"/>
              </a:rPr>
              <a:t>What’s Next for DECCS?</a:t>
            </a:r>
            <a:endParaRPr lang="en-US" dirty="0">
              <a:cs typeface="Arial"/>
            </a:endParaRPr>
          </a:p>
        </p:txBody>
      </p:sp>
      <p:pic>
        <p:nvPicPr>
          <p:cNvPr id="1026" name="Picture 6">
            <a:extLst>
              <a:ext uri="{FF2B5EF4-FFF2-40B4-BE49-F238E27FC236}">
                <a16:creationId xmlns:a16="http://schemas.microsoft.com/office/drawing/2014/main" id="{1E9419F0-8E3D-41BA-B9FA-5F5984383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0858"/>
            <a:ext cx="7151783" cy="457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29C0FA-E0A9-43C9-AC9F-7921AAC09E63}"/>
              </a:ext>
            </a:extLst>
          </p:cNvPr>
          <p:cNvPicPr>
            <a:picLocks noChangeAspect="1"/>
          </p:cNvPicPr>
          <p:nvPr/>
        </p:nvPicPr>
        <p:blipFill rotWithShape="1">
          <a:blip r:embed="rId5"/>
          <a:srcRect l="821" t="2074" r="45826" b="79996"/>
          <a:stretch/>
        </p:blipFill>
        <p:spPr>
          <a:xfrm>
            <a:off x="698349" y="1846555"/>
            <a:ext cx="8178951" cy="1250824"/>
          </a:xfrm>
          <a:prstGeom prst="rect">
            <a:avLst/>
          </a:prstGeom>
          <a:ln>
            <a:solidFill>
              <a:srgbClr val="4472C4"/>
            </a:solidFill>
          </a:ln>
        </p:spPr>
      </p:pic>
    </p:spTree>
    <p:custDataLst>
      <p:tags r:id="rId1"/>
    </p:custDataLst>
    <p:extLst>
      <p:ext uri="{BB962C8B-B14F-4D97-AF65-F5344CB8AC3E}">
        <p14:creationId xmlns:p14="http://schemas.microsoft.com/office/powerpoint/2010/main" val="2251329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latin typeface="Franklin Gothic Book" panose="020B0503020102020204" pitchFamily="34" charset="0"/>
                <a:cs typeface="Arial"/>
              </a:rPr>
              <a:t>Q&amp;a</a:t>
            </a:r>
            <a:r>
              <a:rPr lang="en-US" dirty="0">
                <a:latin typeface="Arial"/>
                <a:cs typeface="Arial"/>
              </a:rPr>
              <a:t/>
            </a:r>
            <a:br>
              <a:rPr lang="en-US" dirty="0">
                <a:latin typeface="Arial"/>
                <a:cs typeface="Arial"/>
              </a:rPr>
            </a:br>
            <a:r>
              <a:rPr lang="en-US" dirty="0">
                <a:latin typeface="Arial"/>
                <a:cs typeface="Arial"/>
              </a:rPr>
              <a:t> </a:t>
            </a:r>
            <a:endParaRPr lang="en-US" dirty="0"/>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57</a:t>
            </a:fld>
            <a:endParaRPr lang="en-US" dirty="0"/>
          </a:p>
        </p:txBody>
      </p:sp>
      <p:sp>
        <p:nvSpPr>
          <p:cNvPr id="2" name="Title 5">
            <a:extLst>
              <a:ext uri="{FF2B5EF4-FFF2-40B4-BE49-F238E27FC236}">
                <a16:creationId xmlns:a16="http://schemas.microsoft.com/office/drawing/2014/main" id="{9E04C11C-7D79-4A49-9D3D-80D4A0BFA468}"/>
              </a:ext>
            </a:extLst>
          </p:cNvPr>
          <p:cNvSpPr txBox="1">
            <a:spLocks/>
          </p:cNvSpPr>
          <p:nvPr/>
        </p:nvSpPr>
        <p:spPr>
          <a:xfrm>
            <a:off x="651617" y="4897100"/>
            <a:ext cx="7297396" cy="852488"/>
          </a:xfrm>
          <a:prstGeom prst="rect">
            <a:avLst/>
          </a:prstGeom>
        </p:spPr>
        <p:txBody>
          <a:bodyPr vert="horz" lIns="91440" tIns="45720" rIns="91440" bIns="45720" rtlCol="0" anchor="t">
            <a:normAutofit/>
          </a:bodyPr>
          <a:lstStyle>
            <a:lvl1pPr algn="l" defTabSz="914400" rtl="0" eaLnBrk="1" latinLnBrk="0" hangingPunct="1">
              <a:spcBef>
                <a:spcPct val="0"/>
              </a:spcBef>
              <a:buNone/>
              <a:defRPr sz="3200" b="1" kern="1200" cap="all">
                <a:solidFill>
                  <a:schemeClr val="tx1"/>
                </a:solidFill>
                <a:latin typeface="Arial" panose="020B0604020202020204" pitchFamily="34" charset="0"/>
                <a:ea typeface="+mj-ea"/>
                <a:cs typeface="Arial" panose="020B0604020202020204" pitchFamily="34" charset="0"/>
              </a:defRPr>
            </a:lvl1pPr>
          </a:lstStyle>
          <a:p>
            <a:endParaRPr lang="en-US" dirty="0">
              <a:latin typeface="Franklin Gothic Book"/>
            </a:endParaRPr>
          </a:p>
        </p:txBody>
      </p:sp>
      <p:sp>
        <p:nvSpPr>
          <p:cNvPr id="4" name="Rectangle 3">
            <a:extLst>
              <a:ext uri="{FF2B5EF4-FFF2-40B4-BE49-F238E27FC236}">
                <a16:creationId xmlns:a16="http://schemas.microsoft.com/office/drawing/2014/main" id="{454D2844-060E-45A7-A905-2A718BD724C8}"/>
              </a:ext>
            </a:extLst>
          </p:cNvPr>
          <p:cNvSpPr/>
          <p:nvPr/>
        </p:nvSpPr>
        <p:spPr>
          <a:xfrm>
            <a:off x="358877" y="5009784"/>
            <a:ext cx="8426245" cy="1077218"/>
          </a:xfrm>
          <a:prstGeom prst="rect">
            <a:avLst/>
          </a:prstGeom>
        </p:spPr>
        <p:txBody>
          <a:bodyPr wrap="square">
            <a:spAutoFit/>
          </a:bodyPr>
          <a:lstStyle/>
          <a:p>
            <a:r>
              <a:rPr lang="en-GB" sz="3200" dirty="0">
                <a:latin typeface="Franklin Gothic Book" panose="020B0503020102020204" pitchFamily="34" charset="0"/>
                <a:cs typeface="Arial"/>
              </a:rPr>
              <a:t>Submit questions to Slido.com, event #DDTCDECCS </a:t>
            </a:r>
            <a:endParaRPr lang="en-US" sz="3200" dirty="0"/>
          </a:p>
        </p:txBody>
      </p:sp>
    </p:spTree>
    <p:extLst>
      <p:ext uri="{BB962C8B-B14F-4D97-AF65-F5344CB8AC3E}">
        <p14:creationId xmlns:p14="http://schemas.microsoft.com/office/powerpoint/2010/main" val="3670031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cs typeface="Arial"/>
              </a:rPr>
              <a:t>Thank you!</a:t>
            </a:r>
            <a:r>
              <a:rPr lang="en-US" dirty="0">
                <a:latin typeface="Arial"/>
                <a:cs typeface="Arial"/>
              </a:rPr>
              <a:t/>
            </a:r>
            <a:br>
              <a:rPr lang="en-US" dirty="0">
                <a:latin typeface="Arial"/>
                <a:cs typeface="Arial"/>
              </a:rPr>
            </a:br>
            <a:r>
              <a:rPr lang="en-US" dirty="0">
                <a:latin typeface="Arial"/>
                <a:cs typeface="Arial"/>
              </a:rPr>
              <a:t> </a:t>
            </a:r>
            <a:endParaRPr lang="en-US" dirty="0"/>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58</a:t>
            </a:fld>
            <a:endParaRPr lang="en-US" dirty="0"/>
          </a:p>
        </p:txBody>
      </p:sp>
      <p:sp>
        <p:nvSpPr>
          <p:cNvPr id="2" name="Title 5">
            <a:extLst>
              <a:ext uri="{FF2B5EF4-FFF2-40B4-BE49-F238E27FC236}">
                <a16:creationId xmlns:a16="http://schemas.microsoft.com/office/drawing/2014/main" id="{9E04C11C-7D79-4A49-9D3D-80D4A0BFA468}"/>
              </a:ext>
            </a:extLst>
          </p:cNvPr>
          <p:cNvSpPr txBox="1">
            <a:spLocks/>
          </p:cNvSpPr>
          <p:nvPr/>
        </p:nvSpPr>
        <p:spPr>
          <a:xfrm>
            <a:off x="651617" y="4897100"/>
            <a:ext cx="7297396" cy="852488"/>
          </a:xfrm>
          <a:prstGeom prst="rect">
            <a:avLst/>
          </a:prstGeom>
        </p:spPr>
        <p:txBody>
          <a:bodyPr vert="horz" lIns="91440" tIns="45720" rIns="91440" bIns="45720" rtlCol="0" anchor="t">
            <a:normAutofit/>
          </a:bodyPr>
          <a:lstStyle>
            <a:lvl1pPr algn="l" defTabSz="914400" rtl="0" eaLnBrk="1" latinLnBrk="0" hangingPunct="1">
              <a:spcBef>
                <a:spcPct val="0"/>
              </a:spcBef>
              <a:buNone/>
              <a:defRPr sz="3200" b="1" kern="1200" cap="all">
                <a:solidFill>
                  <a:schemeClr val="tx1"/>
                </a:solidFill>
                <a:latin typeface="Arial" panose="020B0604020202020204" pitchFamily="34" charset="0"/>
                <a:ea typeface="+mj-ea"/>
                <a:cs typeface="Arial" panose="020B0604020202020204" pitchFamily="34" charset="0"/>
              </a:defRPr>
            </a:lvl1pPr>
          </a:lstStyle>
          <a:p>
            <a:endParaRPr lang="en-US" dirty="0">
              <a:latin typeface="Franklin Gothic Book"/>
            </a:endParaRPr>
          </a:p>
        </p:txBody>
      </p:sp>
      <p:sp>
        <p:nvSpPr>
          <p:cNvPr id="3" name="Rectangle 2">
            <a:extLst>
              <a:ext uri="{FF2B5EF4-FFF2-40B4-BE49-F238E27FC236}">
                <a16:creationId xmlns:a16="http://schemas.microsoft.com/office/drawing/2014/main" id="{7E8111FD-FAFD-42D1-BA01-C88D697923C8}"/>
              </a:ext>
            </a:extLst>
          </p:cNvPr>
          <p:cNvSpPr/>
          <p:nvPr/>
        </p:nvSpPr>
        <p:spPr>
          <a:xfrm>
            <a:off x="1077529" y="5401808"/>
            <a:ext cx="6445571" cy="584775"/>
          </a:xfrm>
          <a:prstGeom prst="rect">
            <a:avLst/>
          </a:prstGeom>
        </p:spPr>
        <p:txBody>
          <a:bodyPr wrap="square">
            <a:spAutoFit/>
          </a:bodyPr>
          <a:lstStyle/>
          <a:p>
            <a:pPr algn="ctr">
              <a:spcBef>
                <a:spcPts val="300"/>
              </a:spcBef>
              <a:spcAft>
                <a:spcPts val="600"/>
              </a:spcAft>
            </a:pPr>
            <a:r>
              <a:rPr lang="en-US" sz="3200" b="1" dirty="0">
                <a:latin typeface="Franklin Gothic Book" panose="020B0503020102020204" pitchFamily="34" charset="0"/>
              </a:rPr>
              <a:t>Website:  </a:t>
            </a:r>
            <a:r>
              <a:rPr lang="en-US" sz="3200" dirty="0">
                <a:latin typeface="Franklin Gothic Book" panose="020B0503020102020204" pitchFamily="34" charset="0"/>
                <a:hlinkClick r:id="rId3"/>
              </a:rPr>
              <a:t>www.pmddtc.state.gov</a:t>
            </a:r>
            <a:r>
              <a:rPr lang="en-US" sz="3200" dirty="0">
                <a:latin typeface="Franklin Gothic Book" panose="020B0503020102020204" pitchFamily="34" charset="0"/>
              </a:rPr>
              <a:t>    </a:t>
            </a:r>
          </a:p>
        </p:txBody>
      </p:sp>
    </p:spTree>
    <p:extLst>
      <p:ext uri="{BB962C8B-B14F-4D97-AF65-F5344CB8AC3E}">
        <p14:creationId xmlns:p14="http://schemas.microsoft.com/office/powerpoint/2010/main" val="1019460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Franklin Gothic Book" panose="020B0503020102020204" pitchFamily="34" charset="0"/>
                <a:cs typeface="Arial"/>
              </a:rPr>
              <a:t>Getting started with </a:t>
            </a:r>
            <a:r>
              <a:rPr lang="en-US" dirty="0" err="1">
                <a:latin typeface="Franklin Gothic Book" panose="020B0503020102020204" pitchFamily="34" charset="0"/>
                <a:cs typeface="Arial"/>
              </a:rPr>
              <a:t>deccs</a:t>
            </a:r>
            <a:r>
              <a:rPr lang="en-US" dirty="0">
                <a:latin typeface="Franklin Gothic Book" panose="020B0503020102020204" pitchFamily="34" charset="0"/>
                <a:cs typeface="Arial"/>
              </a:rPr>
              <a:t> licensing</a:t>
            </a:r>
            <a:endParaRPr lang="en-US" dirty="0">
              <a:latin typeface="Franklin Gothic Book" panose="020B0503020102020204" pitchFamily="34" charset="0"/>
            </a:endParaRPr>
          </a:p>
        </p:txBody>
      </p:sp>
      <p:sp>
        <p:nvSpPr>
          <p:cNvPr id="7" name="Text Placeholder 6"/>
          <p:cNvSpPr>
            <a:spLocks noGrp="1"/>
          </p:cNvSpPr>
          <p:nvPr>
            <p:ph type="body" idx="1"/>
          </p:nvPr>
        </p:nvSpPr>
        <p:spPr/>
        <p:txBody>
          <a:bodyPr/>
          <a:lstStyle/>
          <a:p>
            <a:r>
              <a:rPr lang="en-US" dirty="0">
                <a:latin typeface="Franklin Gothic Book" panose="020B0503020102020204" pitchFamily="34" charset="0"/>
              </a:rPr>
              <a:t>DIRECTORATE OF DEFENSE TRADE CONTROLS</a:t>
            </a:r>
          </a:p>
        </p:txBody>
      </p:sp>
      <p:sp>
        <p:nvSpPr>
          <p:cNvPr id="5" name="Slide Number Placeholder 4"/>
          <p:cNvSpPr>
            <a:spLocks noGrp="1"/>
          </p:cNvSpPr>
          <p:nvPr>
            <p:ph type="sldNum" sz="quarter" idx="12"/>
          </p:nvPr>
        </p:nvSpPr>
        <p:spPr/>
        <p:txBody>
          <a:bodyPr/>
          <a:lstStyle/>
          <a:p>
            <a:fld id="{DFD88E76-0BC3-407A-B533-1E1673D0C469}" type="slidenum">
              <a:rPr lang="en-US" smtClean="0"/>
              <a:pPr/>
              <a:t>6</a:t>
            </a:fld>
            <a:endParaRPr lang="en-US" dirty="0"/>
          </a:p>
        </p:txBody>
      </p:sp>
    </p:spTree>
    <p:custDataLst>
      <p:tags r:id="rId1"/>
    </p:custDataLst>
    <p:extLst>
      <p:ext uri="{BB962C8B-B14F-4D97-AF65-F5344CB8AC3E}">
        <p14:creationId xmlns:p14="http://schemas.microsoft.com/office/powerpoint/2010/main" val="364119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7</a:t>
            </a:fld>
            <a:endParaRPr lang="en-US" dirty="0"/>
          </a:p>
        </p:txBody>
      </p:sp>
      <p:sp>
        <p:nvSpPr>
          <p:cNvPr id="3" name="TextBox 2">
            <a:extLst>
              <a:ext uri="{FF2B5EF4-FFF2-40B4-BE49-F238E27FC236}">
                <a16:creationId xmlns:a16="http://schemas.microsoft.com/office/drawing/2014/main" id="{7A6CAF19-5992-47AD-9C11-39DEAD583D8D}"/>
              </a:ext>
            </a:extLst>
          </p:cNvPr>
          <p:cNvSpPr txBox="1"/>
          <p:nvPr/>
        </p:nvSpPr>
        <p:spPr>
          <a:xfrm>
            <a:off x="124333" y="1355464"/>
            <a:ext cx="8943467" cy="1015663"/>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Franklin Gothic Book" panose="020B0503020102020204" pitchFamily="34" charset="0"/>
                <a:cs typeface="Arial"/>
              </a:rPr>
              <a:t>Are you enrolled as a user in your company?</a:t>
            </a:r>
          </a:p>
          <a:p>
            <a:endParaRPr lang="en-US" dirty="0">
              <a:latin typeface="Franklin Gothic Book"/>
              <a:cs typeface="Arial"/>
            </a:endParaRPr>
          </a:p>
          <a:p>
            <a:pPr marL="742950" lvl="1" indent="-285750">
              <a:buFont typeface="Arial" panose="020B0604020202020204" pitchFamily="34" charset="0"/>
              <a:buChar char="•"/>
            </a:pPr>
            <a:endParaRPr lang="en-US" dirty="0">
              <a:latin typeface="Franklin Gothic Book"/>
              <a:cs typeface="Arial"/>
            </a:endParaRPr>
          </a:p>
        </p:txBody>
      </p:sp>
      <p:sp>
        <p:nvSpPr>
          <p:cNvPr id="7" name="Title 4">
            <a:extLst>
              <a:ext uri="{FF2B5EF4-FFF2-40B4-BE49-F238E27FC236}">
                <a16:creationId xmlns:a16="http://schemas.microsoft.com/office/drawing/2014/main" id="{C44E5661-2E96-4169-9150-FEEDFFBDB65D}"/>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pic>
        <p:nvPicPr>
          <p:cNvPr id="6" name="Picture 5">
            <a:extLst>
              <a:ext uri="{FF2B5EF4-FFF2-40B4-BE49-F238E27FC236}">
                <a16:creationId xmlns:a16="http://schemas.microsoft.com/office/drawing/2014/main" id="{D9CAD948-0747-4D50-B06F-B7E0E12F1A7F}"/>
              </a:ext>
            </a:extLst>
          </p:cNvPr>
          <p:cNvPicPr>
            <a:picLocks noChangeAspect="1"/>
          </p:cNvPicPr>
          <p:nvPr/>
        </p:nvPicPr>
        <p:blipFill rotWithShape="1">
          <a:blip r:embed="rId4"/>
          <a:srcRect l="9412" t="14549" r="58706" b="40274"/>
          <a:stretch/>
        </p:blipFill>
        <p:spPr>
          <a:xfrm>
            <a:off x="1080048" y="2205316"/>
            <a:ext cx="7585236" cy="3022899"/>
          </a:xfrm>
          <a:prstGeom prst="rect">
            <a:avLst/>
          </a:prstGeom>
          <a:ln>
            <a:solidFill>
              <a:schemeClr val="tx2"/>
            </a:solidFill>
          </a:ln>
        </p:spPr>
      </p:pic>
      <p:sp>
        <p:nvSpPr>
          <p:cNvPr id="9" name="Rectangle 8">
            <a:extLst>
              <a:ext uri="{FF2B5EF4-FFF2-40B4-BE49-F238E27FC236}">
                <a16:creationId xmlns:a16="http://schemas.microsoft.com/office/drawing/2014/main" id="{42BDD652-994B-4B00-AF41-21C9F0B712A9}"/>
              </a:ext>
            </a:extLst>
          </p:cNvPr>
          <p:cNvSpPr/>
          <p:nvPr/>
        </p:nvSpPr>
        <p:spPr>
          <a:xfrm>
            <a:off x="1274481" y="4651051"/>
            <a:ext cx="5459806" cy="57716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66557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8</a:t>
            </a:fld>
            <a:endParaRPr lang="en-US" dirty="0"/>
          </a:p>
        </p:txBody>
      </p:sp>
      <p:sp>
        <p:nvSpPr>
          <p:cNvPr id="3" name="TextBox 2">
            <a:extLst>
              <a:ext uri="{FF2B5EF4-FFF2-40B4-BE49-F238E27FC236}">
                <a16:creationId xmlns:a16="http://schemas.microsoft.com/office/drawing/2014/main" id="{7A6CAF19-5992-47AD-9C11-39DEAD583D8D}"/>
              </a:ext>
            </a:extLst>
          </p:cNvPr>
          <p:cNvSpPr txBox="1"/>
          <p:nvPr/>
        </p:nvSpPr>
        <p:spPr>
          <a:xfrm>
            <a:off x="124333" y="1355464"/>
            <a:ext cx="8943467" cy="1015663"/>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Franklin Gothic Book" panose="020B0503020102020204" pitchFamily="34" charset="0"/>
                <a:cs typeface="Arial"/>
              </a:rPr>
              <a:t>Are you enrolled as a user in your company?</a:t>
            </a:r>
          </a:p>
          <a:p>
            <a:endParaRPr lang="en-US" dirty="0">
              <a:latin typeface="Franklin Gothic Book"/>
              <a:cs typeface="Arial"/>
            </a:endParaRPr>
          </a:p>
          <a:p>
            <a:pPr marL="742950" lvl="1" indent="-285750">
              <a:buFont typeface="Arial" panose="020B0604020202020204" pitchFamily="34" charset="0"/>
              <a:buChar char="•"/>
            </a:pPr>
            <a:endParaRPr lang="en-US" dirty="0">
              <a:latin typeface="Franklin Gothic Book"/>
              <a:cs typeface="Arial"/>
            </a:endParaRPr>
          </a:p>
        </p:txBody>
      </p:sp>
      <p:sp>
        <p:nvSpPr>
          <p:cNvPr id="7" name="Title 4">
            <a:extLst>
              <a:ext uri="{FF2B5EF4-FFF2-40B4-BE49-F238E27FC236}">
                <a16:creationId xmlns:a16="http://schemas.microsoft.com/office/drawing/2014/main" id="{C44E5661-2E96-4169-9150-FEEDFFBDB65D}"/>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pic>
        <p:nvPicPr>
          <p:cNvPr id="5" name="Picture 4" descr="A picture containing screenshot, monitor, photo, screen&#10;&#10;Description automatically generated">
            <a:extLst>
              <a:ext uri="{FF2B5EF4-FFF2-40B4-BE49-F238E27FC236}">
                <a16:creationId xmlns:a16="http://schemas.microsoft.com/office/drawing/2014/main" id="{B48244BA-3503-4620-887F-F5E94E9CF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75" y="2274190"/>
            <a:ext cx="8268125" cy="2724290"/>
          </a:xfrm>
          <a:prstGeom prst="rect">
            <a:avLst/>
          </a:prstGeom>
          <a:ln>
            <a:solidFill>
              <a:schemeClr val="tx2"/>
            </a:solidFill>
          </a:ln>
        </p:spPr>
      </p:pic>
      <p:sp>
        <p:nvSpPr>
          <p:cNvPr id="8" name="Rectangle 7">
            <a:extLst>
              <a:ext uri="{FF2B5EF4-FFF2-40B4-BE49-F238E27FC236}">
                <a16:creationId xmlns:a16="http://schemas.microsoft.com/office/drawing/2014/main" id="{586D11A6-958C-492D-8AFB-53CA20CCAA11}"/>
              </a:ext>
            </a:extLst>
          </p:cNvPr>
          <p:cNvSpPr/>
          <p:nvPr/>
        </p:nvSpPr>
        <p:spPr>
          <a:xfrm>
            <a:off x="3944678" y="3428999"/>
            <a:ext cx="3668233" cy="63263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14745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E3F35-5BD4-427C-836D-17755AB81561}"/>
              </a:ext>
            </a:extLst>
          </p:cNvPr>
          <p:cNvSpPr>
            <a:spLocks noGrp="1"/>
          </p:cNvSpPr>
          <p:nvPr>
            <p:ph type="sldNum" sz="quarter" idx="12"/>
          </p:nvPr>
        </p:nvSpPr>
        <p:spPr/>
        <p:txBody>
          <a:bodyPr/>
          <a:lstStyle/>
          <a:p>
            <a:fld id="{DFD88E76-0BC3-407A-B533-1E1673D0C469}" type="slidenum">
              <a:rPr lang="en-US" smtClean="0"/>
              <a:pPr/>
              <a:t>9</a:t>
            </a:fld>
            <a:endParaRPr lang="en-US" dirty="0"/>
          </a:p>
        </p:txBody>
      </p:sp>
      <p:sp>
        <p:nvSpPr>
          <p:cNvPr id="3" name="TextBox 2">
            <a:extLst>
              <a:ext uri="{FF2B5EF4-FFF2-40B4-BE49-F238E27FC236}">
                <a16:creationId xmlns:a16="http://schemas.microsoft.com/office/drawing/2014/main" id="{7A6CAF19-5992-47AD-9C11-39DEAD583D8D}"/>
              </a:ext>
            </a:extLst>
          </p:cNvPr>
          <p:cNvSpPr txBox="1"/>
          <p:nvPr/>
        </p:nvSpPr>
        <p:spPr>
          <a:xfrm>
            <a:off x="124333" y="1355464"/>
            <a:ext cx="8943467"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Franklin Gothic Book" panose="020B0503020102020204" pitchFamily="34" charset="0"/>
              </a:rPr>
              <a:t>Do you have an active Registration Code?</a:t>
            </a:r>
          </a:p>
        </p:txBody>
      </p:sp>
      <p:sp>
        <p:nvSpPr>
          <p:cNvPr id="7" name="Title 4">
            <a:extLst>
              <a:ext uri="{FF2B5EF4-FFF2-40B4-BE49-F238E27FC236}">
                <a16:creationId xmlns:a16="http://schemas.microsoft.com/office/drawing/2014/main" id="{C44E5661-2E96-4169-9150-FEEDFFBDB65D}"/>
              </a:ext>
            </a:extLst>
          </p:cNvPr>
          <p:cNvSpPr>
            <a:spLocks noGrp="1"/>
          </p:cNvSpPr>
          <p:nvPr>
            <p:ph type="title"/>
          </p:nvPr>
        </p:nvSpPr>
        <p:spPr>
          <a:xfrm>
            <a:off x="1143000" y="218278"/>
            <a:ext cx="6934200" cy="852488"/>
          </a:xfrm>
        </p:spPr>
        <p:txBody>
          <a:bodyPr>
            <a:normAutofit/>
          </a:bodyPr>
          <a:lstStyle/>
          <a:p>
            <a:r>
              <a:rPr lang="en-US" dirty="0">
                <a:latin typeface="Franklin Gothic Book" panose="020B0503020102020204" pitchFamily="34" charset="0"/>
              </a:rPr>
              <a:t>Getting Started with DECCS Licensing</a:t>
            </a:r>
          </a:p>
        </p:txBody>
      </p:sp>
      <p:pic>
        <p:nvPicPr>
          <p:cNvPr id="5" name="Picture 4">
            <a:extLst>
              <a:ext uri="{FF2B5EF4-FFF2-40B4-BE49-F238E27FC236}">
                <a16:creationId xmlns:a16="http://schemas.microsoft.com/office/drawing/2014/main" id="{0908670D-6336-4703-9E88-4C352E96C428}"/>
              </a:ext>
            </a:extLst>
          </p:cNvPr>
          <p:cNvPicPr>
            <a:picLocks noChangeAspect="1"/>
          </p:cNvPicPr>
          <p:nvPr/>
        </p:nvPicPr>
        <p:blipFill rotWithShape="1">
          <a:blip r:embed="rId4"/>
          <a:srcRect l="2698" t="21709" r="3879" b="34457"/>
          <a:stretch/>
        </p:blipFill>
        <p:spPr>
          <a:xfrm>
            <a:off x="289367" y="2101827"/>
            <a:ext cx="8565265" cy="3006105"/>
          </a:xfrm>
          <a:prstGeom prst="rect">
            <a:avLst/>
          </a:prstGeom>
          <a:ln>
            <a:solidFill>
              <a:srgbClr val="4472C4"/>
            </a:solidFill>
          </a:ln>
        </p:spPr>
      </p:pic>
      <p:sp>
        <p:nvSpPr>
          <p:cNvPr id="6" name="Rectangle 5">
            <a:extLst>
              <a:ext uri="{FF2B5EF4-FFF2-40B4-BE49-F238E27FC236}">
                <a16:creationId xmlns:a16="http://schemas.microsoft.com/office/drawing/2014/main" id="{75E1C20D-A9B4-4394-BC16-DD5B6D8D7E5B}"/>
              </a:ext>
            </a:extLst>
          </p:cNvPr>
          <p:cNvSpPr/>
          <p:nvPr/>
        </p:nvSpPr>
        <p:spPr>
          <a:xfrm>
            <a:off x="7218381" y="3837789"/>
            <a:ext cx="1061504" cy="4545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02574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E65E96632BF74898E57B76AF8D8C9B" ma:contentTypeVersion="7" ma:contentTypeDescription="Create a new document." ma:contentTypeScope="" ma:versionID="65a67d33690afe30399658426807c819">
  <xsd:schema xmlns:xsd="http://www.w3.org/2001/XMLSchema" xmlns:xs="http://www.w3.org/2001/XMLSchema" xmlns:p="http://schemas.microsoft.com/office/2006/metadata/properties" xmlns:ns2="393d6f6b-8c2a-44b6-a1dd-d20690280ede" xmlns:ns3="34af0e8d-ebe5-4360-b728-d51970b49fe9" targetNamespace="http://schemas.microsoft.com/office/2006/metadata/properties" ma:root="true" ma:fieldsID="a07f4c20ddd34c05d99846f249a9c1db" ns2:_="" ns3:_="">
    <xsd:import namespace="393d6f6b-8c2a-44b6-a1dd-d20690280ede"/>
    <xsd:import namespace="34af0e8d-ebe5-4360-b728-d51970b49fe9"/>
    <xsd:element name="properties">
      <xsd:complexType>
        <xsd:sequence>
          <xsd:element name="documentManagement">
            <xsd:complexType>
              <xsd:all>
                <xsd:element ref="ns2:MediaServiceMetadata" minOccurs="0"/>
                <xsd:element ref="ns2:MediaServiceFastMetadata" minOccurs="0"/>
                <xsd:element ref="ns2:Category" minOccurs="0"/>
                <xsd:element ref="ns2:Draft_x002f_Final" minOccurs="0"/>
                <xsd:element ref="ns2:Internal_x002f_Externa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3d6f6b-8c2a-44b6-a1dd-d20690280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nillable="true" ma:displayName="Category" ma:default="Templates" ma:format="Dropdown" ma:internalName="Category">
      <xsd:simpleType>
        <xsd:restriction base="dms:Choice">
          <xsd:enumeration value="Templates"/>
          <xsd:enumeration value="Video Scripts"/>
          <xsd:enumeration value="One Pagers"/>
          <xsd:enumeration value="User Guides"/>
          <xsd:enumeration value="Presentations"/>
          <xsd:enumeration value="DECCS Roll-Out"/>
        </xsd:restriction>
      </xsd:simpleType>
    </xsd:element>
    <xsd:element name="Draft_x002f_Final" ma:index="11" nillable="true" ma:displayName="Status" ma:default="Draft" ma:format="Dropdown" ma:internalName="Draft_x002f_Final">
      <xsd:simpleType>
        <xsd:restriction base="dms:Choice">
          <xsd:enumeration value="Draft"/>
          <xsd:enumeration value="Ready for Review"/>
          <xsd:enumeration value="Final"/>
          <xsd:enumeration value="Template"/>
        </xsd:restriction>
      </xsd:simpleType>
    </xsd:element>
    <xsd:element name="Internal_x002f_External" ma:index="12" nillable="true" ma:displayName="Internal/External" ma:default="Internal" ma:format="Dropdown" ma:internalName="Internal_x002f_External">
      <xsd:simpleType>
        <xsd:restriction base="dms:Choice">
          <xsd:enumeration value="Internal"/>
          <xsd:enumeration value="External"/>
          <xsd:enumeration value="Both"/>
        </xsd:restriction>
      </xsd:simpleType>
    </xsd:element>
  </xsd:schema>
  <xsd:schema xmlns:xsd="http://www.w3.org/2001/XMLSchema" xmlns:xs="http://www.w3.org/2001/XMLSchema" xmlns:dms="http://schemas.microsoft.com/office/2006/documentManagement/types" xmlns:pc="http://schemas.microsoft.com/office/infopath/2007/PartnerControls" targetNamespace="34af0e8d-ebe5-4360-b728-d51970b49fe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4af0e8d-ebe5-4360-b728-d51970b49fe9">
      <UserInfo>
        <DisplayName>Liebetrau, Charlie</DisplayName>
        <AccountId>148</AccountId>
        <AccountType/>
      </UserInfo>
      <UserInfo>
        <DisplayName>Moore, Frances S</DisplayName>
        <AccountId>60</AccountId>
        <AccountType/>
      </UserInfo>
    </SharedWithUsers>
    <Category xmlns="393d6f6b-8c2a-44b6-a1dd-d20690280ede">Presentations</Category>
    <Draft_x002f_Final xmlns="393d6f6b-8c2a-44b6-a1dd-d20690280ede">Ready for Review</Draft_x002f_Final>
    <Internal_x002f_External xmlns="393d6f6b-8c2a-44b6-a1dd-d20690280ede">External</Internal_x002f_External>
  </documentManagement>
</p:properties>
</file>

<file path=customXml/itemProps1.xml><?xml version="1.0" encoding="utf-8"?>
<ds:datastoreItem xmlns:ds="http://schemas.openxmlformats.org/officeDocument/2006/customXml" ds:itemID="{4CCFA302-BCCA-4EB1-AF40-B4E8E5349A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3d6f6b-8c2a-44b6-a1dd-d20690280ede"/>
    <ds:schemaRef ds:uri="34af0e8d-ebe5-4360-b728-d51970b49f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4AFDA1-CC61-4F1D-8ADD-BB358E36BFF0}">
  <ds:schemaRefs>
    <ds:schemaRef ds:uri="http://schemas.microsoft.com/sharepoint/v3/contenttype/forms"/>
  </ds:schemaRefs>
</ds:datastoreItem>
</file>

<file path=customXml/itemProps3.xml><?xml version="1.0" encoding="utf-8"?>
<ds:datastoreItem xmlns:ds="http://schemas.openxmlformats.org/officeDocument/2006/customXml" ds:itemID="{1F09EFA0-33A8-4E68-BFB1-4DD5D5CFC0C8}">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4af0e8d-ebe5-4360-b728-d51970b49fe9"/>
    <ds:schemaRef ds:uri="393d6f6b-8c2a-44b6-a1dd-d20690280ed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9580</TotalTime>
  <Words>804</Words>
  <Application>Microsoft Office PowerPoint</Application>
  <PresentationFormat>On-screen Show (4:3)</PresentationFormat>
  <Paragraphs>227</Paragraphs>
  <Slides>58</Slides>
  <Notes>58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58</vt:i4>
      </vt:variant>
    </vt:vector>
  </HeadingPairs>
  <TitlesOfParts>
    <vt:vector size="66" baseType="lpstr">
      <vt:lpstr>Arial</vt:lpstr>
      <vt:lpstr>Calibri</vt:lpstr>
      <vt:lpstr>Franklin Gothic Book</vt:lpstr>
      <vt:lpstr>Times New Roman</vt:lpstr>
      <vt:lpstr>Wingdings</vt:lpstr>
      <vt:lpstr>6_Office Theme</vt:lpstr>
      <vt:lpstr>7_Office Theme</vt:lpstr>
      <vt:lpstr>8_Office Theme</vt:lpstr>
      <vt:lpstr>For audio, please dial:  1- 800-857-5152 | 4 2 2 9 7 0 5#  To submit questions, go to Slido.com &amp; enter event #DDTCDECCS </vt:lpstr>
      <vt:lpstr>Census Resources</vt:lpstr>
      <vt:lpstr>DECCS Hot Topics Webinar</vt:lpstr>
      <vt:lpstr>Introduction</vt:lpstr>
      <vt:lpstr>Agenda</vt:lpstr>
      <vt:lpstr>Getting started with deccs licensing</vt:lpstr>
      <vt:lpstr>Getting Started with DECCS Licensing</vt:lpstr>
      <vt:lpstr>Getting Started with DECCS Licensing</vt:lpstr>
      <vt:lpstr>Getting Started with DECCS Licensing</vt:lpstr>
      <vt:lpstr>Getting Started with DECCS Licensing</vt:lpstr>
      <vt:lpstr>Getting Started with DECCS Licensing</vt:lpstr>
      <vt:lpstr>Getting Started with DECCS Licensing</vt:lpstr>
      <vt:lpstr>Getting Started with DECCS Licensing</vt:lpstr>
      <vt:lpstr>DS-6004</vt:lpstr>
      <vt:lpstr>DS-6004</vt:lpstr>
      <vt:lpstr>DS-6004</vt:lpstr>
      <vt:lpstr>DS-6004</vt:lpstr>
      <vt:lpstr>DS-6004</vt:lpstr>
      <vt:lpstr>DS-6004</vt:lpstr>
      <vt:lpstr>DS-6004</vt:lpstr>
      <vt:lpstr>DS-6004</vt:lpstr>
      <vt:lpstr>DS-6004</vt:lpstr>
      <vt:lpstr>Submitting licenses to ddtc</vt:lpstr>
      <vt:lpstr>Submitting Licenses to DDTC</vt:lpstr>
      <vt:lpstr>Submitting Licenses to DDTC</vt:lpstr>
      <vt:lpstr>Submitting Licenses to DDTC</vt:lpstr>
      <vt:lpstr>Submitting Licenses to DDTC</vt:lpstr>
      <vt:lpstr>Submitting Licenses to DDTC</vt:lpstr>
      <vt:lpstr>Submitting Licenses to DDTC</vt:lpstr>
      <vt:lpstr>Submitting Licenses to DDTC</vt:lpstr>
      <vt:lpstr>Submitting Licenses to DDTC</vt:lpstr>
      <vt:lpstr>Submitting Licenses to DDTC</vt:lpstr>
      <vt:lpstr>Submitting Licenses to DDTC</vt:lpstr>
      <vt:lpstr>Submitting Licenses to DDTC</vt:lpstr>
      <vt:lpstr>What if I need help?</vt:lpstr>
      <vt:lpstr>DECCS FAQs &amp; Help Guides </vt:lpstr>
      <vt:lpstr>DECCS FAQs &amp; Help Guides </vt:lpstr>
      <vt:lpstr>DECCS FAQs &amp; Help Guides </vt:lpstr>
      <vt:lpstr>DECCS FAQs &amp; Help Guides </vt:lpstr>
      <vt:lpstr>DECCS FAQs &amp; Help Guides </vt:lpstr>
      <vt:lpstr>DECCS FAQs &amp; Help Guides </vt:lpstr>
      <vt:lpstr>Learning Tools</vt:lpstr>
      <vt:lpstr>Learning Tools</vt:lpstr>
      <vt:lpstr>Learning Tools</vt:lpstr>
      <vt:lpstr>Self Service</vt:lpstr>
      <vt:lpstr>Self Service</vt:lpstr>
      <vt:lpstr>Self Service</vt:lpstr>
      <vt:lpstr>Self Service</vt:lpstr>
      <vt:lpstr>Self Service</vt:lpstr>
      <vt:lpstr>Self Service</vt:lpstr>
      <vt:lpstr>Self Service</vt:lpstr>
      <vt:lpstr>Self Service</vt:lpstr>
      <vt:lpstr>Commonly asked questions</vt:lpstr>
      <vt:lpstr>What’s My Registration Status?</vt:lpstr>
      <vt:lpstr>How Can I Check my License Status?</vt:lpstr>
      <vt:lpstr>What’s Next for DECCS?</vt:lpstr>
      <vt:lpstr>Q&amp;a  </vt:lpstr>
      <vt:lpstr>Thank you!  </vt:lpstr>
    </vt:vector>
  </TitlesOfParts>
  <Company>U.S. Department of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Butschek, Adam</dc:creator>
  <cp:lastModifiedBy>Timothy Van Le (CENSUS/EAD FED)</cp:lastModifiedBy>
  <cp:revision>2436</cp:revision>
  <cp:lastPrinted>2018-12-03T18:38:22Z</cp:lastPrinted>
  <dcterms:created xsi:type="dcterms:W3CDTF">2018-03-05T20:32:00Z</dcterms:created>
  <dcterms:modified xsi:type="dcterms:W3CDTF">2020-09-18T18:39:10Z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0x010100D5E65E96632BF74898E57B76AF8D8C9B</vt:lpwstr>
  </property>
  <property fmtid="{D5CDD505-2E9C-101B-9397-08002B2CF9AE}" pid="3" name="MSIP_Label_1665d9ee-429a-4d5f-97cc-cfb56e044a6e_Enabled">
    <vt:lpwstr>True</vt:lpwstr>
  </property>
  <property fmtid="{D5CDD505-2E9C-101B-9397-08002B2CF9AE}" pid="4" name="MSIP_Label_1665d9ee-429a-4d5f-97cc-cfb56e044a6e_SiteId">
    <vt:lpwstr>66cf5074-5afe-48d1-a691-a12b2121f44b</vt:lpwstr>
  </property>
  <property fmtid="{D5CDD505-2E9C-101B-9397-08002B2CF9AE}" pid="5" name="MSIP_Label_1665d9ee-429a-4d5f-97cc-cfb56e044a6e_Owner">
    <vt:lpwstr>LiebetrauC@state.gov</vt:lpwstr>
  </property>
  <property fmtid="{D5CDD505-2E9C-101B-9397-08002B2CF9AE}" pid="6" name="MSIP_Label_1665d9ee-429a-4d5f-97cc-cfb56e044a6e_SetDate">
    <vt:lpwstr>2019-09-27T20:16:54.6224496Z</vt:lpwstr>
  </property>
  <property fmtid="{D5CDD505-2E9C-101B-9397-08002B2CF9AE}" pid="7" name="MSIP_Label_1665d9ee-429a-4d5f-97cc-cfb56e044a6e_Name">
    <vt:lpwstr>Unclassified</vt:lpwstr>
  </property>
  <property fmtid="{D5CDD505-2E9C-101B-9397-08002B2CF9AE}" pid="8" name="MSIP_Label_1665d9ee-429a-4d5f-97cc-cfb56e044a6e_Application">
    <vt:lpwstr>Microsoft Azure Information Protection</vt:lpwstr>
  </property>
  <property fmtid="{D5CDD505-2E9C-101B-9397-08002B2CF9AE}" pid="9" name="MSIP_Label_1665d9ee-429a-4d5f-97cc-cfb56e044a6e_ActionId">
    <vt:lpwstr>8b43665b-c6f7-4cf2-ac9f-5f7dda835029</vt:lpwstr>
  </property>
  <property fmtid="{D5CDD505-2E9C-101B-9397-08002B2CF9AE}" pid="10" name="MSIP_Label_1665d9ee-429a-4d5f-97cc-cfb56e044a6e_Extended_MSFT_Method">
    <vt:lpwstr>Manual</vt:lpwstr>
  </property>
  <property fmtid="{D5CDD505-2E9C-101B-9397-08002B2CF9AE}" pid="11" name="Sensitivity">
    <vt:lpwstr>Unclassified</vt:lpwstr>
  </property>
  <property fmtid="{D5CDD505-2E9C-101B-9397-08002B2CF9AE}" pid="12" name="ArticulateGUID">
    <vt:lpwstr>1F0DCBB1-779D-4316-8894-69C5868A43C7</vt:lpwstr>
  </property>
  <property fmtid="{D5CDD505-2E9C-101B-9397-08002B2CF9AE}" pid="13" name="ArticulatePath">
    <vt:lpwstr>DECCS Hot Topics Webinar_2020-04-16 (Liebetrau, Charlie)</vt:lpwstr>
  </property>
</Properties>
</file>