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511021" r:id="rId4"/>
    <p:sldMasterId id="2147511115" r:id="rId5"/>
    <p:sldMasterId id="2147511129" r:id="rId6"/>
    <p:sldMasterId id="2147511143" r:id="rId7"/>
    <p:sldMasterId id="2147511158" r:id="rId8"/>
    <p:sldMasterId id="2147511175" r:id="rId9"/>
    <p:sldMasterId id="2147511179" r:id="rId10"/>
    <p:sldMasterId id="2147511191" r:id="rId11"/>
    <p:sldMasterId id="2147511216" r:id="rId12"/>
    <p:sldMasterId id="2147511228" r:id="rId13"/>
    <p:sldMasterId id="2147511244" r:id="rId14"/>
  </p:sldMasterIdLst>
  <p:notesMasterIdLst>
    <p:notesMasterId r:id="rId63"/>
  </p:notesMasterIdLst>
  <p:handoutMasterIdLst>
    <p:handoutMasterId r:id="rId64"/>
  </p:handoutMasterIdLst>
  <p:sldIdLst>
    <p:sldId id="868" r:id="rId15"/>
    <p:sldId id="878" r:id="rId16"/>
    <p:sldId id="870" r:id="rId17"/>
    <p:sldId id="871" r:id="rId18"/>
    <p:sldId id="732" r:id="rId19"/>
    <p:sldId id="733" r:id="rId20"/>
    <p:sldId id="867" r:id="rId21"/>
    <p:sldId id="869" r:id="rId22"/>
    <p:sldId id="872" r:id="rId23"/>
    <p:sldId id="873" r:id="rId24"/>
    <p:sldId id="874" r:id="rId25"/>
    <p:sldId id="876" r:id="rId26"/>
    <p:sldId id="877" r:id="rId27"/>
    <p:sldId id="736" r:id="rId28"/>
    <p:sldId id="828" r:id="rId29"/>
    <p:sldId id="829" r:id="rId30"/>
    <p:sldId id="804" r:id="rId31"/>
    <p:sldId id="738" r:id="rId32"/>
    <p:sldId id="740" r:id="rId33"/>
    <p:sldId id="741" r:id="rId34"/>
    <p:sldId id="742" r:id="rId35"/>
    <p:sldId id="743" r:id="rId36"/>
    <p:sldId id="744" r:id="rId37"/>
    <p:sldId id="745" r:id="rId38"/>
    <p:sldId id="746" r:id="rId39"/>
    <p:sldId id="747" r:id="rId40"/>
    <p:sldId id="832" r:id="rId41"/>
    <p:sldId id="748" r:id="rId42"/>
    <p:sldId id="805" r:id="rId43"/>
    <p:sldId id="833" r:id="rId44"/>
    <p:sldId id="752" r:id="rId45"/>
    <p:sldId id="753" r:id="rId46"/>
    <p:sldId id="754" r:id="rId47"/>
    <p:sldId id="755" r:id="rId48"/>
    <p:sldId id="758" r:id="rId49"/>
    <p:sldId id="759" r:id="rId50"/>
    <p:sldId id="760" r:id="rId51"/>
    <p:sldId id="761" r:id="rId52"/>
    <p:sldId id="735" r:id="rId53"/>
    <p:sldId id="763" r:id="rId54"/>
    <p:sldId id="764" r:id="rId55"/>
    <p:sldId id="765" r:id="rId56"/>
    <p:sldId id="766" r:id="rId57"/>
    <p:sldId id="762" r:id="rId58"/>
    <p:sldId id="768" r:id="rId59"/>
    <p:sldId id="769" r:id="rId60"/>
    <p:sldId id="770" r:id="rId61"/>
    <p:sldId id="879" r:id="rId62"/>
  </p:sldIdLst>
  <p:sldSz cx="9144000" cy="6858000" type="screen4x3"/>
  <p:notesSz cx="7010400" cy="9223375"/>
  <p:custDataLst>
    <p:tags r:id="rId6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6"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37" autoAdjust="0"/>
  </p:normalViewPr>
  <p:slideViewPr>
    <p:cSldViewPr>
      <p:cViewPr varScale="1">
        <p:scale>
          <a:sx n="107" d="100"/>
          <a:sy n="107" d="100"/>
        </p:scale>
        <p:origin x="114" y="78"/>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00" d="100"/>
        <a:sy n="100" d="100"/>
      </p:scale>
      <p:origin x="0" y="1494"/>
    </p:cViewPr>
  </p:sorterViewPr>
  <p:notesViewPr>
    <p:cSldViewPr>
      <p:cViewPr varScale="1">
        <p:scale>
          <a:sx n="59" d="100"/>
          <a:sy n="59" d="100"/>
        </p:scale>
        <p:origin x="-1716" y="-84"/>
      </p:cViewPr>
      <p:guideLst>
        <p:guide orient="horz" pos="290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commentAuthors" Target="commentAuthors.xml"/><Relationship Id="rId131"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3E520-2079-4ABA-8C10-0584C69118E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CE8238-02A0-42CE-9083-66A620ED870D}">
      <dgm:prSet phldrT="[Text]"/>
      <dgm:spPr>
        <a:solidFill>
          <a:schemeClr val="accent1">
            <a:hueOff val="0"/>
            <a:satOff val="0"/>
            <a:lumOff val="0"/>
            <a:alpha val="78000"/>
          </a:schemeClr>
        </a:solidFill>
      </dgm:spPr>
      <dgm:t>
        <a:bodyPr/>
        <a:lstStyle/>
        <a:p>
          <a:r>
            <a:rPr lang="en-US" dirty="0">
              <a:solidFill>
                <a:schemeClr val="tx1"/>
              </a:solidFill>
            </a:rPr>
            <a:t>ITAR</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USML</a:t>
          </a:r>
        </a:p>
      </dgm:t>
    </dgm:pt>
    <dgm:pt modelId="{5A93C24E-FD36-466F-9029-46D8D60699F3}" type="parTrans" cxnId="{63EBFBF8-A644-4397-A9AA-48EAAEA9547B}">
      <dgm:prSet/>
      <dgm:spPr/>
      <dgm:t>
        <a:bodyPr/>
        <a:lstStyle/>
        <a:p>
          <a:endParaRPr lang="en-US"/>
        </a:p>
      </dgm:t>
    </dgm:pt>
    <dgm:pt modelId="{76FF59EB-DA29-474F-ADC1-CD61DD049CC4}" type="sibTrans" cxnId="{63EBFBF8-A644-4397-A9AA-48EAAEA9547B}">
      <dgm:prSet/>
      <dgm:spPr/>
      <dgm:t>
        <a:bodyPr/>
        <a:lstStyle/>
        <a:p>
          <a:endParaRPr lang="en-US"/>
        </a:p>
      </dgm:t>
    </dgm:pt>
    <dgm:pt modelId="{6F81A5F4-23E3-4F76-9291-A37E10052577}">
      <dgm:prSet phldrT="[Text]"/>
      <dgm:spPr>
        <a:solidFill>
          <a:schemeClr val="accent1">
            <a:hueOff val="0"/>
            <a:satOff val="0"/>
            <a:lumOff val="0"/>
            <a:alpha val="78000"/>
          </a:schemeClr>
        </a:solidFill>
      </dgm:spPr>
      <dgm:t>
        <a:bodyPr/>
        <a:lstStyle/>
        <a:p>
          <a:r>
            <a:rPr lang="en-US" dirty="0">
              <a:solidFill>
                <a:schemeClr val="tx1"/>
              </a:solidFill>
            </a:rPr>
            <a:t>ITAR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USML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Specially Designed*</a:t>
          </a:r>
        </a:p>
      </dgm:t>
    </dgm:pt>
    <dgm:pt modelId="{01CAE753-4719-450B-973A-DAD114E56E08}" type="parTrans" cxnId="{A637772C-6CE0-4C71-8955-2AA4311D5C38}">
      <dgm:prSet/>
      <dgm:spPr/>
      <dgm:t>
        <a:bodyPr/>
        <a:lstStyle/>
        <a:p>
          <a:endParaRPr lang="en-US"/>
        </a:p>
      </dgm:t>
    </dgm:pt>
    <dgm:pt modelId="{87780E04-DF38-44B8-9E8A-A7C40B1D7C26}" type="sibTrans" cxnId="{A637772C-6CE0-4C71-8955-2AA4311D5C38}">
      <dgm:prSet/>
      <dgm:spPr/>
      <dgm:t>
        <a:bodyPr/>
        <a:lstStyle/>
        <a:p>
          <a:endParaRPr lang="en-US"/>
        </a:p>
      </dgm:t>
    </dgm:pt>
    <dgm:pt modelId="{A49109E6-0B2A-48D1-B855-9B299928043D}">
      <dgm:prSet/>
      <dgm:spPr>
        <a:solidFill>
          <a:schemeClr val="accent1">
            <a:hueOff val="0"/>
            <a:satOff val="0"/>
            <a:lumOff val="0"/>
            <a:alpha val="78000"/>
          </a:schemeClr>
        </a:solidFill>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CCL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600/500 Series</a:t>
          </a:r>
        </a:p>
      </dgm:t>
    </dgm:pt>
    <dgm:pt modelId="{43E1C72C-BFAB-48EA-9306-789C082B5D99}" type="parTrans" cxnId="{7B82860D-F52B-4357-B7EB-8CE7993EA98D}">
      <dgm:prSet/>
      <dgm:spPr/>
      <dgm:t>
        <a:bodyPr/>
        <a:lstStyle/>
        <a:p>
          <a:endParaRPr lang="en-US"/>
        </a:p>
      </dgm:t>
    </dgm:pt>
    <dgm:pt modelId="{A4D7BC0B-F8C7-4C17-A816-2238A32415BB}" type="sibTrans" cxnId="{7B82860D-F52B-4357-B7EB-8CE7993EA98D}">
      <dgm:prSet/>
      <dgm:spPr/>
      <dgm:t>
        <a:bodyPr/>
        <a:lstStyle/>
        <a:p>
          <a:endParaRPr lang="en-US"/>
        </a:p>
      </dgm:t>
    </dgm:pt>
    <dgm:pt modelId="{5F28904E-1601-41AA-AF3F-F563E1FBAC27}">
      <dgm:prSet/>
      <dgm:spPr>
        <a:solidFill>
          <a:schemeClr val="accent1">
            <a:hueOff val="0"/>
            <a:satOff val="0"/>
            <a:lumOff val="0"/>
            <a:alpha val="78000"/>
          </a:schemeClr>
        </a:solidFill>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CCL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Specially Designed*</a:t>
          </a:r>
        </a:p>
      </dgm:t>
    </dgm:pt>
    <dgm:pt modelId="{DD893D5D-A176-4297-A109-C7F9AB107669}" type="parTrans" cxnId="{A963A326-4B57-4EB9-B1A1-B9851A948E28}">
      <dgm:prSet/>
      <dgm:spPr/>
      <dgm:t>
        <a:bodyPr/>
        <a:lstStyle/>
        <a:p>
          <a:endParaRPr lang="en-US"/>
        </a:p>
      </dgm:t>
    </dgm:pt>
    <dgm:pt modelId="{010D13E6-1AC7-4925-ACC7-ED517CAF9351}" type="sibTrans" cxnId="{A963A326-4B57-4EB9-B1A1-B9851A948E28}">
      <dgm:prSet/>
      <dgm:spPr/>
      <dgm:t>
        <a:bodyPr/>
        <a:lstStyle/>
        <a:p>
          <a:endParaRPr lang="en-US"/>
        </a:p>
      </dgm:t>
    </dgm:pt>
    <dgm:pt modelId="{C3348808-5E43-4B4C-80EC-016BD02C859C}">
      <dgm:prSet/>
      <dgm:spPr>
        <a:solidFill>
          <a:schemeClr val="accent1">
            <a:hueOff val="0"/>
            <a:satOff val="0"/>
            <a:lumOff val="0"/>
            <a:alpha val="78000"/>
          </a:schemeClr>
        </a:solidFill>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CCL</a:t>
          </a:r>
        </a:p>
      </dgm:t>
    </dgm:pt>
    <dgm:pt modelId="{20FD6238-C4B1-4ADC-A109-93F8267F2934}" type="parTrans" cxnId="{B9280F8E-DF92-4C17-80D1-7A480C639BCF}">
      <dgm:prSet/>
      <dgm:spPr/>
      <dgm:t>
        <a:bodyPr/>
        <a:lstStyle/>
        <a:p>
          <a:endParaRPr lang="en-US"/>
        </a:p>
      </dgm:t>
    </dgm:pt>
    <dgm:pt modelId="{82B056B3-EF8A-43BE-B1F3-7371BDA642CF}" type="sibTrans" cxnId="{B9280F8E-DF92-4C17-80D1-7A480C639BCF}">
      <dgm:prSet/>
      <dgm:spPr/>
      <dgm:t>
        <a:bodyPr/>
        <a:lstStyle/>
        <a:p>
          <a:endParaRPr lang="en-US"/>
        </a:p>
      </dgm:t>
    </dgm:pt>
    <dgm:pt modelId="{487973B6-ADD3-43B2-8CCF-90B6ADDB5BB5}">
      <dgm:prSet/>
      <dgm:spPr>
        <a:solidFill>
          <a:schemeClr val="accent1">
            <a:hueOff val="0"/>
            <a:satOff val="0"/>
            <a:lumOff val="0"/>
            <a:alpha val="78000"/>
          </a:schemeClr>
        </a:solidFill>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EAR99</a:t>
          </a:r>
        </a:p>
      </dgm:t>
    </dgm:pt>
    <dgm:pt modelId="{A4158954-596A-4D72-8EBE-E6ED15AFEF1F}" type="parTrans" cxnId="{17C2E1FA-964E-47C1-B32C-9CF5C37217DD}">
      <dgm:prSet/>
      <dgm:spPr/>
      <dgm:t>
        <a:bodyPr/>
        <a:lstStyle/>
        <a:p>
          <a:endParaRPr lang="en-US"/>
        </a:p>
      </dgm:t>
    </dgm:pt>
    <dgm:pt modelId="{562FF62B-814A-4BCE-AE20-1C94225E174B}" type="sibTrans" cxnId="{17C2E1FA-964E-47C1-B32C-9CF5C37217DD}">
      <dgm:prSet/>
      <dgm:spPr/>
      <dgm:t>
        <a:bodyPr/>
        <a:lstStyle/>
        <a:p>
          <a:endParaRPr lang="en-US"/>
        </a:p>
      </dgm:t>
    </dgm:pt>
    <dgm:pt modelId="{0F8EE150-4629-4C0E-AD0F-56B1D96612C1}" type="pres">
      <dgm:prSet presAssocID="{E483E520-2079-4ABA-8C10-0584C69118E0}" presName="CompostProcess" presStyleCnt="0">
        <dgm:presLayoutVars>
          <dgm:dir/>
          <dgm:resizeHandles val="exact"/>
        </dgm:presLayoutVars>
      </dgm:prSet>
      <dgm:spPr/>
      <dgm:t>
        <a:bodyPr/>
        <a:lstStyle/>
        <a:p>
          <a:endParaRPr lang="en-US"/>
        </a:p>
      </dgm:t>
    </dgm:pt>
    <dgm:pt modelId="{734BA4E1-80C7-4F35-ADBC-8186F1513664}" type="pres">
      <dgm:prSet presAssocID="{E483E520-2079-4ABA-8C10-0584C69118E0}" presName="arrow" presStyleLbl="bgShp" presStyleIdx="0" presStyleCnt="1" custScaleX="117647"/>
      <dgm:spPr/>
    </dgm:pt>
    <dgm:pt modelId="{74D016CA-426A-4A76-A0E1-FCC9A43EE8E3}" type="pres">
      <dgm:prSet presAssocID="{E483E520-2079-4ABA-8C10-0584C69118E0}" presName="linearProcess" presStyleCnt="0"/>
      <dgm:spPr/>
    </dgm:pt>
    <dgm:pt modelId="{A9ACFE5A-061E-40E9-8661-0F240EFB4C3B}" type="pres">
      <dgm:prSet presAssocID="{3BCE8238-02A0-42CE-9083-66A620ED870D}" presName="textNode" presStyleLbl="node1" presStyleIdx="0" presStyleCnt="6">
        <dgm:presLayoutVars>
          <dgm:bulletEnabled val="1"/>
        </dgm:presLayoutVars>
      </dgm:prSet>
      <dgm:spPr/>
      <dgm:t>
        <a:bodyPr/>
        <a:lstStyle/>
        <a:p>
          <a:endParaRPr lang="en-US"/>
        </a:p>
      </dgm:t>
    </dgm:pt>
    <dgm:pt modelId="{7E8CBCE0-254D-4B81-BCC4-F7AD5EF89DF9}" type="pres">
      <dgm:prSet presAssocID="{76FF59EB-DA29-474F-ADC1-CD61DD049CC4}" presName="sibTrans" presStyleCnt="0"/>
      <dgm:spPr/>
    </dgm:pt>
    <dgm:pt modelId="{BD1A4399-3406-443B-BADE-B3BBEDF739F9}" type="pres">
      <dgm:prSet presAssocID="{6F81A5F4-23E3-4F76-9291-A37E10052577}" presName="textNode" presStyleLbl="node1" presStyleIdx="1" presStyleCnt="6">
        <dgm:presLayoutVars>
          <dgm:bulletEnabled val="1"/>
        </dgm:presLayoutVars>
      </dgm:prSet>
      <dgm:spPr/>
      <dgm:t>
        <a:bodyPr/>
        <a:lstStyle/>
        <a:p>
          <a:endParaRPr lang="en-US"/>
        </a:p>
      </dgm:t>
    </dgm:pt>
    <dgm:pt modelId="{862C7BEF-BC11-4A33-95A6-83167F0333E4}" type="pres">
      <dgm:prSet presAssocID="{87780E04-DF38-44B8-9E8A-A7C40B1D7C26}" presName="sibTrans" presStyleCnt="0"/>
      <dgm:spPr/>
    </dgm:pt>
    <dgm:pt modelId="{E1AF7824-F1AD-4910-BE00-C8A7E06637A2}" type="pres">
      <dgm:prSet presAssocID="{A49109E6-0B2A-48D1-B855-9B299928043D}" presName="textNode" presStyleLbl="node1" presStyleIdx="2" presStyleCnt="6">
        <dgm:presLayoutVars>
          <dgm:bulletEnabled val="1"/>
        </dgm:presLayoutVars>
      </dgm:prSet>
      <dgm:spPr/>
      <dgm:t>
        <a:bodyPr/>
        <a:lstStyle/>
        <a:p>
          <a:endParaRPr lang="en-US"/>
        </a:p>
      </dgm:t>
    </dgm:pt>
    <dgm:pt modelId="{84059AEC-AEB1-439E-883D-985DB23A57C3}" type="pres">
      <dgm:prSet presAssocID="{A4D7BC0B-F8C7-4C17-A816-2238A32415BB}" presName="sibTrans" presStyleCnt="0"/>
      <dgm:spPr/>
    </dgm:pt>
    <dgm:pt modelId="{70C849C8-F46A-4418-AC29-D0BDF822E6FE}" type="pres">
      <dgm:prSet presAssocID="{5F28904E-1601-41AA-AF3F-F563E1FBAC27}" presName="textNode" presStyleLbl="node1" presStyleIdx="3" presStyleCnt="6">
        <dgm:presLayoutVars>
          <dgm:bulletEnabled val="1"/>
        </dgm:presLayoutVars>
      </dgm:prSet>
      <dgm:spPr/>
      <dgm:t>
        <a:bodyPr/>
        <a:lstStyle/>
        <a:p>
          <a:endParaRPr lang="en-US"/>
        </a:p>
      </dgm:t>
    </dgm:pt>
    <dgm:pt modelId="{5A8FA2A4-AD33-4A96-B3FC-20CCC2113E3D}" type="pres">
      <dgm:prSet presAssocID="{010D13E6-1AC7-4925-ACC7-ED517CAF9351}" presName="sibTrans" presStyleCnt="0"/>
      <dgm:spPr/>
    </dgm:pt>
    <dgm:pt modelId="{A70ADDB7-6C55-4BFD-AD8F-C292623CA880}" type="pres">
      <dgm:prSet presAssocID="{C3348808-5E43-4B4C-80EC-016BD02C859C}" presName="textNode" presStyleLbl="node1" presStyleIdx="4" presStyleCnt="6">
        <dgm:presLayoutVars>
          <dgm:bulletEnabled val="1"/>
        </dgm:presLayoutVars>
      </dgm:prSet>
      <dgm:spPr/>
      <dgm:t>
        <a:bodyPr/>
        <a:lstStyle/>
        <a:p>
          <a:endParaRPr lang="en-US"/>
        </a:p>
      </dgm:t>
    </dgm:pt>
    <dgm:pt modelId="{7F217D31-5D23-4E73-AA72-74F10356B1FF}" type="pres">
      <dgm:prSet presAssocID="{82B056B3-EF8A-43BE-B1F3-7371BDA642CF}" presName="sibTrans" presStyleCnt="0"/>
      <dgm:spPr/>
    </dgm:pt>
    <dgm:pt modelId="{90092F94-5E03-4B2F-A2D4-A648ECAA1454}" type="pres">
      <dgm:prSet presAssocID="{487973B6-ADD3-43B2-8CCF-90B6ADDB5BB5}" presName="textNode" presStyleLbl="node1" presStyleIdx="5" presStyleCnt="6">
        <dgm:presLayoutVars>
          <dgm:bulletEnabled val="1"/>
        </dgm:presLayoutVars>
      </dgm:prSet>
      <dgm:spPr/>
      <dgm:t>
        <a:bodyPr/>
        <a:lstStyle/>
        <a:p>
          <a:endParaRPr lang="en-US"/>
        </a:p>
      </dgm:t>
    </dgm:pt>
  </dgm:ptLst>
  <dgm:cxnLst>
    <dgm:cxn modelId="{A90D968A-9802-4D9F-BA04-AD9B342EA9F9}" type="presOf" srcId="{3BCE8238-02A0-42CE-9083-66A620ED870D}" destId="{A9ACFE5A-061E-40E9-8661-0F240EFB4C3B}" srcOrd="0" destOrd="0" presId="urn:microsoft.com/office/officeart/2005/8/layout/hProcess9"/>
    <dgm:cxn modelId="{A963A326-4B57-4EB9-B1A1-B9851A948E28}" srcId="{E483E520-2079-4ABA-8C10-0584C69118E0}" destId="{5F28904E-1601-41AA-AF3F-F563E1FBAC27}" srcOrd="3" destOrd="0" parTransId="{DD893D5D-A176-4297-A109-C7F9AB107669}" sibTransId="{010D13E6-1AC7-4925-ACC7-ED517CAF9351}"/>
    <dgm:cxn modelId="{A9576632-3EC0-4483-94D8-FB528620ED25}" type="presOf" srcId="{6F81A5F4-23E3-4F76-9291-A37E10052577}" destId="{BD1A4399-3406-443B-BADE-B3BBEDF739F9}" srcOrd="0" destOrd="0" presId="urn:microsoft.com/office/officeart/2005/8/layout/hProcess9"/>
    <dgm:cxn modelId="{17C2E1FA-964E-47C1-B32C-9CF5C37217DD}" srcId="{E483E520-2079-4ABA-8C10-0584C69118E0}" destId="{487973B6-ADD3-43B2-8CCF-90B6ADDB5BB5}" srcOrd="5" destOrd="0" parTransId="{A4158954-596A-4D72-8EBE-E6ED15AFEF1F}" sibTransId="{562FF62B-814A-4BCE-AE20-1C94225E174B}"/>
    <dgm:cxn modelId="{7B82860D-F52B-4357-B7EB-8CE7993EA98D}" srcId="{E483E520-2079-4ABA-8C10-0584C69118E0}" destId="{A49109E6-0B2A-48D1-B855-9B299928043D}" srcOrd="2" destOrd="0" parTransId="{43E1C72C-BFAB-48EA-9306-789C082B5D99}" sibTransId="{A4D7BC0B-F8C7-4C17-A816-2238A32415BB}"/>
    <dgm:cxn modelId="{B4A95EED-5CE2-4995-B0C6-AAA6259727B4}" type="presOf" srcId="{A49109E6-0B2A-48D1-B855-9B299928043D}" destId="{E1AF7824-F1AD-4910-BE00-C8A7E06637A2}" srcOrd="0" destOrd="0" presId="urn:microsoft.com/office/officeart/2005/8/layout/hProcess9"/>
    <dgm:cxn modelId="{D2CCFA5B-3C20-41F5-B6C6-F01AA861BBD8}" type="presOf" srcId="{C3348808-5E43-4B4C-80EC-016BD02C859C}" destId="{A70ADDB7-6C55-4BFD-AD8F-C292623CA880}" srcOrd="0" destOrd="0" presId="urn:microsoft.com/office/officeart/2005/8/layout/hProcess9"/>
    <dgm:cxn modelId="{E534F79F-DC3A-4877-96D1-E9CF3B6A9FF6}" type="presOf" srcId="{487973B6-ADD3-43B2-8CCF-90B6ADDB5BB5}" destId="{90092F94-5E03-4B2F-A2D4-A648ECAA1454}" srcOrd="0" destOrd="0" presId="urn:microsoft.com/office/officeart/2005/8/layout/hProcess9"/>
    <dgm:cxn modelId="{63EBFBF8-A644-4397-A9AA-48EAAEA9547B}" srcId="{E483E520-2079-4ABA-8C10-0584C69118E0}" destId="{3BCE8238-02A0-42CE-9083-66A620ED870D}" srcOrd="0" destOrd="0" parTransId="{5A93C24E-FD36-466F-9029-46D8D60699F3}" sibTransId="{76FF59EB-DA29-474F-ADC1-CD61DD049CC4}"/>
    <dgm:cxn modelId="{C10593D6-A91F-4E0C-93BB-6C01DDA6A927}" type="presOf" srcId="{5F28904E-1601-41AA-AF3F-F563E1FBAC27}" destId="{70C849C8-F46A-4418-AC29-D0BDF822E6FE}" srcOrd="0" destOrd="0" presId="urn:microsoft.com/office/officeart/2005/8/layout/hProcess9"/>
    <dgm:cxn modelId="{A637772C-6CE0-4C71-8955-2AA4311D5C38}" srcId="{E483E520-2079-4ABA-8C10-0584C69118E0}" destId="{6F81A5F4-23E3-4F76-9291-A37E10052577}" srcOrd="1" destOrd="0" parTransId="{01CAE753-4719-450B-973A-DAD114E56E08}" sibTransId="{87780E04-DF38-44B8-9E8A-A7C40B1D7C26}"/>
    <dgm:cxn modelId="{455BD6DB-7B2F-4D21-B1F9-63F89C9A677B}" type="presOf" srcId="{E483E520-2079-4ABA-8C10-0584C69118E0}" destId="{0F8EE150-4629-4C0E-AD0F-56B1D96612C1}" srcOrd="0" destOrd="0" presId="urn:microsoft.com/office/officeart/2005/8/layout/hProcess9"/>
    <dgm:cxn modelId="{B9280F8E-DF92-4C17-80D1-7A480C639BCF}" srcId="{E483E520-2079-4ABA-8C10-0584C69118E0}" destId="{C3348808-5E43-4B4C-80EC-016BD02C859C}" srcOrd="4" destOrd="0" parTransId="{20FD6238-C4B1-4ADC-A109-93F8267F2934}" sibTransId="{82B056B3-EF8A-43BE-B1F3-7371BDA642CF}"/>
    <dgm:cxn modelId="{1C22155A-F2B0-48B7-9BF8-6A224D073946}" type="presParOf" srcId="{0F8EE150-4629-4C0E-AD0F-56B1D96612C1}" destId="{734BA4E1-80C7-4F35-ADBC-8186F1513664}" srcOrd="0" destOrd="0" presId="urn:microsoft.com/office/officeart/2005/8/layout/hProcess9"/>
    <dgm:cxn modelId="{0F0E08AF-5D96-4026-BFED-AFEC57D41431}" type="presParOf" srcId="{0F8EE150-4629-4C0E-AD0F-56B1D96612C1}" destId="{74D016CA-426A-4A76-A0E1-FCC9A43EE8E3}" srcOrd="1" destOrd="0" presId="urn:microsoft.com/office/officeart/2005/8/layout/hProcess9"/>
    <dgm:cxn modelId="{6C55BFEA-06BE-49E7-BAB0-B56DFF48A75D}" type="presParOf" srcId="{74D016CA-426A-4A76-A0E1-FCC9A43EE8E3}" destId="{A9ACFE5A-061E-40E9-8661-0F240EFB4C3B}" srcOrd="0" destOrd="0" presId="urn:microsoft.com/office/officeart/2005/8/layout/hProcess9"/>
    <dgm:cxn modelId="{33817EC2-9229-4979-9E49-70520C0D122F}" type="presParOf" srcId="{74D016CA-426A-4A76-A0E1-FCC9A43EE8E3}" destId="{7E8CBCE0-254D-4B81-BCC4-F7AD5EF89DF9}" srcOrd="1" destOrd="0" presId="urn:microsoft.com/office/officeart/2005/8/layout/hProcess9"/>
    <dgm:cxn modelId="{63D40606-9A3B-43A3-BD87-EC072A7478A3}" type="presParOf" srcId="{74D016CA-426A-4A76-A0E1-FCC9A43EE8E3}" destId="{BD1A4399-3406-443B-BADE-B3BBEDF739F9}" srcOrd="2" destOrd="0" presId="urn:microsoft.com/office/officeart/2005/8/layout/hProcess9"/>
    <dgm:cxn modelId="{5A1A6C1D-729B-4723-A688-640CDAA98D52}" type="presParOf" srcId="{74D016CA-426A-4A76-A0E1-FCC9A43EE8E3}" destId="{862C7BEF-BC11-4A33-95A6-83167F0333E4}" srcOrd="3" destOrd="0" presId="urn:microsoft.com/office/officeart/2005/8/layout/hProcess9"/>
    <dgm:cxn modelId="{7B2B1BD0-16A4-4B8E-9CF6-F1EE167F116F}" type="presParOf" srcId="{74D016CA-426A-4A76-A0E1-FCC9A43EE8E3}" destId="{E1AF7824-F1AD-4910-BE00-C8A7E06637A2}" srcOrd="4" destOrd="0" presId="urn:microsoft.com/office/officeart/2005/8/layout/hProcess9"/>
    <dgm:cxn modelId="{831A1B18-AD7F-4DEB-9EF1-F00B5A56A30C}" type="presParOf" srcId="{74D016CA-426A-4A76-A0E1-FCC9A43EE8E3}" destId="{84059AEC-AEB1-439E-883D-985DB23A57C3}" srcOrd="5" destOrd="0" presId="urn:microsoft.com/office/officeart/2005/8/layout/hProcess9"/>
    <dgm:cxn modelId="{A3C9BDA1-4385-495B-B6F9-5C3489F3D882}" type="presParOf" srcId="{74D016CA-426A-4A76-A0E1-FCC9A43EE8E3}" destId="{70C849C8-F46A-4418-AC29-D0BDF822E6FE}" srcOrd="6" destOrd="0" presId="urn:microsoft.com/office/officeart/2005/8/layout/hProcess9"/>
    <dgm:cxn modelId="{CE07695D-EC07-4BA1-A448-FDFE9EE79449}" type="presParOf" srcId="{74D016CA-426A-4A76-A0E1-FCC9A43EE8E3}" destId="{5A8FA2A4-AD33-4A96-B3FC-20CCC2113E3D}" srcOrd="7" destOrd="0" presId="urn:microsoft.com/office/officeart/2005/8/layout/hProcess9"/>
    <dgm:cxn modelId="{F839D9D6-906C-407E-84ED-BEE3F4B34735}" type="presParOf" srcId="{74D016CA-426A-4A76-A0E1-FCC9A43EE8E3}" destId="{A70ADDB7-6C55-4BFD-AD8F-C292623CA880}" srcOrd="8" destOrd="0" presId="urn:microsoft.com/office/officeart/2005/8/layout/hProcess9"/>
    <dgm:cxn modelId="{A9C0ADE8-A818-42AF-800E-04456DFDB588}" type="presParOf" srcId="{74D016CA-426A-4A76-A0E1-FCC9A43EE8E3}" destId="{7F217D31-5D23-4E73-AA72-74F10356B1FF}" srcOrd="9" destOrd="0" presId="urn:microsoft.com/office/officeart/2005/8/layout/hProcess9"/>
    <dgm:cxn modelId="{BCCCC0ED-9AD8-4C88-84CA-D60F7F7B1BAD}" type="presParOf" srcId="{74D016CA-426A-4A76-A0E1-FCC9A43EE8E3}" destId="{90092F94-5E03-4B2F-A2D4-A648ECAA145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83E520-2079-4ABA-8C10-0584C69118E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CE8238-02A0-42CE-9083-66A620ED870D}">
      <dgm:prSet phldrT="[Text]"/>
      <dgm:spPr/>
      <dgm:t>
        <a:bodyPr/>
        <a:lstStyle/>
        <a:p>
          <a:r>
            <a:rPr lang="en-US" dirty="0">
              <a:solidFill>
                <a:schemeClr val="tx1"/>
              </a:solidFill>
            </a:rPr>
            <a:t>ITAR</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USML</a:t>
          </a:r>
        </a:p>
      </dgm:t>
    </dgm:pt>
    <dgm:pt modelId="{5A93C24E-FD36-466F-9029-46D8D60699F3}" type="parTrans" cxnId="{63EBFBF8-A644-4397-A9AA-48EAAEA9547B}">
      <dgm:prSet/>
      <dgm:spPr/>
      <dgm:t>
        <a:bodyPr/>
        <a:lstStyle/>
        <a:p>
          <a:endParaRPr lang="en-US"/>
        </a:p>
      </dgm:t>
    </dgm:pt>
    <dgm:pt modelId="{76FF59EB-DA29-474F-ADC1-CD61DD049CC4}" type="sibTrans" cxnId="{63EBFBF8-A644-4397-A9AA-48EAAEA9547B}">
      <dgm:prSet/>
      <dgm:spPr/>
      <dgm:t>
        <a:bodyPr/>
        <a:lstStyle/>
        <a:p>
          <a:endParaRPr lang="en-US"/>
        </a:p>
      </dgm:t>
    </dgm:pt>
    <dgm:pt modelId="{6F81A5F4-23E3-4F76-9291-A37E10052577}">
      <dgm:prSet phldrT="[Text]"/>
      <dgm:spPr/>
      <dgm:t>
        <a:bodyPr/>
        <a:lstStyle/>
        <a:p>
          <a:r>
            <a:rPr lang="en-US" dirty="0">
              <a:solidFill>
                <a:schemeClr val="tx1"/>
              </a:solidFill>
            </a:rPr>
            <a:t>ITAR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USML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Specially Designed*</a:t>
          </a:r>
        </a:p>
      </dgm:t>
    </dgm:pt>
    <dgm:pt modelId="{01CAE753-4719-450B-973A-DAD114E56E08}" type="parTrans" cxnId="{A637772C-6CE0-4C71-8955-2AA4311D5C38}">
      <dgm:prSet/>
      <dgm:spPr/>
      <dgm:t>
        <a:bodyPr/>
        <a:lstStyle/>
        <a:p>
          <a:endParaRPr lang="en-US"/>
        </a:p>
      </dgm:t>
    </dgm:pt>
    <dgm:pt modelId="{87780E04-DF38-44B8-9E8A-A7C40B1D7C26}" type="sibTrans" cxnId="{A637772C-6CE0-4C71-8955-2AA4311D5C38}">
      <dgm:prSet/>
      <dgm:spPr/>
      <dgm:t>
        <a:bodyPr/>
        <a:lstStyle/>
        <a:p>
          <a:endParaRPr lang="en-US"/>
        </a:p>
      </dgm:t>
    </dgm:pt>
    <dgm:pt modelId="{A49109E6-0B2A-48D1-B855-9B299928043D}">
      <dgm:prSet/>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CCL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600/500 Series</a:t>
          </a:r>
        </a:p>
      </dgm:t>
    </dgm:pt>
    <dgm:pt modelId="{43E1C72C-BFAB-48EA-9306-789C082B5D99}" type="parTrans" cxnId="{7B82860D-F52B-4357-B7EB-8CE7993EA98D}">
      <dgm:prSet/>
      <dgm:spPr/>
      <dgm:t>
        <a:bodyPr/>
        <a:lstStyle/>
        <a:p>
          <a:endParaRPr lang="en-US"/>
        </a:p>
      </dgm:t>
    </dgm:pt>
    <dgm:pt modelId="{A4D7BC0B-F8C7-4C17-A816-2238A32415BB}" type="sibTrans" cxnId="{7B82860D-F52B-4357-B7EB-8CE7993EA98D}">
      <dgm:prSet/>
      <dgm:spPr/>
      <dgm:t>
        <a:bodyPr/>
        <a:lstStyle/>
        <a:p>
          <a:endParaRPr lang="en-US"/>
        </a:p>
      </dgm:t>
    </dgm:pt>
    <dgm:pt modelId="{5F28904E-1601-41AA-AF3F-F563E1FBAC27}">
      <dgm:prSet/>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CCL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Specially Designed*</a:t>
          </a:r>
        </a:p>
      </dgm:t>
    </dgm:pt>
    <dgm:pt modelId="{DD893D5D-A176-4297-A109-C7F9AB107669}" type="parTrans" cxnId="{A963A326-4B57-4EB9-B1A1-B9851A948E28}">
      <dgm:prSet/>
      <dgm:spPr/>
      <dgm:t>
        <a:bodyPr/>
        <a:lstStyle/>
        <a:p>
          <a:endParaRPr lang="en-US"/>
        </a:p>
      </dgm:t>
    </dgm:pt>
    <dgm:pt modelId="{010D13E6-1AC7-4925-ACC7-ED517CAF9351}" type="sibTrans" cxnId="{A963A326-4B57-4EB9-B1A1-B9851A948E28}">
      <dgm:prSet/>
      <dgm:spPr/>
      <dgm:t>
        <a:bodyPr/>
        <a:lstStyle/>
        <a:p>
          <a:endParaRPr lang="en-US"/>
        </a:p>
      </dgm:t>
    </dgm:pt>
    <dgm:pt modelId="{C3348808-5E43-4B4C-80EC-016BD02C859C}">
      <dgm:prSet/>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CCL</a:t>
          </a:r>
        </a:p>
      </dgm:t>
    </dgm:pt>
    <dgm:pt modelId="{20FD6238-C4B1-4ADC-A109-93F8267F2934}" type="parTrans" cxnId="{B9280F8E-DF92-4C17-80D1-7A480C639BCF}">
      <dgm:prSet/>
      <dgm:spPr/>
      <dgm:t>
        <a:bodyPr/>
        <a:lstStyle/>
        <a:p>
          <a:endParaRPr lang="en-US"/>
        </a:p>
      </dgm:t>
    </dgm:pt>
    <dgm:pt modelId="{82B056B3-EF8A-43BE-B1F3-7371BDA642CF}" type="sibTrans" cxnId="{B9280F8E-DF92-4C17-80D1-7A480C639BCF}">
      <dgm:prSet/>
      <dgm:spPr/>
      <dgm:t>
        <a:bodyPr/>
        <a:lstStyle/>
        <a:p>
          <a:endParaRPr lang="en-US"/>
        </a:p>
      </dgm:t>
    </dgm:pt>
    <dgm:pt modelId="{487973B6-ADD3-43B2-8CCF-90B6ADDB5BB5}">
      <dgm:prSet/>
      <dgm:spPr>
        <a:solidFill>
          <a:schemeClr val="accent1">
            <a:hueOff val="0"/>
            <a:satOff val="0"/>
            <a:lumOff val="0"/>
            <a:alpha val="85000"/>
          </a:schemeClr>
        </a:solidFill>
      </dgm:spPr>
      <dgm:t>
        <a:bodyPr/>
        <a:lstStyle/>
        <a:p>
          <a:r>
            <a:rPr lang="en-US" dirty="0">
              <a:solidFill>
                <a:schemeClr val="tx1"/>
              </a:solidFill>
            </a:rPr>
            <a:t>EAR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EAR99</a:t>
          </a:r>
        </a:p>
      </dgm:t>
    </dgm:pt>
    <dgm:pt modelId="{A4158954-596A-4D72-8EBE-E6ED15AFEF1F}" type="parTrans" cxnId="{17C2E1FA-964E-47C1-B32C-9CF5C37217DD}">
      <dgm:prSet/>
      <dgm:spPr/>
      <dgm:t>
        <a:bodyPr/>
        <a:lstStyle/>
        <a:p>
          <a:endParaRPr lang="en-US"/>
        </a:p>
      </dgm:t>
    </dgm:pt>
    <dgm:pt modelId="{562FF62B-814A-4BCE-AE20-1C94225E174B}" type="sibTrans" cxnId="{17C2E1FA-964E-47C1-B32C-9CF5C37217DD}">
      <dgm:prSet/>
      <dgm:spPr/>
      <dgm:t>
        <a:bodyPr/>
        <a:lstStyle/>
        <a:p>
          <a:endParaRPr lang="en-US"/>
        </a:p>
      </dgm:t>
    </dgm:pt>
    <dgm:pt modelId="{0F8EE150-4629-4C0E-AD0F-56B1D96612C1}" type="pres">
      <dgm:prSet presAssocID="{E483E520-2079-4ABA-8C10-0584C69118E0}" presName="CompostProcess" presStyleCnt="0">
        <dgm:presLayoutVars>
          <dgm:dir/>
          <dgm:resizeHandles val="exact"/>
        </dgm:presLayoutVars>
      </dgm:prSet>
      <dgm:spPr/>
      <dgm:t>
        <a:bodyPr/>
        <a:lstStyle/>
        <a:p>
          <a:endParaRPr lang="en-US"/>
        </a:p>
      </dgm:t>
    </dgm:pt>
    <dgm:pt modelId="{734BA4E1-80C7-4F35-ADBC-8186F1513664}" type="pres">
      <dgm:prSet presAssocID="{E483E520-2079-4ABA-8C10-0584C69118E0}" presName="arrow" presStyleLbl="bgShp" presStyleIdx="0" presStyleCnt="1" custScaleX="116955"/>
      <dgm:spPr/>
    </dgm:pt>
    <dgm:pt modelId="{74D016CA-426A-4A76-A0E1-FCC9A43EE8E3}" type="pres">
      <dgm:prSet presAssocID="{E483E520-2079-4ABA-8C10-0584C69118E0}" presName="linearProcess" presStyleCnt="0"/>
      <dgm:spPr/>
    </dgm:pt>
    <dgm:pt modelId="{A9ACFE5A-061E-40E9-8661-0F240EFB4C3B}" type="pres">
      <dgm:prSet presAssocID="{3BCE8238-02A0-42CE-9083-66A620ED870D}" presName="textNode" presStyleLbl="node1" presStyleIdx="0" presStyleCnt="6">
        <dgm:presLayoutVars>
          <dgm:bulletEnabled val="1"/>
        </dgm:presLayoutVars>
      </dgm:prSet>
      <dgm:spPr/>
      <dgm:t>
        <a:bodyPr/>
        <a:lstStyle/>
        <a:p>
          <a:endParaRPr lang="en-US"/>
        </a:p>
      </dgm:t>
    </dgm:pt>
    <dgm:pt modelId="{7E8CBCE0-254D-4B81-BCC4-F7AD5EF89DF9}" type="pres">
      <dgm:prSet presAssocID="{76FF59EB-DA29-474F-ADC1-CD61DD049CC4}" presName="sibTrans" presStyleCnt="0"/>
      <dgm:spPr/>
    </dgm:pt>
    <dgm:pt modelId="{BD1A4399-3406-443B-BADE-B3BBEDF739F9}" type="pres">
      <dgm:prSet presAssocID="{6F81A5F4-23E3-4F76-9291-A37E10052577}" presName="textNode" presStyleLbl="node1" presStyleIdx="1" presStyleCnt="6">
        <dgm:presLayoutVars>
          <dgm:bulletEnabled val="1"/>
        </dgm:presLayoutVars>
      </dgm:prSet>
      <dgm:spPr/>
      <dgm:t>
        <a:bodyPr/>
        <a:lstStyle/>
        <a:p>
          <a:endParaRPr lang="en-US"/>
        </a:p>
      </dgm:t>
    </dgm:pt>
    <dgm:pt modelId="{862C7BEF-BC11-4A33-95A6-83167F0333E4}" type="pres">
      <dgm:prSet presAssocID="{87780E04-DF38-44B8-9E8A-A7C40B1D7C26}" presName="sibTrans" presStyleCnt="0"/>
      <dgm:spPr/>
    </dgm:pt>
    <dgm:pt modelId="{E1AF7824-F1AD-4910-BE00-C8A7E06637A2}" type="pres">
      <dgm:prSet presAssocID="{A49109E6-0B2A-48D1-B855-9B299928043D}" presName="textNode" presStyleLbl="node1" presStyleIdx="2" presStyleCnt="6">
        <dgm:presLayoutVars>
          <dgm:bulletEnabled val="1"/>
        </dgm:presLayoutVars>
      </dgm:prSet>
      <dgm:spPr/>
      <dgm:t>
        <a:bodyPr/>
        <a:lstStyle/>
        <a:p>
          <a:endParaRPr lang="en-US"/>
        </a:p>
      </dgm:t>
    </dgm:pt>
    <dgm:pt modelId="{84059AEC-AEB1-439E-883D-985DB23A57C3}" type="pres">
      <dgm:prSet presAssocID="{A4D7BC0B-F8C7-4C17-A816-2238A32415BB}" presName="sibTrans" presStyleCnt="0"/>
      <dgm:spPr/>
    </dgm:pt>
    <dgm:pt modelId="{70C849C8-F46A-4418-AC29-D0BDF822E6FE}" type="pres">
      <dgm:prSet presAssocID="{5F28904E-1601-41AA-AF3F-F563E1FBAC27}" presName="textNode" presStyleLbl="node1" presStyleIdx="3" presStyleCnt="6">
        <dgm:presLayoutVars>
          <dgm:bulletEnabled val="1"/>
        </dgm:presLayoutVars>
      </dgm:prSet>
      <dgm:spPr/>
      <dgm:t>
        <a:bodyPr/>
        <a:lstStyle/>
        <a:p>
          <a:endParaRPr lang="en-US"/>
        </a:p>
      </dgm:t>
    </dgm:pt>
    <dgm:pt modelId="{5A8FA2A4-AD33-4A96-B3FC-20CCC2113E3D}" type="pres">
      <dgm:prSet presAssocID="{010D13E6-1AC7-4925-ACC7-ED517CAF9351}" presName="sibTrans" presStyleCnt="0"/>
      <dgm:spPr/>
    </dgm:pt>
    <dgm:pt modelId="{A70ADDB7-6C55-4BFD-AD8F-C292623CA880}" type="pres">
      <dgm:prSet presAssocID="{C3348808-5E43-4B4C-80EC-016BD02C859C}" presName="textNode" presStyleLbl="node1" presStyleIdx="4" presStyleCnt="6">
        <dgm:presLayoutVars>
          <dgm:bulletEnabled val="1"/>
        </dgm:presLayoutVars>
      </dgm:prSet>
      <dgm:spPr/>
      <dgm:t>
        <a:bodyPr/>
        <a:lstStyle/>
        <a:p>
          <a:endParaRPr lang="en-US"/>
        </a:p>
      </dgm:t>
    </dgm:pt>
    <dgm:pt modelId="{7F217D31-5D23-4E73-AA72-74F10356B1FF}" type="pres">
      <dgm:prSet presAssocID="{82B056B3-EF8A-43BE-B1F3-7371BDA642CF}" presName="sibTrans" presStyleCnt="0"/>
      <dgm:spPr/>
    </dgm:pt>
    <dgm:pt modelId="{90092F94-5E03-4B2F-A2D4-A648ECAA1454}" type="pres">
      <dgm:prSet presAssocID="{487973B6-ADD3-43B2-8CCF-90B6ADDB5BB5}" presName="textNode" presStyleLbl="node1" presStyleIdx="5" presStyleCnt="6">
        <dgm:presLayoutVars>
          <dgm:bulletEnabled val="1"/>
        </dgm:presLayoutVars>
      </dgm:prSet>
      <dgm:spPr/>
      <dgm:t>
        <a:bodyPr/>
        <a:lstStyle/>
        <a:p>
          <a:endParaRPr lang="en-US"/>
        </a:p>
      </dgm:t>
    </dgm:pt>
  </dgm:ptLst>
  <dgm:cxnLst>
    <dgm:cxn modelId="{A963A326-4B57-4EB9-B1A1-B9851A948E28}" srcId="{E483E520-2079-4ABA-8C10-0584C69118E0}" destId="{5F28904E-1601-41AA-AF3F-F563E1FBAC27}" srcOrd="3" destOrd="0" parTransId="{DD893D5D-A176-4297-A109-C7F9AB107669}" sibTransId="{010D13E6-1AC7-4925-ACC7-ED517CAF9351}"/>
    <dgm:cxn modelId="{17C2E1FA-964E-47C1-B32C-9CF5C37217DD}" srcId="{E483E520-2079-4ABA-8C10-0584C69118E0}" destId="{487973B6-ADD3-43B2-8CCF-90B6ADDB5BB5}" srcOrd="5" destOrd="0" parTransId="{A4158954-596A-4D72-8EBE-E6ED15AFEF1F}" sibTransId="{562FF62B-814A-4BCE-AE20-1C94225E174B}"/>
    <dgm:cxn modelId="{38A270A2-76C6-48C3-987D-5A225A83770B}" type="presOf" srcId="{A49109E6-0B2A-48D1-B855-9B299928043D}" destId="{E1AF7824-F1AD-4910-BE00-C8A7E06637A2}" srcOrd="0" destOrd="0" presId="urn:microsoft.com/office/officeart/2005/8/layout/hProcess9"/>
    <dgm:cxn modelId="{332E413E-D2E3-4CFA-839D-A8DDA151C534}" type="presOf" srcId="{487973B6-ADD3-43B2-8CCF-90B6ADDB5BB5}" destId="{90092F94-5E03-4B2F-A2D4-A648ECAA1454}" srcOrd="0" destOrd="0" presId="urn:microsoft.com/office/officeart/2005/8/layout/hProcess9"/>
    <dgm:cxn modelId="{7B82860D-F52B-4357-B7EB-8CE7993EA98D}" srcId="{E483E520-2079-4ABA-8C10-0584C69118E0}" destId="{A49109E6-0B2A-48D1-B855-9B299928043D}" srcOrd="2" destOrd="0" parTransId="{43E1C72C-BFAB-48EA-9306-789C082B5D99}" sibTransId="{A4D7BC0B-F8C7-4C17-A816-2238A32415BB}"/>
    <dgm:cxn modelId="{63EBFBF8-A644-4397-A9AA-48EAAEA9547B}" srcId="{E483E520-2079-4ABA-8C10-0584C69118E0}" destId="{3BCE8238-02A0-42CE-9083-66A620ED870D}" srcOrd="0" destOrd="0" parTransId="{5A93C24E-FD36-466F-9029-46D8D60699F3}" sibTransId="{76FF59EB-DA29-474F-ADC1-CD61DD049CC4}"/>
    <dgm:cxn modelId="{1219971B-D8EB-48CF-9E54-55E6B2877C67}" type="presOf" srcId="{6F81A5F4-23E3-4F76-9291-A37E10052577}" destId="{BD1A4399-3406-443B-BADE-B3BBEDF739F9}" srcOrd="0" destOrd="0" presId="urn:microsoft.com/office/officeart/2005/8/layout/hProcess9"/>
    <dgm:cxn modelId="{8DF3EDE5-3850-4339-A1D9-14C7FC246161}" type="presOf" srcId="{C3348808-5E43-4B4C-80EC-016BD02C859C}" destId="{A70ADDB7-6C55-4BFD-AD8F-C292623CA880}" srcOrd="0" destOrd="0" presId="urn:microsoft.com/office/officeart/2005/8/layout/hProcess9"/>
    <dgm:cxn modelId="{CE7EAFC0-F4CE-4AC4-8C60-8429A34D93E5}" type="presOf" srcId="{5F28904E-1601-41AA-AF3F-F563E1FBAC27}" destId="{70C849C8-F46A-4418-AC29-D0BDF822E6FE}" srcOrd="0" destOrd="0" presId="urn:microsoft.com/office/officeart/2005/8/layout/hProcess9"/>
    <dgm:cxn modelId="{A637772C-6CE0-4C71-8955-2AA4311D5C38}" srcId="{E483E520-2079-4ABA-8C10-0584C69118E0}" destId="{6F81A5F4-23E3-4F76-9291-A37E10052577}" srcOrd="1" destOrd="0" parTransId="{01CAE753-4719-450B-973A-DAD114E56E08}" sibTransId="{87780E04-DF38-44B8-9E8A-A7C40B1D7C26}"/>
    <dgm:cxn modelId="{9A40016D-C8C5-4029-B73F-BF6D319C0B35}" type="presOf" srcId="{3BCE8238-02A0-42CE-9083-66A620ED870D}" destId="{A9ACFE5A-061E-40E9-8661-0F240EFB4C3B}" srcOrd="0" destOrd="0" presId="urn:microsoft.com/office/officeart/2005/8/layout/hProcess9"/>
    <dgm:cxn modelId="{B9280F8E-DF92-4C17-80D1-7A480C639BCF}" srcId="{E483E520-2079-4ABA-8C10-0584C69118E0}" destId="{C3348808-5E43-4B4C-80EC-016BD02C859C}" srcOrd="4" destOrd="0" parTransId="{20FD6238-C4B1-4ADC-A109-93F8267F2934}" sibTransId="{82B056B3-EF8A-43BE-B1F3-7371BDA642CF}"/>
    <dgm:cxn modelId="{D1919AED-7ECA-4DAD-9219-DE59969C90BD}" type="presOf" srcId="{E483E520-2079-4ABA-8C10-0584C69118E0}" destId="{0F8EE150-4629-4C0E-AD0F-56B1D96612C1}" srcOrd="0" destOrd="0" presId="urn:microsoft.com/office/officeart/2005/8/layout/hProcess9"/>
    <dgm:cxn modelId="{0F91BE77-F40F-4593-BF19-A3AFDD9D48AE}" type="presParOf" srcId="{0F8EE150-4629-4C0E-AD0F-56B1D96612C1}" destId="{734BA4E1-80C7-4F35-ADBC-8186F1513664}" srcOrd="0" destOrd="0" presId="urn:microsoft.com/office/officeart/2005/8/layout/hProcess9"/>
    <dgm:cxn modelId="{B6A47D57-74AD-4C6F-9581-F3C35C6F7E31}" type="presParOf" srcId="{0F8EE150-4629-4C0E-AD0F-56B1D96612C1}" destId="{74D016CA-426A-4A76-A0E1-FCC9A43EE8E3}" srcOrd="1" destOrd="0" presId="urn:microsoft.com/office/officeart/2005/8/layout/hProcess9"/>
    <dgm:cxn modelId="{7166A6E1-CDE3-4766-B7F9-E6EDBF496240}" type="presParOf" srcId="{74D016CA-426A-4A76-A0E1-FCC9A43EE8E3}" destId="{A9ACFE5A-061E-40E9-8661-0F240EFB4C3B}" srcOrd="0" destOrd="0" presId="urn:microsoft.com/office/officeart/2005/8/layout/hProcess9"/>
    <dgm:cxn modelId="{FB6C8AE6-8268-4CF3-B9BB-DAC198302BD5}" type="presParOf" srcId="{74D016CA-426A-4A76-A0E1-FCC9A43EE8E3}" destId="{7E8CBCE0-254D-4B81-BCC4-F7AD5EF89DF9}" srcOrd="1" destOrd="0" presId="urn:microsoft.com/office/officeart/2005/8/layout/hProcess9"/>
    <dgm:cxn modelId="{CA11387C-6BD6-4E0E-9539-6380A05A9346}" type="presParOf" srcId="{74D016CA-426A-4A76-A0E1-FCC9A43EE8E3}" destId="{BD1A4399-3406-443B-BADE-B3BBEDF739F9}" srcOrd="2" destOrd="0" presId="urn:microsoft.com/office/officeart/2005/8/layout/hProcess9"/>
    <dgm:cxn modelId="{B6AEA205-8974-4540-A3BB-AD0A076C4008}" type="presParOf" srcId="{74D016CA-426A-4A76-A0E1-FCC9A43EE8E3}" destId="{862C7BEF-BC11-4A33-95A6-83167F0333E4}" srcOrd="3" destOrd="0" presId="urn:microsoft.com/office/officeart/2005/8/layout/hProcess9"/>
    <dgm:cxn modelId="{2C9EC61D-A0C5-472F-8EA0-01D927F9729B}" type="presParOf" srcId="{74D016CA-426A-4A76-A0E1-FCC9A43EE8E3}" destId="{E1AF7824-F1AD-4910-BE00-C8A7E06637A2}" srcOrd="4" destOrd="0" presId="urn:microsoft.com/office/officeart/2005/8/layout/hProcess9"/>
    <dgm:cxn modelId="{3761F63E-F6D6-42B3-B0DC-8C7C88A67C22}" type="presParOf" srcId="{74D016CA-426A-4A76-A0E1-FCC9A43EE8E3}" destId="{84059AEC-AEB1-439E-883D-985DB23A57C3}" srcOrd="5" destOrd="0" presId="urn:microsoft.com/office/officeart/2005/8/layout/hProcess9"/>
    <dgm:cxn modelId="{18AE527C-1D13-4E8B-B47F-E2D6691F5ABD}" type="presParOf" srcId="{74D016CA-426A-4A76-A0E1-FCC9A43EE8E3}" destId="{70C849C8-F46A-4418-AC29-D0BDF822E6FE}" srcOrd="6" destOrd="0" presId="urn:microsoft.com/office/officeart/2005/8/layout/hProcess9"/>
    <dgm:cxn modelId="{376DE85F-F0DE-49B8-848E-24D77FBAF768}" type="presParOf" srcId="{74D016CA-426A-4A76-A0E1-FCC9A43EE8E3}" destId="{5A8FA2A4-AD33-4A96-B3FC-20CCC2113E3D}" srcOrd="7" destOrd="0" presId="urn:microsoft.com/office/officeart/2005/8/layout/hProcess9"/>
    <dgm:cxn modelId="{F2AC58B9-5467-4DFC-998D-93B7891C080C}" type="presParOf" srcId="{74D016CA-426A-4A76-A0E1-FCC9A43EE8E3}" destId="{A70ADDB7-6C55-4BFD-AD8F-C292623CA880}" srcOrd="8" destOrd="0" presId="urn:microsoft.com/office/officeart/2005/8/layout/hProcess9"/>
    <dgm:cxn modelId="{872AC7EA-5F83-4F4D-9873-6FB0E26D141E}" type="presParOf" srcId="{74D016CA-426A-4A76-A0E1-FCC9A43EE8E3}" destId="{7F217D31-5D23-4E73-AA72-74F10356B1FF}" srcOrd="9" destOrd="0" presId="urn:microsoft.com/office/officeart/2005/8/layout/hProcess9"/>
    <dgm:cxn modelId="{6FA293D5-E6A4-41D8-A3A4-5AAC48FF940E}" type="presParOf" srcId="{74D016CA-426A-4A76-A0E1-FCC9A43EE8E3}" destId="{90092F94-5E03-4B2F-A2D4-A648ECAA145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A4E1-80C7-4F35-ADBC-8186F1513664}">
      <dsp:nvSpPr>
        <dsp:cNvPr id="0" name=""/>
        <dsp:cNvSpPr/>
      </dsp:nvSpPr>
      <dsp:spPr>
        <a:xfrm>
          <a:off x="1" y="0"/>
          <a:ext cx="5181597" cy="23113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CFE5A-061E-40E9-8661-0F240EFB4C3B}">
      <dsp:nvSpPr>
        <dsp:cNvPr id="0" name=""/>
        <dsp:cNvSpPr/>
      </dsp:nvSpPr>
      <dsp:spPr>
        <a:xfrm>
          <a:off x="4427" y="693419"/>
          <a:ext cx="802667" cy="924560"/>
        </a:xfrm>
        <a:prstGeom prst="roundRect">
          <a:avLst/>
        </a:prstGeom>
        <a:solidFill>
          <a:schemeClr val="accent1">
            <a:hueOff val="0"/>
            <a:satOff val="0"/>
            <a:lumOff val="0"/>
            <a:alpha val="7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ITAR</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 USML</a:t>
          </a:r>
        </a:p>
      </dsp:txBody>
      <dsp:txXfrm>
        <a:off x="43610" y="732602"/>
        <a:ext cx="724301" cy="846194"/>
      </dsp:txXfrm>
    </dsp:sp>
    <dsp:sp modelId="{BD1A4399-3406-443B-BADE-B3BBEDF739F9}">
      <dsp:nvSpPr>
        <dsp:cNvPr id="0" name=""/>
        <dsp:cNvSpPr/>
      </dsp:nvSpPr>
      <dsp:spPr>
        <a:xfrm>
          <a:off x="878443" y="693419"/>
          <a:ext cx="802667" cy="924560"/>
        </a:xfrm>
        <a:prstGeom prst="roundRect">
          <a:avLst/>
        </a:prstGeom>
        <a:solidFill>
          <a:schemeClr val="accent1">
            <a:hueOff val="0"/>
            <a:satOff val="0"/>
            <a:lumOff val="0"/>
            <a:alpha val="7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ITAR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USML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Specially Designed*</a:t>
          </a:r>
        </a:p>
      </dsp:txBody>
      <dsp:txXfrm>
        <a:off x="917626" y="732602"/>
        <a:ext cx="724301" cy="846194"/>
      </dsp:txXfrm>
    </dsp:sp>
    <dsp:sp modelId="{E1AF7824-F1AD-4910-BE00-C8A7E06637A2}">
      <dsp:nvSpPr>
        <dsp:cNvPr id="0" name=""/>
        <dsp:cNvSpPr/>
      </dsp:nvSpPr>
      <dsp:spPr>
        <a:xfrm>
          <a:off x="1752458" y="693419"/>
          <a:ext cx="802667" cy="924560"/>
        </a:xfrm>
        <a:prstGeom prst="roundRect">
          <a:avLst/>
        </a:prstGeom>
        <a:solidFill>
          <a:schemeClr val="accent1">
            <a:hueOff val="0"/>
            <a:satOff val="0"/>
            <a:lumOff val="0"/>
            <a:alpha val="7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CCL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600/500 Series</a:t>
          </a:r>
        </a:p>
      </dsp:txBody>
      <dsp:txXfrm>
        <a:off x="1791641" y="732602"/>
        <a:ext cx="724301" cy="846194"/>
      </dsp:txXfrm>
    </dsp:sp>
    <dsp:sp modelId="{70C849C8-F46A-4418-AC29-D0BDF822E6FE}">
      <dsp:nvSpPr>
        <dsp:cNvPr id="0" name=""/>
        <dsp:cNvSpPr/>
      </dsp:nvSpPr>
      <dsp:spPr>
        <a:xfrm>
          <a:off x="2626474" y="693419"/>
          <a:ext cx="802667" cy="924560"/>
        </a:xfrm>
        <a:prstGeom prst="roundRect">
          <a:avLst/>
        </a:prstGeom>
        <a:solidFill>
          <a:schemeClr val="accent1">
            <a:hueOff val="0"/>
            <a:satOff val="0"/>
            <a:lumOff val="0"/>
            <a:alpha val="7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CCL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Specially Designed*</a:t>
          </a:r>
        </a:p>
      </dsp:txBody>
      <dsp:txXfrm>
        <a:off x="2665657" y="732602"/>
        <a:ext cx="724301" cy="846194"/>
      </dsp:txXfrm>
    </dsp:sp>
    <dsp:sp modelId="{A70ADDB7-6C55-4BFD-AD8F-C292623CA880}">
      <dsp:nvSpPr>
        <dsp:cNvPr id="0" name=""/>
        <dsp:cNvSpPr/>
      </dsp:nvSpPr>
      <dsp:spPr>
        <a:xfrm>
          <a:off x="3500489" y="693419"/>
          <a:ext cx="802667" cy="924560"/>
        </a:xfrm>
        <a:prstGeom prst="roundRect">
          <a:avLst/>
        </a:prstGeom>
        <a:solidFill>
          <a:schemeClr val="accent1">
            <a:hueOff val="0"/>
            <a:satOff val="0"/>
            <a:lumOff val="0"/>
            <a:alpha val="7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CCL</a:t>
          </a:r>
        </a:p>
      </dsp:txBody>
      <dsp:txXfrm>
        <a:off x="3539672" y="732602"/>
        <a:ext cx="724301" cy="846194"/>
      </dsp:txXfrm>
    </dsp:sp>
    <dsp:sp modelId="{90092F94-5E03-4B2F-A2D4-A648ECAA1454}">
      <dsp:nvSpPr>
        <dsp:cNvPr id="0" name=""/>
        <dsp:cNvSpPr/>
      </dsp:nvSpPr>
      <dsp:spPr>
        <a:xfrm>
          <a:off x="4374505" y="693419"/>
          <a:ext cx="802667" cy="924560"/>
        </a:xfrm>
        <a:prstGeom prst="roundRect">
          <a:avLst/>
        </a:prstGeom>
        <a:solidFill>
          <a:schemeClr val="accent1">
            <a:hueOff val="0"/>
            <a:satOff val="0"/>
            <a:lumOff val="0"/>
            <a:alpha val="7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EAR99</a:t>
          </a:r>
        </a:p>
      </dsp:txBody>
      <dsp:txXfrm>
        <a:off x="4413688" y="732602"/>
        <a:ext cx="724301" cy="84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A4E1-80C7-4F35-ADBC-8186F1513664}">
      <dsp:nvSpPr>
        <dsp:cNvPr id="0" name=""/>
        <dsp:cNvSpPr/>
      </dsp:nvSpPr>
      <dsp:spPr>
        <a:xfrm>
          <a:off x="15240" y="0"/>
          <a:ext cx="5151119" cy="23113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CFE5A-061E-40E9-8661-0F240EFB4C3B}">
      <dsp:nvSpPr>
        <dsp:cNvPr id="0" name=""/>
        <dsp:cNvSpPr/>
      </dsp:nvSpPr>
      <dsp:spPr>
        <a:xfrm>
          <a:off x="4427" y="693419"/>
          <a:ext cx="802667" cy="92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ITAR</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 USML</a:t>
          </a:r>
        </a:p>
      </dsp:txBody>
      <dsp:txXfrm>
        <a:off x="43610" y="732602"/>
        <a:ext cx="724301" cy="846194"/>
      </dsp:txXfrm>
    </dsp:sp>
    <dsp:sp modelId="{BD1A4399-3406-443B-BADE-B3BBEDF739F9}">
      <dsp:nvSpPr>
        <dsp:cNvPr id="0" name=""/>
        <dsp:cNvSpPr/>
      </dsp:nvSpPr>
      <dsp:spPr>
        <a:xfrm>
          <a:off x="878443" y="693419"/>
          <a:ext cx="802667" cy="92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ITAR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USML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Specially Designed*</a:t>
          </a:r>
        </a:p>
      </dsp:txBody>
      <dsp:txXfrm>
        <a:off x="917626" y="732602"/>
        <a:ext cx="724301" cy="846194"/>
      </dsp:txXfrm>
    </dsp:sp>
    <dsp:sp modelId="{E1AF7824-F1AD-4910-BE00-C8A7E06637A2}">
      <dsp:nvSpPr>
        <dsp:cNvPr id="0" name=""/>
        <dsp:cNvSpPr/>
      </dsp:nvSpPr>
      <dsp:spPr>
        <a:xfrm>
          <a:off x="1752458" y="693419"/>
          <a:ext cx="802667" cy="92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CCL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600/500 Series</a:t>
          </a:r>
        </a:p>
      </dsp:txBody>
      <dsp:txXfrm>
        <a:off x="1791641" y="732602"/>
        <a:ext cx="724301" cy="846194"/>
      </dsp:txXfrm>
    </dsp:sp>
    <dsp:sp modelId="{70C849C8-F46A-4418-AC29-D0BDF822E6FE}">
      <dsp:nvSpPr>
        <dsp:cNvPr id="0" name=""/>
        <dsp:cNvSpPr/>
      </dsp:nvSpPr>
      <dsp:spPr>
        <a:xfrm>
          <a:off x="2626474" y="693419"/>
          <a:ext cx="802667" cy="92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CCL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Specially Designed*</a:t>
          </a:r>
        </a:p>
      </dsp:txBody>
      <dsp:txXfrm>
        <a:off x="2665657" y="732602"/>
        <a:ext cx="724301" cy="846194"/>
      </dsp:txXfrm>
    </dsp:sp>
    <dsp:sp modelId="{A70ADDB7-6C55-4BFD-AD8F-C292623CA880}">
      <dsp:nvSpPr>
        <dsp:cNvPr id="0" name=""/>
        <dsp:cNvSpPr/>
      </dsp:nvSpPr>
      <dsp:spPr>
        <a:xfrm>
          <a:off x="3500489" y="693419"/>
          <a:ext cx="802667" cy="92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CCL</a:t>
          </a:r>
        </a:p>
      </dsp:txBody>
      <dsp:txXfrm>
        <a:off x="3539672" y="732602"/>
        <a:ext cx="724301" cy="846194"/>
      </dsp:txXfrm>
    </dsp:sp>
    <dsp:sp modelId="{90092F94-5E03-4B2F-A2D4-A648ECAA1454}">
      <dsp:nvSpPr>
        <dsp:cNvPr id="0" name=""/>
        <dsp:cNvSpPr/>
      </dsp:nvSpPr>
      <dsp:spPr>
        <a:xfrm>
          <a:off x="4374505" y="693419"/>
          <a:ext cx="802667" cy="924560"/>
        </a:xfrm>
        <a:prstGeom prst="roundRect">
          <a:avLst/>
        </a:prstGeom>
        <a:solidFill>
          <a:schemeClr val="accent1">
            <a:hueOff val="0"/>
            <a:satOff val="0"/>
            <a:lumOff val="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EAR </a:t>
          </a:r>
          <a:br>
            <a:rPr lang="en-US" sz="900" kern="1200" dirty="0">
              <a:solidFill>
                <a:schemeClr val="tx1"/>
              </a:solidFill>
            </a:rPr>
          </a:br>
          <a:r>
            <a:rPr lang="en-US" sz="900" kern="1200" dirty="0">
              <a:solidFill>
                <a:schemeClr val="tx1"/>
              </a:solidFill>
            </a:rPr>
            <a:t/>
          </a:r>
          <a:br>
            <a:rPr lang="en-US" sz="900" kern="1200" dirty="0">
              <a:solidFill>
                <a:schemeClr val="tx1"/>
              </a:solidFill>
            </a:rPr>
          </a:br>
          <a:r>
            <a:rPr lang="en-US" sz="900" kern="1200" dirty="0">
              <a:solidFill>
                <a:schemeClr val="tx1"/>
              </a:solidFill>
            </a:rPr>
            <a:t>EAR99</a:t>
          </a:r>
        </a:p>
      </dsp:txBody>
      <dsp:txXfrm>
        <a:off x="4413688" y="732602"/>
        <a:ext cx="724301" cy="8461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9564" cy="462674"/>
          </a:xfrm>
          <a:prstGeom prst="rect">
            <a:avLst/>
          </a:prstGeom>
          <a:noFill/>
          <a:ln w="9525">
            <a:noFill/>
            <a:miter lim="800000"/>
          </a:ln>
          <a:effectLst/>
        </p:spPr>
        <p:txBody>
          <a:bodyPr vert="horz" wrap="square" lIns="92116" tIns="46059" rIns="92116" bIns="46059" numCol="1" anchor="t" anchorCtr="0" compatLnSpc="1">
            <a:prstTxWarp prst="textNoShape">
              <a:avLst/>
            </a:prstTxWarp>
          </a:bodyPr>
          <a:lstStyle>
            <a:lvl1pPr defTabSz="921716" eaLnBrk="1" hangingPunct="1">
              <a:defRPr sz="1200">
                <a:latin typeface="Times New Roman" charset="0"/>
                <a:ea typeface="+mn-ea"/>
                <a:cs typeface="+mn-cs"/>
              </a:defRPr>
            </a:lvl1pPr>
          </a:lstStyle>
          <a:p>
            <a:pPr>
              <a:defRPr/>
            </a:pPr>
            <a:endParaRPr lang="en-US" dirty="0"/>
          </a:p>
        </p:txBody>
      </p:sp>
      <p:sp>
        <p:nvSpPr>
          <p:cNvPr id="6147" name="Rectangle 3"/>
          <p:cNvSpPr>
            <a:spLocks noGrp="1" noChangeArrowheads="1"/>
          </p:cNvSpPr>
          <p:nvPr>
            <p:ph type="dt" sz="quarter" idx="1"/>
          </p:nvPr>
        </p:nvSpPr>
        <p:spPr bwMode="auto">
          <a:xfrm>
            <a:off x="3970836" y="0"/>
            <a:ext cx="3039564" cy="462674"/>
          </a:xfrm>
          <a:prstGeom prst="rect">
            <a:avLst/>
          </a:prstGeom>
          <a:noFill/>
          <a:ln w="9525">
            <a:noFill/>
            <a:miter lim="800000"/>
          </a:ln>
          <a:effectLst/>
        </p:spPr>
        <p:txBody>
          <a:bodyPr vert="horz" wrap="square" lIns="92116" tIns="46059" rIns="92116" bIns="46059" numCol="1" anchor="t" anchorCtr="0" compatLnSpc="1">
            <a:prstTxWarp prst="textNoShape">
              <a:avLst/>
            </a:prstTxWarp>
          </a:bodyPr>
          <a:lstStyle>
            <a:lvl1pPr algn="r" defTabSz="921716" eaLnBrk="1" hangingPunct="1">
              <a:defRPr sz="1200">
                <a:latin typeface="Times New Roman" charset="0"/>
                <a:ea typeface="+mn-ea"/>
                <a:cs typeface="+mn-cs"/>
              </a:defRPr>
            </a:lvl1pPr>
          </a:lstStyle>
          <a:p>
            <a:pPr>
              <a:defRPr/>
            </a:pPr>
            <a:endParaRPr lang="en-US" dirty="0"/>
          </a:p>
        </p:txBody>
      </p:sp>
      <p:sp>
        <p:nvSpPr>
          <p:cNvPr id="6149" name="Rectangle 5"/>
          <p:cNvSpPr>
            <a:spLocks noGrp="1" noChangeArrowheads="1"/>
          </p:cNvSpPr>
          <p:nvPr>
            <p:ph type="sldNum" sz="quarter" idx="3"/>
          </p:nvPr>
        </p:nvSpPr>
        <p:spPr bwMode="auto">
          <a:xfrm>
            <a:off x="3970836" y="8760702"/>
            <a:ext cx="3039564" cy="462674"/>
          </a:xfrm>
          <a:prstGeom prst="rect">
            <a:avLst/>
          </a:prstGeom>
          <a:noFill/>
          <a:ln w="9525">
            <a:noFill/>
            <a:miter lim="800000"/>
          </a:ln>
          <a:effectLst/>
        </p:spPr>
        <p:txBody>
          <a:bodyPr vert="horz" wrap="square" lIns="92116" tIns="46059" rIns="92116" bIns="46059" numCol="1" anchor="b" anchorCtr="0" compatLnSpc="1">
            <a:prstTxWarp prst="textNoShape">
              <a:avLst/>
            </a:prstTxWarp>
          </a:bodyPr>
          <a:lstStyle>
            <a:lvl1pPr algn="r" defTabSz="920750" eaLnBrk="1" hangingPunct="1">
              <a:defRPr sz="1200" smtClean="0"/>
            </a:lvl1pPr>
          </a:lstStyle>
          <a:p>
            <a:pPr>
              <a:defRPr/>
            </a:pPr>
            <a:fld id="{B068F1BF-B019-4F4B-922F-696723CACB63}" type="slidenum">
              <a:rPr lang="en-US" altLang="en-US"/>
              <a:pPr>
                <a:defRPr/>
              </a:pPr>
              <a:t>‹#›</a:t>
            </a:fld>
            <a:endParaRPr lang="en-US" altLang="en-US" dirty="0"/>
          </a:p>
        </p:txBody>
      </p:sp>
    </p:spTree>
    <p:extLst>
      <p:ext uri="{BB962C8B-B14F-4D97-AF65-F5344CB8AC3E}">
        <p14:creationId xmlns:p14="http://schemas.microsoft.com/office/powerpoint/2010/main" val="22489737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1" y="1"/>
            <a:ext cx="3049265" cy="454752"/>
          </a:xfrm>
          <a:prstGeom prst="rect">
            <a:avLst/>
          </a:prstGeom>
          <a:noFill/>
          <a:ln w="9525">
            <a:noFill/>
            <a:miter lim="800000"/>
          </a:ln>
          <a:effectLst/>
        </p:spPr>
        <p:txBody>
          <a:bodyPr vert="horz" wrap="square" lIns="90399" tIns="45199" rIns="90399" bIns="45199" numCol="1" anchor="t" anchorCtr="0" compatLnSpc="1">
            <a:prstTxWarp prst="textNoShape">
              <a:avLst/>
            </a:prstTxWarp>
          </a:bodyPr>
          <a:lstStyle>
            <a:lvl1pPr defTabSz="904415" eaLnBrk="1" hangingPunct="1">
              <a:defRPr sz="1200">
                <a:latin typeface="Times New Roman" charset="0"/>
                <a:ea typeface="+mn-ea"/>
                <a:cs typeface="+mn-cs"/>
              </a:defRPr>
            </a:lvl1pPr>
          </a:lstStyle>
          <a:p>
            <a:pPr>
              <a:defRPr/>
            </a:pPr>
            <a:endParaRPr lang="en-US" dirty="0"/>
          </a:p>
        </p:txBody>
      </p:sp>
      <p:sp>
        <p:nvSpPr>
          <p:cNvPr id="10243" name="Rectangle 1027"/>
          <p:cNvSpPr>
            <a:spLocks noGrp="1" noChangeArrowheads="1"/>
          </p:cNvSpPr>
          <p:nvPr>
            <p:ph type="dt" idx="1"/>
          </p:nvPr>
        </p:nvSpPr>
        <p:spPr bwMode="auto">
          <a:xfrm>
            <a:off x="3961136" y="1"/>
            <a:ext cx="3049265" cy="454752"/>
          </a:xfrm>
          <a:prstGeom prst="rect">
            <a:avLst/>
          </a:prstGeom>
          <a:noFill/>
          <a:ln w="9525">
            <a:noFill/>
            <a:miter lim="800000"/>
          </a:ln>
          <a:effectLst/>
        </p:spPr>
        <p:txBody>
          <a:bodyPr vert="horz" wrap="square" lIns="90399" tIns="45199" rIns="90399" bIns="45199" numCol="1" anchor="t" anchorCtr="0" compatLnSpc="1">
            <a:prstTxWarp prst="textNoShape">
              <a:avLst/>
            </a:prstTxWarp>
          </a:bodyPr>
          <a:lstStyle>
            <a:lvl1pPr algn="r" defTabSz="904415" eaLnBrk="1" hangingPunct="1">
              <a:defRPr sz="1200">
                <a:latin typeface="Times New Roman" charset="0"/>
                <a:ea typeface="+mn-ea"/>
                <a:cs typeface="+mn-cs"/>
              </a:defRPr>
            </a:lvl1pPr>
          </a:lstStyle>
          <a:p>
            <a:pPr>
              <a:defRPr/>
            </a:pPr>
            <a:endParaRPr lang="en-US" dirty="0"/>
          </a:p>
        </p:txBody>
      </p:sp>
      <p:sp>
        <p:nvSpPr>
          <p:cNvPr id="27652" name="Rectangle 1028"/>
          <p:cNvSpPr>
            <a:spLocks noGrp="1" noRot="1" noChangeAspect="1" noChangeArrowheads="1" noTextEdit="1"/>
          </p:cNvSpPr>
          <p:nvPr>
            <p:ph type="sldImg" idx="2"/>
          </p:nvPr>
        </p:nvSpPr>
        <p:spPr bwMode="auto">
          <a:xfrm>
            <a:off x="1187450" y="681038"/>
            <a:ext cx="4637088" cy="34766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5" name="Rectangle 1029"/>
          <p:cNvSpPr>
            <a:spLocks noGrp="1" noChangeArrowheads="1"/>
          </p:cNvSpPr>
          <p:nvPr>
            <p:ph type="body" sz="quarter" idx="3"/>
          </p:nvPr>
        </p:nvSpPr>
        <p:spPr bwMode="auto">
          <a:xfrm>
            <a:off x="915104" y="4385896"/>
            <a:ext cx="5180194" cy="4157728"/>
          </a:xfrm>
          <a:prstGeom prst="rect">
            <a:avLst/>
          </a:prstGeom>
          <a:noFill/>
          <a:ln w="9525">
            <a:noFill/>
            <a:miter lim="800000"/>
          </a:ln>
          <a:effectLst/>
        </p:spPr>
        <p:txBody>
          <a:bodyPr vert="horz" wrap="square" lIns="90399" tIns="45199" rIns="90399" bIns="451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1030"/>
          <p:cNvSpPr>
            <a:spLocks noGrp="1" noChangeArrowheads="1"/>
          </p:cNvSpPr>
          <p:nvPr>
            <p:ph type="ftr" sz="quarter" idx="4"/>
          </p:nvPr>
        </p:nvSpPr>
        <p:spPr bwMode="auto">
          <a:xfrm>
            <a:off x="1" y="8768623"/>
            <a:ext cx="3049265" cy="454752"/>
          </a:xfrm>
          <a:prstGeom prst="rect">
            <a:avLst/>
          </a:prstGeom>
          <a:noFill/>
          <a:ln w="9525">
            <a:noFill/>
            <a:miter lim="800000"/>
          </a:ln>
          <a:effectLst/>
        </p:spPr>
        <p:txBody>
          <a:bodyPr vert="horz" wrap="square" lIns="90399" tIns="45199" rIns="90399" bIns="45199" numCol="1" anchor="b" anchorCtr="0" compatLnSpc="1">
            <a:prstTxWarp prst="textNoShape">
              <a:avLst/>
            </a:prstTxWarp>
          </a:bodyPr>
          <a:lstStyle>
            <a:lvl1pPr defTabSz="904415" eaLnBrk="1" hangingPunct="1">
              <a:defRPr sz="1200">
                <a:latin typeface="Times New Roman" charset="0"/>
                <a:ea typeface="+mn-ea"/>
                <a:cs typeface="+mn-cs"/>
              </a:defRPr>
            </a:lvl1pPr>
          </a:lstStyle>
          <a:p>
            <a:pPr>
              <a:defRPr/>
            </a:pPr>
            <a:endParaRPr lang="en-US" dirty="0"/>
          </a:p>
        </p:txBody>
      </p:sp>
      <p:sp>
        <p:nvSpPr>
          <p:cNvPr id="10247" name="Rectangle 1031"/>
          <p:cNvSpPr>
            <a:spLocks noGrp="1" noChangeArrowheads="1"/>
          </p:cNvSpPr>
          <p:nvPr>
            <p:ph type="sldNum" sz="quarter" idx="5"/>
          </p:nvPr>
        </p:nvSpPr>
        <p:spPr bwMode="auto">
          <a:xfrm>
            <a:off x="3961136" y="8768623"/>
            <a:ext cx="3049265" cy="454752"/>
          </a:xfrm>
          <a:prstGeom prst="rect">
            <a:avLst/>
          </a:prstGeom>
          <a:noFill/>
          <a:ln w="9525">
            <a:noFill/>
            <a:miter lim="800000"/>
          </a:ln>
          <a:effectLst/>
        </p:spPr>
        <p:txBody>
          <a:bodyPr vert="horz" wrap="square" lIns="90399" tIns="45199" rIns="90399" bIns="45199" numCol="1" anchor="b" anchorCtr="0" compatLnSpc="1">
            <a:prstTxWarp prst="textNoShape">
              <a:avLst/>
            </a:prstTxWarp>
          </a:bodyPr>
          <a:lstStyle>
            <a:lvl1pPr algn="r" defTabSz="903288" eaLnBrk="1" hangingPunct="1">
              <a:defRPr sz="1200" smtClean="0"/>
            </a:lvl1pPr>
          </a:lstStyle>
          <a:p>
            <a:pPr>
              <a:defRPr/>
            </a:pPr>
            <a:fld id="{3277D392-778E-49DB-B86A-99907181D305}" type="slidenum">
              <a:rPr lang="en-US" altLang="en-US"/>
              <a:pPr>
                <a:defRPr/>
              </a:pPr>
              <a:t>‹#›</a:t>
            </a:fld>
            <a:endParaRPr lang="en-US" altLang="en-US" dirty="0"/>
          </a:p>
        </p:txBody>
      </p:sp>
    </p:spTree>
    <p:extLst>
      <p:ext uri="{BB962C8B-B14F-4D97-AF65-F5344CB8AC3E}">
        <p14:creationId xmlns:p14="http://schemas.microsoft.com/office/powerpoint/2010/main" val="294929088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Box 2"/>
          <p:cNvSpPr txBox="1"/>
          <p:nvPr/>
        </p:nvSpPr>
        <p:spPr>
          <a:xfrm>
            <a:off x="623147" y="4648200"/>
            <a:ext cx="5686213" cy="4224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588" tIns="46588" rIns="46588" bIns="46588" numCol="1" spcCol="38824" rtlCol="0" anchor="t">
            <a:spAutoFit/>
          </a:bodyPr>
          <a:lstStyle/>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Good afternoon.  My name is James Ackerman.  I’m a Compliance Specialist with the Office of Defense Trade Controls Compliance.</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Earlier today you heard about DDTC and some of our key responsibilities in the policy sphere: USML, updating ITAR, and enhancing DDTC systems.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I’m going to talk to you about compliance.  I’m going to provide a quick overview of the way my office works and how we approach the topic, and then I’m going to turn to specific challenges and opportunities faced by NASA.</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In order to prepare for this, I took a look at recent NASA-related disclosures to our office, compliance issues reported by related groups (particularly universities and other government agencies), and several recent public reports regarding NASA’s export controls.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To level-set.  We all know that NASA faces significant ITAR compliance challenges.  </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Candidly, it is not clear to me that “business as usual” with respect to those challenges is going to cut it.  I highlight this because, in a changing export compliance world, there are increasing direct and indirect risks associated with AECA/ITAR violations.  </a:t>
            </a:r>
          </a:p>
        </p:txBody>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266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301625"/>
            <a:ext cx="5680075" cy="4260850"/>
          </a:xfrm>
          <a:prstGeom prst="rect">
            <a:avLst/>
          </a:prstGeom>
        </p:spPr>
      </p:sp>
      <p:sp>
        <p:nvSpPr>
          <p:cNvPr id="3" name="Notes Placeholder 2"/>
          <p:cNvSpPr>
            <a:spLocks noGrp="1"/>
          </p:cNvSpPr>
          <p:nvPr>
            <p:ph type="body" idx="1"/>
          </p:nvPr>
        </p:nvSpPr>
        <p:spPr>
          <a:xfrm>
            <a:off x="698771" y="5162653"/>
            <a:ext cx="5586991" cy="3278939"/>
          </a:xfrm>
          <a:prstGeom prst="rect">
            <a:avLst/>
          </a:prstGeom>
        </p:spPr>
        <p:txBody>
          <a:bodyPr lIns="89017" tIns="44509" rIns="89017" bIns="44509">
            <a:normAutofit/>
          </a:bodyPr>
          <a:lstStyle/>
          <a:p>
            <a:endParaRPr lang="en-US" dirty="0"/>
          </a:p>
        </p:txBody>
      </p:sp>
    </p:spTree>
    <p:extLst>
      <p:ext uri="{BB962C8B-B14F-4D97-AF65-F5344CB8AC3E}">
        <p14:creationId xmlns:p14="http://schemas.microsoft.com/office/powerpoint/2010/main" val="218396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301625"/>
            <a:ext cx="5680075" cy="4260850"/>
          </a:xfrm>
          <a:prstGeom prst="rect">
            <a:avLst/>
          </a:prstGeom>
        </p:spPr>
      </p:sp>
      <p:sp>
        <p:nvSpPr>
          <p:cNvPr id="3" name="Notes Placeholder 2"/>
          <p:cNvSpPr>
            <a:spLocks noGrp="1"/>
          </p:cNvSpPr>
          <p:nvPr>
            <p:ph type="body" idx="1"/>
          </p:nvPr>
        </p:nvSpPr>
        <p:spPr>
          <a:xfrm>
            <a:off x="698771" y="5162653"/>
            <a:ext cx="5586991" cy="3278939"/>
          </a:xfrm>
          <a:prstGeom prst="rect">
            <a:avLst/>
          </a:prstGeom>
        </p:spPr>
        <p:txBody>
          <a:bodyPr lIns="89017" tIns="44509" rIns="89017" bIns="44509">
            <a:normAutofit/>
          </a:bodyPr>
          <a:lstStyle/>
          <a:p>
            <a:endParaRPr lang="en-US" dirty="0"/>
          </a:p>
        </p:txBody>
      </p:sp>
    </p:spTree>
    <p:extLst>
      <p:ext uri="{BB962C8B-B14F-4D97-AF65-F5344CB8AC3E}">
        <p14:creationId xmlns:p14="http://schemas.microsoft.com/office/powerpoint/2010/main" val="20968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241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451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522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116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266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879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426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89186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Box 2"/>
          <p:cNvSpPr txBox="1"/>
          <p:nvPr/>
        </p:nvSpPr>
        <p:spPr>
          <a:xfrm>
            <a:off x="623147" y="4648200"/>
            <a:ext cx="5686213" cy="4224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588" tIns="46588" rIns="46588" bIns="46588" numCol="1" spcCol="38824" rtlCol="0" anchor="t">
            <a:spAutoFit/>
          </a:bodyPr>
          <a:lstStyle/>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Good afternoon.  My name is James Ackerman.  I’m a Compliance Specialist with the Office of Defense Trade Controls Compliance.</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Earlier today you heard about DDTC and some of our key responsibilities in the policy sphere: USML, updating ITAR, and enhancing DDTC systems.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I’m going to talk to you about compliance.  I’m going to provide a quick overview of the way my office works and how we approach the topic, and then I’m going to turn to specific challenges and opportunities faced by NASA.</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In order to prepare for this, I took a look at recent NASA-related disclosures to our office, compliance issues reported by related groups (particularly universities and other government agencies), and several recent public reports regarding NASA’s export controls.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To level-set.  We all know that NASA faces significant ITAR compliance challenges.  </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Candidly, it is not clear to me that “business as usual” with respect to those challenges is going to cut it.  I highlight this because, in a changing export compliance world, there are increasing direct and indirect risks associated with AECA/ITAR violations.  </a:t>
            </a:r>
          </a:p>
        </p:txBody>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567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159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953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709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876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796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4160539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3486848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756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2084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15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Box 2"/>
          <p:cNvSpPr txBox="1"/>
          <p:nvPr/>
        </p:nvSpPr>
        <p:spPr>
          <a:xfrm>
            <a:off x="623147" y="4648201"/>
            <a:ext cx="5686213" cy="657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588" tIns="46588" rIns="46588" bIns="46588" numCol="1" spcCol="38824" rtlCol="0" anchor="t">
            <a:spAutoFit/>
          </a:bodyPr>
          <a:lstStyle/>
          <a:p>
            <a:pPr marL="174708" marR="0" lvl="0" indent="-174708" algn="l" defTabSz="931774"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Times New Roman"/>
              </a:rPr>
              <a:t>Here are the topics I’ll be addressing.  I’m happy to make this more of a back-and-forth, so please don’t hesitate to ask questions or raise issues you might care about that aren’t on the agenda.  </a:t>
            </a:r>
          </a:p>
        </p:txBody>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002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399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5037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3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1994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497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0862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1653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937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497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301625"/>
            <a:ext cx="5680075" cy="4260850"/>
          </a:xfrm>
          <a:prstGeom prst="rect">
            <a:avLst/>
          </a:prstGeom>
        </p:spPr>
      </p:sp>
      <p:sp>
        <p:nvSpPr>
          <p:cNvPr id="3" name="Notes Placeholder 2"/>
          <p:cNvSpPr>
            <a:spLocks noGrp="1"/>
          </p:cNvSpPr>
          <p:nvPr>
            <p:ph type="body" idx="1"/>
          </p:nvPr>
        </p:nvSpPr>
        <p:spPr>
          <a:xfrm>
            <a:off x="698771" y="5162653"/>
            <a:ext cx="5586991" cy="3278939"/>
          </a:xfrm>
          <a:prstGeom prst="rect">
            <a:avLst/>
          </a:prstGeom>
        </p:spPr>
        <p:txBody>
          <a:bodyPr lIns="89017" tIns="44509" rIns="89017" bIns="44509">
            <a:normAutofit/>
          </a:bodyPr>
          <a:lstStyle/>
          <a:p>
            <a:endParaRPr lang="en-US" dirty="0"/>
          </a:p>
        </p:txBody>
      </p:sp>
    </p:spTree>
    <p:extLst>
      <p:ext uri="{BB962C8B-B14F-4D97-AF65-F5344CB8AC3E}">
        <p14:creationId xmlns:p14="http://schemas.microsoft.com/office/powerpoint/2010/main" val="283388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a:defRPr sz="2700"/>
            </a:pPr>
            <a:r>
              <a:rPr lang="en-US" dirty="0" smtClean="0"/>
              <a:t> </a:t>
            </a:r>
            <a:endParaRPr dirty="0"/>
          </a:p>
        </p:txBody>
      </p:sp>
      <p:sp>
        <p:nvSpPr>
          <p:cNvPr id="4" name="TextBox 3"/>
          <p:cNvSpPr txBox="1"/>
          <p:nvPr/>
        </p:nvSpPr>
        <p:spPr>
          <a:xfrm>
            <a:off x="623147" y="4648200"/>
            <a:ext cx="5686213" cy="3418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588" tIns="46588" rIns="46588" bIns="46588" numCol="1" spcCol="38824" rtlCol="0" anchor="t">
            <a:spAutoFit/>
          </a:bodyPr>
          <a:lstStyle/>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You probably heard this earlier today, but it bears repeating.  Export controls serve important national security and foreign policy objectives.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1"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There are very clear cases where technical data and defense articles have escaped control to disastrous result. </a:t>
            </a:r>
          </a:p>
          <a:p>
            <a:pPr marL="174708" lvl="1"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Some of you may have seen the Homeland Security presentation that highlights US equipment that was diverted and used in the Iranian nuclear program.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Just in the last year, there’s also been a lot of press regarding the connection between the rapid development of Chinese stealth fighters, including the J-20, and the theft of joint strike fighter technical data.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Loss of control over USML items also limits our ability to use such sales to bolster alliances.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It also hurts American businesses.  This should be of particular interest in this room, with the development of commercial space flight.  </a:t>
            </a:r>
          </a:p>
        </p:txBody>
      </p:sp>
    </p:spTree>
    <p:extLst>
      <p:ext uri="{BB962C8B-B14F-4D97-AF65-F5344CB8AC3E}">
        <p14:creationId xmlns:p14="http://schemas.microsoft.com/office/powerpoint/2010/main" val="2995833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3748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315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494417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1433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Box 2"/>
          <p:cNvSpPr txBox="1"/>
          <p:nvPr/>
        </p:nvSpPr>
        <p:spPr>
          <a:xfrm>
            <a:off x="623147" y="4648200"/>
            <a:ext cx="5686213" cy="4224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588" tIns="46588" rIns="46588" bIns="46588" numCol="1" spcCol="38824" rtlCol="0" anchor="t">
            <a:spAutoFit/>
          </a:bodyPr>
          <a:lstStyle/>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Good afternoon.  My name is James Ackerman.  I’m a Compliance Specialist with the Office of Defense Trade Controls Compliance.</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Earlier today you heard about DDTC and some of our key responsibilities in the policy sphere: USML, updating ITAR, and enhancing DDTC systems.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I’m going to talk to you about compliance.  I’m going to provide a quick overview of the way my office works and how we approach the topic, and then I’m going to turn to specific challenges and opportunities faced by NASA.</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In order to prepare for this, I took a look at recent NASA-related disclosures to our office, compliance issues reported by related groups (particularly universities and other government agencies), and several recent public reports regarding NASA’s export controls.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To level-set.  We all know that NASA faces significant ITAR compliance challenges.  </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Candidly, it is not clear to me that “business as usual” with respect to those challenges is going to cut it.  I highlight this because, in a changing export compliance world, there are increasing direct and indirect risks associated with AECA/ITAR violations.  </a:t>
            </a:r>
          </a:p>
        </p:txBody>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970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592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245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a:defRPr sz="2700"/>
            </a:pPr>
            <a:r>
              <a:rPr lang="en-US" dirty="0" smtClean="0"/>
              <a:t> </a:t>
            </a:r>
            <a:endParaRPr dirty="0"/>
          </a:p>
        </p:txBody>
      </p:sp>
      <p:sp>
        <p:nvSpPr>
          <p:cNvPr id="4" name="TextBox 3"/>
          <p:cNvSpPr txBox="1"/>
          <p:nvPr/>
        </p:nvSpPr>
        <p:spPr>
          <a:xfrm>
            <a:off x="623147" y="4648200"/>
            <a:ext cx="5686213" cy="3418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588" tIns="46588" rIns="46588" bIns="46588" numCol="1" spcCol="38824" rtlCol="0" anchor="t">
            <a:spAutoFit/>
          </a:bodyPr>
          <a:lstStyle/>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You probably heard this earlier today, but it bears repeating.  Export controls serve important national security and foreign policy objectives.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1"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There are very clear cases where technical data and defense articles have escaped control to disastrous result. </a:t>
            </a:r>
          </a:p>
          <a:p>
            <a:pPr marL="174708" lvl="1"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Some of you may have seen the Homeland Security presentation that highlights US equipment that was diverted and used in the Iranian nuclear program.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Just in the last year, there’s also been a lot of press regarding the connection between the rapid development of Chinese stealth fighters, including the J-20, and the theft of joint strike fighter technical data.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Loss of control over USML items also limits our ability to use such sales to bolster alliances.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It also hurts American businesses.  This should be of particular interest in this room, with the development of commercial space flight.  </a:t>
            </a:r>
          </a:p>
        </p:txBody>
      </p:sp>
    </p:spTree>
    <p:extLst>
      <p:ext uri="{BB962C8B-B14F-4D97-AF65-F5344CB8AC3E}">
        <p14:creationId xmlns:p14="http://schemas.microsoft.com/office/powerpoint/2010/main" val="175162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a:defRPr sz="2700"/>
            </a:pPr>
            <a:r>
              <a:rPr lang="en-US" dirty="0" smtClean="0"/>
              <a:t> </a:t>
            </a:r>
            <a:endParaRPr dirty="0"/>
          </a:p>
        </p:txBody>
      </p:sp>
      <p:sp>
        <p:nvSpPr>
          <p:cNvPr id="4" name="TextBox 3"/>
          <p:cNvSpPr txBox="1"/>
          <p:nvPr/>
        </p:nvSpPr>
        <p:spPr>
          <a:xfrm>
            <a:off x="623147" y="4648200"/>
            <a:ext cx="5686213" cy="3418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588" tIns="46588" rIns="46588" bIns="46588" numCol="1" spcCol="38824" rtlCol="0" anchor="t">
            <a:spAutoFit/>
          </a:bodyPr>
          <a:lstStyle/>
          <a:p>
            <a:pPr marL="174708" indent="-174708" defTabSz="931774">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You probably heard this earlier today, but it bears repeating.  Export controls serve important national security and foreign policy objectives.</a:t>
            </a:r>
          </a:p>
          <a:p>
            <a:pPr marL="174708" indent="-174708" defTabSz="931774">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1"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There are very clear cases where technical data and defense articles have escaped control to disastrous result. </a:t>
            </a:r>
          </a:p>
          <a:p>
            <a:pPr marL="174708" lvl="1"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Some of you may have seen the Homeland Security presentation that highlights US equipment that was diverted and used in the Iranian nuclear program.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Just in the last year, there’s also been a lot of press regarding the connection between the rapid development of Chinese stealth fighters, including the J-20, and the theft of joint strike fighter technical data.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Loss of control over USML items also limits our ability to use such sales to bolster alliances.    </a:t>
            </a:r>
          </a:p>
          <a:p>
            <a:pPr marL="174708" lvl="2" indent="-174708">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4708" lvl="2" indent="-174708">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It also hurts American businesses.  This should be of particular interest in this room, with the development of commercial space flight.  </a:t>
            </a:r>
          </a:p>
        </p:txBody>
      </p:sp>
    </p:spTree>
    <p:extLst>
      <p:ext uri="{BB962C8B-B14F-4D97-AF65-F5344CB8AC3E}">
        <p14:creationId xmlns:p14="http://schemas.microsoft.com/office/powerpoint/2010/main" val="320535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301625"/>
            <a:ext cx="5680075" cy="4260850"/>
          </a:xfrm>
          <a:prstGeom prst="rect">
            <a:avLst/>
          </a:prstGeom>
        </p:spPr>
      </p:sp>
      <p:sp>
        <p:nvSpPr>
          <p:cNvPr id="3" name="Notes Placeholder 2"/>
          <p:cNvSpPr>
            <a:spLocks noGrp="1"/>
          </p:cNvSpPr>
          <p:nvPr>
            <p:ph type="body" idx="1"/>
          </p:nvPr>
        </p:nvSpPr>
        <p:spPr>
          <a:xfrm>
            <a:off x="698771" y="5162653"/>
            <a:ext cx="5586991" cy="3278939"/>
          </a:xfrm>
          <a:prstGeom prst="rect">
            <a:avLst/>
          </a:prstGeom>
        </p:spPr>
        <p:txBody>
          <a:bodyPr lIns="89017" tIns="44509" rIns="89017" bIns="44509">
            <a:normAutofit/>
          </a:bodyPr>
          <a:lstStyle/>
          <a:p>
            <a:endParaRPr lang="en-US" dirty="0"/>
          </a:p>
        </p:txBody>
      </p:sp>
    </p:spTree>
    <p:extLst>
      <p:ext uri="{BB962C8B-B14F-4D97-AF65-F5344CB8AC3E}">
        <p14:creationId xmlns:p14="http://schemas.microsoft.com/office/powerpoint/2010/main" val="282401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0.xml"/><Relationship Id="rId1" Type="http://schemas.openxmlformats.org/officeDocument/2006/relationships/themeOverride" Target="../theme/themeOverride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465263" y="127000"/>
            <a:ext cx="7112000" cy="1449388"/>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17819300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828800"/>
            <a:ext cx="7772400" cy="4724400"/>
          </a:xfrm>
          <a:prstGeom prst="rect">
            <a:avLst/>
          </a:prstGeom>
        </p:spPr>
        <p:txBody>
          <a:bodyPr/>
          <a:lstStyle>
            <a:lvl1pPr marL="274320" indent="-274320">
              <a:lnSpc>
                <a:spcPct val="100000"/>
              </a:lnSpc>
              <a:buClr>
                <a:srgbClr val="000066"/>
              </a:buClr>
              <a:buFont typeface="Arial" panose="020B0604020202020204" pitchFamily="34" charset="0"/>
              <a:buChar char="•"/>
              <a:defRPr sz="2800">
                <a:solidFill>
                  <a:srgbClr val="000066"/>
                </a:solidFill>
              </a:defRPr>
            </a:lvl1pPr>
            <a:lvl2pPr marL="548640" indent="-274320">
              <a:lnSpc>
                <a:spcPct val="100000"/>
              </a:lnSpc>
              <a:buClr>
                <a:srgbClr val="000066"/>
              </a:buClr>
              <a:buFont typeface="Arial" panose="020B0604020202020204" pitchFamily="34" charset="0"/>
              <a:buChar char="•"/>
              <a:defRPr sz="2400">
                <a:solidFill>
                  <a:srgbClr val="000066"/>
                </a:solidFill>
              </a:defRPr>
            </a:lvl2pPr>
            <a:lvl3pPr marL="914400" indent="-274320">
              <a:lnSpc>
                <a:spcPct val="100000"/>
              </a:lnSpc>
              <a:buClr>
                <a:srgbClr val="000066"/>
              </a:buClr>
              <a:buFont typeface="Arial" panose="020B0604020202020204" pitchFamily="34" charset="0"/>
              <a:buChar char="•"/>
              <a:defRPr sz="2000">
                <a:solidFill>
                  <a:srgbClr val="000066"/>
                </a:solidFill>
              </a:defRPr>
            </a:lvl3pPr>
            <a:lvl4pPr marL="650875" indent="-136525">
              <a:buClr>
                <a:srgbClr val="000066"/>
              </a:buClr>
              <a:buFont typeface="Arial" panose="020B0604020202020204" pitchFamily="34" charset="0"/>
              <a:buChar char="•"/>
              <a:defRPr sz="1600">
                <a:solidFill>
                  <a:srgbClr val="000066"/>
                </a:solidFill>
              </a:defRPr>
            </a:lvl4pPr>
            <a:lvl5pPr marL="1200150" indent="-285750">
              <a:lnSpc>
                <a:spcPct val="100000"/>
              </a:lnSpc>
              <a:buClr>
                <a:srgbClr val="000066"/>
              </a:buClr>
              <a:buFont typeface="Arial" panose="020B0604020202020204" pitchFamily="34" charset="0"/>
              <a:buChar char="•"/>
              <a:defRPr sz="1800">
                <a:solidFill>
                  <a:srgbClr val="000066"/>
                </a:solidFill>
              </a:defRPr>
            </a:lvl5pPr>
          </a:lstStyle>
          <a:p>
            <a:pPr lvl="0"/>
            <a:r>
              <a:rPr lang="en-US"/>
              <a:t>Edit Master text styles</a:t>
            </a:r>
          </a:p>
          <a:p>
            <a:pPr lvl="1"/>
            <a:r>
              <a:rPr lang="en-US"/>
              <a:t>Second level</a:t>
            </a:r>
          </a:p>
          <a:p>
            <a:pPr lvl="2"/>
            <a:r>
              <a:rPr lang="en-US"/>
              <a:t>Third level</a:t>
            </a:r>
          </a:p>
          <a:p>
            <a:pPr lvl="4"/>
            <a:r>
              <a:rPr lang="en-US"/>
              <a:t>Fourth level</a:t>
            </a:r>
          </a:p>
        </p:txBody>
      </p:sp>
    </p:spTree>
    <p:extLst>
      <p:ext uri="{BB962C8B-B14F-4D97-AF65-F5344CB8AC3E}">
        <p14:creationId xmlns:p14="http://schemas.microsoft.com/office/powerpoint/2010/main" val="840892512"/>
      </p:ext>
    </p:extLst>
  </p:cSld>
  <p:clrMapOvr>
    <a:masterClrMapping/>
  </p:clrMapOvr>
  <p:transition advClick="0"/>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2486277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882372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41351888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32106018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42888072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no 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465264" y="127000"/>
            <a:ext cx="7112000" cy="1449388"/>
          </a:xfrm>
          <a:prstGeom prst="rect">
            <a:avLst/>
          </a:prstGeom>
        </p:spPr>
        <p:txBody>
          <a:bodyPr rtlCol="0">
            <a:normAutofit/>
          </a:bodyPr>
          <a:lstStyle>
            <a:lvl1pPr>
              <a:defRPr cap="small" baseline="0"/>
            </a:lvl1pPr>
          </a:lstStyle>
          <a:p>
            <a:r>
              <a:rPr lang="en-US" dirty="0"/>
              <a:t>Click To Edit Master Title Style</a:t>
            </a:r>
          </a:p>
        </p:txBody>
      </p:sp>
    </p:spTree>
    <p:extLst>
      <p:ext uri="{BB962C8B-B14F-4D97-AF65-F5344CB8AC3E}">
        <p14:creationId xmlns:p14="http://schemas.microsoft.com/office/powerpoint/2010/main" val="22068429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3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2251" y="126981"/>
            <a:ext cx="7097251" cy="1435121"/>
          </a:xfrm>
        </p:spPr>
        <p:txBody>
          <a:bodyPr/>
          <a:lstStyle>
            <a:lvl1pPr>
              <a:defRPr sz="3200" b="1" cap="small" baseline="0"/>
            </a:lvl1pPr>
          </a:lstStyle>
          <a:p>
            <a:r>
              <a:rPr lang="en-US" dirty="0"/>
              <a:t>Click To Edit Master Title Style</a:t>
            </a:r>
          </a:p>
        </p:txBody>
      </p:sp>
    </p:spTree>
    <p:extLst>
      <p:ext uri="{BB962C8B-B14F-4D97-AF65-F5344CB8AC3E}">
        <p14:creationId xmlns:p14="http://schemas.microsoft.com/office/powerpoint/2010/main" val="20408809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1_no line">
    <p:spTree>
      <p:nvGrpSpPr>
        <p:cNvPr id="1" name=""/>
        <p:cNvGrpSpPr/>
        <p:nvPr/>
      </p:nvGrpSpPr>
      <p:grpSpPr>
        <a:xfrm>
          <a:off x="0" y="0"/>
          <a:ext cx="0" cy="0"/>
          <a:chOff x="0" y="0"/>
          <a:chExt cx="0" cy="0"/>
        </a:xfrm>
      </p:grpSpPr>
      <p:sp>
        <p:nvSpPr>
          <p:cNvPr id="3" name="Content Placeholder 2"/>
          <p:cNvSpPr txBox="1">
            <a:spLocks/>
          </p:cNvSpPr>
          <p:nvPr/>
        </p:nvSpPr>
        <p:spPr>
          <a:xfrm>
            <a:off x="457201" y="1828800"/>
            <a:ext cx="8132763" cy="4572000"/>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000" kern="1200">
                <a:solidFill>
                  <a:srgbClr val="002060"/>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rgbClr val="002060"/>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fontAlgn="auto">
              <a:buClr>
                <a:srgbClr val="002060"/>
              </a:buClr>
              <a:defRPr/>
            </a:pPr>
            <a:r>
              <a:rPr lang="en-US" sz="1800" dirty="0"/>
              <a:t>Click to edit Master text styles</a:t>
            </a:r>
          </a:p>
          <a:p>
            <a:pPr lvl="1" fontAlgn="auto">
              <a:buClr>
                <a:srgbClr val="002060"/>
              </a:buClr>
              <a:defRPr/>
            </a:pPr>
            <a:r>
              <a:rPr lang="en-US" sz="1600" dirty="0"/>
              <a:t>Second level</a:t>
            </a:r>
          </a:p>
          <a:p>
            <a:pPr lvl="2" fontAlgn="auto">
              <a:buClr>
                <a:srgbClr val="002060"/>
              </a:buClr>
              <a:defRPr/>
            </a:pPr>
            <a:r>
              <a:rPr lang="en-US" dirty="0"/>
              <a:t>Third level</a:t>
            </a:r>
          </a:p>
          <a:p>
            <a:pPr lvl="3" fontAlgn="auto">
              <a:buClr>
                <a:srgbClr val="002060"/>
              </a:buClr>
              <a:defRPr/>
            </a:pPr>
            <a:r>
              <a:rPr lang="en-US" dirty="0"/>
              <a:t>Fourth level</a:t>
            </a:r>
          </a:p>
          <a:p>
            <a:pPr lvl="4" fontAlgn="auto">
              <a:buClr>
                <a:srgbClr val="002060"/>
              </a:buClr>
              <a:defRPr/>
            </a:pPr>
            <a:r>
              <a:rPr lang="en-US" dirty="0"/>
              <a:t>Fifth level</a:t>
            </a:r>
          </a:p>
        </p:txBody>
      </p:sp>
      <p:sp>
        <p:nvSpPr>
          <p:cNvPr id="2" name="Title 1"/>
          <p:cNvSpPr>
            <a:spLocks noGrp="1"/>
          </p:cNvSpPr>
          <p:nvPr>
            <p:ph type="title" hasCustomPrompt="1"/>
          </p:nvPr>
        </p:nvSpPr>
        <p:spPr>
          <a:xfrm>
            <a:off x="1492251" y="126981"/>
            <a:ext cx="7097251" cy="1435121"/>
          </a:xfrm>
        </p:spPr>
        <p:txBody>
          <a:bodyPr/>
          <a:lstStyle>
            <a:lvl1pPr>
              <a:defRPr sz="3200" cap="small" baseline="0"/>
            </a:lvl1pPr>
          </a:lstStyle>
          <a:p>
            <a:r>
              <a:rPr lang="en-US" dirty="0"/>
              <a:t>Click To Edit Master Title Style</a:t>
            </a:r>
          </a:p>
        </p:txBody>
      </p:sp>
    </p:spTree>
    <p:extLst>
      <p:ext uri="{BB962C8B-B14F-4D97-AF65-F5344CB8AC3E}">
        <p14:creationId xmlns:p14="http://schemas.microsoft.com/office/powerpoint/2010/main" val="25609957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63" y="2125663"/>
            <a:ext cx="9147176"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1" y="127000"/>
            <a:ext cx="12795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4893" y="2208879"/>
            <a:ext cx="7886700" cy="1676400"/>
          </a:xfrm>
        </p:spPr>
        <p:txBody>
          <a:bodyPr>
            <a:noAutofit/>
          </a:bodyPr>
          <a:lstStyle>
            <a:lvl1pPr algn="ctr">
              <a:lnSpc>
                <a:spcPct val="80000"/>
              </a:lnSpc>
              <a:defRPr sz="3600" b="1" cap="small" spc="113"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624893" y="4202843"/>
            <a:ext cx="7886700" cy="1174639"/>
          </a:xfrm>
          <a:prstGeom prst="rect">
            <a:avLst/>
          </a:prstGeom>
        </p:spPr>
        <p:txBody>
          <a:bodyPr anchor="t">
            <a:normAutofit/>
          </a:bodyP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1933979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p:cNvSpPr/>
          <p:nvPr/>
        </p:nvSpPr>
        <p:spPr>
          <a:xfrm>
            <a:off x="1" y="0"/>
            <a:ext cx="9147175" cy="450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3047673" y="4316413"/>
            <a:ext cx="3048655" cy="369332"/>
          </a:xfrm>
          <a:prstGeom prst="rect">
            <a:avLst/>
          </a:prstGeom>
        </p:spPr>
        <p:txBody>
          <a:bodyPr wrap="none">
            <a:spAutoFit/>
          </a:bodyPr>
          <a:lstStyle/>
          <a:p>
            <a:pPr marL="55721" fontAlgn="auto">
              <a:spcBef>
                <a:spcPts val="221"/>
              </a:spcBef>
              <a:spcAft>
                <a:spcPts val="0"/>
              </a:spcAft>
              <a:defRPr/>
            </a:pPr>
            <a:r>
              <a:rPr lang="en-US" sz="1800" spc="-75" dirty="0">
                <a:solidFill>
                  <a:srgbClr val="002060"/>
                </a:solidFill>
                <a:latin typeface="Arial" panose="020B0604020202020204"/>
                <a:ea typeface="Arial" panose="020B0604020202020204" pitchFamily="34" charset="0"/>
                <a:cs typeface="Times New Roman" panose="02020603050405020304" pitchFamily="18" charset="0"/>
              </a:rPr>
              <a:t>Society for International Affairs</a:t>
            </a:r>
            <a:endParaRPr lang="en-US" sz="1800" dirty="0">
              <a:solidFill>
                <a:srgbClr val="002060"/>
              </a:solidFill>
              <a:latin typeface="Arial" panose="020B0604020202020204"/>
              <a:ea typeface="Arial" panose="020B0604020202020204" pitchFamily="34" charset="0"/>
              <a:cs typeface="Times New Roman" panose="02020603050405020304" pitchFamily="18" charset="0"/>
            </a:endParaRPr>
          </a:p>
        </p:txBody>
      </p:sp>
      <p:cxnSp>
        <p:nvCxnSpPr>
          <p:cNvPr id="4" name="Straight Connector 3"/>
          <p:cNvCxnSpPr/>
          <p:nvPr/>
        </p:nvCxnSpPr>
        <p:spPr>
          <a:xfrm flipV="1">
            <a:off x="-3175" y="6313488"/>
            <a:ext cx="9144000" cy="0"/>
          </a:xfrm>
          <a:prstGeom prst="line">
            <a:avLst/>
          </a:prstGeom>
          <a:ln w="38100">
            <a:solidFill>
              <a:srgbClr val="002060"/>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589" y="2"/>
            <a:ext cx="914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fontAlgn="auto">
              <a:spcBef>
                <a:spcPts val="0"/>
              </a:spcBef>
              <a:spcAft>
                <a:spcPts val="0"/>
              </a:spcAft>
              <a:defRPr/>
            </a:pPr>
            <a:endParaRPr lang="en-US" altLang="en-US" dirty="0">
              <a:solidFill>
                <a:prstClr val="white"/>
              </a:solidFill>
              <a:cs typeface="+mn-cs"/>
            </a:endParaRPr>
          </a:p>
        </p:txBody>
      </p:sp>
      <p:cxnSp>
        <p:nvCxnSpPr>
          <p:cNvPr id="6" name="Straight Connector 5"/>
          <p:cNvCxnSpPr/>
          <p:nvPr/>
        </p:nvCxnSpPr>
        <p:spPr>
          <a:xfrm>
            <a:off x="1" y="2035175"/>
            <a:ext cx="3382963"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76" y="889002"/>
            <a:ext cx="2124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8" name="Straight Connector 7"/>
          <p:cNvCxnSpPr/>
          <p:nvPr/>
        </p:nvCxnSpPr>
        <p:spPr>
          <a:xfrm>
            <a:off x="5668964" y="2035175"/>
            <a:ext cx="3475037"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68964" y="2035175"/>
            <a:ext cx="3475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2036763"/>
            <a:ext cx="3382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02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smtClean="0"/>
            </a:lvl1pPr>
          </a:lstStyle>
          <a:p>
            <a:pPr>
              <a:defRPr/>
            </a:pPr>
            <a:fld id="{B154B8AA-649F-4BC3-B4BC-DE51D4A43929}" type="slidenum">
              <a:rPr lang="en-US" altLang="en-US"/>
              <a:pPr>
                <a:defRPr/>
              </a:pPr>
              <a:t>‹#›</a:t>
            </a:fld>
            <a:endParaRPr lang="en-US" altLang="en-US" dirty="0"/>
          </a:p>
        </p:txBody>
      </p:sp>
    </p:spTree>
    <p:extLst>
      <p:ext uri="{BB962C8B-B14F-4D97-AF65-F5344CB8AC3E}">
        <p14:creationId xmlns:p14="http://schemas.microsoft.com/office/powerpoint/2010/main" val="1304313583"/>
      </p:ext>
    </p:extLst>
  </p:cSld>
  <p:clrMapOvr>
    <a:masterClrMapping/>
  </p:clrMapOvr>
  <p:transition advClick="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Rectangle 1"/>
          <p:cNvSpPr/>
          <p:nvPr/>
        </p:nvSpPr>
        <p:spPr>
          <a:xfrm>
            <a:off x="1" y="0"/>
            <a:ext cx="9147175" cy="450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3047673" y="6324600"/>
            <a:ext cx="3048655" cy="369332"/>
          </a:xfrm>
          <a:prstGeom prst="rect">
            <a:avLst/>
          </a:prstGeom>
        </p:spPr>
        <p:txBody>
          <a:bodyPr wrap="none">
            <a:spAutoFit/>
          </a:bodyPr>
          <a:lstStyle/>
          <a:p>
            <a:pPr marL="55721" fontAlgn="auto">
              <a:spcBef>
                <a:spcPts val="221"/>
              </a:spcBef>
              <a:spcAft>
                <a:spcPts val="0"/>
              </a:spcAft>
              <a:defRPr/>
            </a:pPr>
            <a:r>
              <a:rPr lang="en-US" sz="1800" spc="-75" dirty="0">
                <a:solidFill>
                  <a:srgbClr val="002060"/>
                </a:solidFill>
                <a:latin typeface="Arial" panose="020B0604020202020204"/>
                <a:ea typeface="Arial" panose="020B0604020202020204" pitchFamily="34" charset="0"/>
                <a:cs typeface="Times New Roman" panose="02020603050405020304" pitchFamily="18" charset="0"/>
              </a:rPr>
              <a:t>Society for International Affairs</a:t>
            </a:r>
            <a:endParaRPr lang="en-US" sz="1800" dirty="0">
              <a:solidFill>
                <a:srgbClr val="002060"/>
              </a:solidFill>
              <a:latin typeface="Arial" panose="020B0604020202020204"/>
              <a:ea typeface="Arial" panose="020B0604020202020204" pitchFamily="34" charset="0"/>
              <a:cs typeface="Times New Roman" panose="02020603050405020304" pitchFamily="18" charset="0"/>
            </a:endParaRPr>
          </a:p>
        </p:txBody>
      </p:sp>
      <p:cxnSp>
        <p:nvCxnSpPr>
          <p:cNvPr id="4" name="Straight Connector 3"/>
          <p:cNvCxnSpPr/>
          <p:nvPr/>
        </p:nvCxnSpPr>
        <p:spPr>
          <a:xfrm flipV="1">
            <a:off x="-3175" y="6313488"/>
            <a:ext cx="9144000" cy="0"/>
          </a:xfrm>
          <a:prstGeom prst="line">
            <a:avLst/>
          </a:prstGeom>
          <a:ln w="38100">
            <a:solidFill>
              <a:srgbClr val="002060"/>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589" y="2"/>
            <a:ext cx="914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fontAlgn="auto">
              <a:spcBef>
                <a:spcPts val="0"/>
              </a:spcBef>
              <a:spcAft>
                <a:spcPts val="0"/>
              </a:spcAft>
              <a:defRPr/>
            </a:pPr>
            <a:endParaRPr lang="en-US" altLang="en-US" dirty="0">
              <a:solidFill>
                <a:prstClr val="white"/>
              </a:solidFill>
              <a:cs typeface="+mn-cs"/>
            </a:endParaRPr>
          </a:p>
        </p:txBody>
      </p:sp>
      <p:cxnSp>
        <p:nvCxnSpPr>
          <p:cNvPr id="6" name="Straight Connector 5"/>
          <p:cNvCxnSpPr/>
          <p:nvPr/>
        </p:nvCxnSpPr>
        <p:spPr>
          <a:xfrm>
            <a:off x="1" y="2035175"/>
            <a:ext cx="3382963"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76" y="889002"/>
            <a:ext cx="2124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8" name="Straight Connector 7"/>
          <p:cNvCxnSpPr/>
          <p:nvPr/>
        </p:nvCxnSpPr>
        <p:spPr>
          <a:xfrm>
            <a:off x="5668964" y="2035175"/>
            <a:ext cx="3475037"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68964" y="2035175"/>
            <a:ext cx="3475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2036763"/>
            <a:ext cx="3382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0188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sp>
        <p:nvSpPr>
          <p:cNvPr id="2" name="Rectangle 1"/>
          <p:cNvSpPr/>
          <p:nvPr/>
        </p:nvSpPr>
        <p:spPr>
          <a:xfrm>
            <a:off x="1" y="0"/>
            <a:ext cx="9147175" cy="450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3219867" y="6324600"/>
            <a:ext cx="2704266" cy="338554"/>
          </a:xfrm>
          <a:prstGeom prst="rect">
            <a:avLst/>
          </a:prstGeom>
        </p:spPr>
        <p:txBody>
          <a:bodyPr wrap="none">
            <a:spAutoFit/>
          </a:bodyPr>
          <a:lstStyle/>
          <a:p>
            <a:pPr marL="55721" fontAlgn="auto">
              <a:spcBef>
                <a:spcPts val="221"/>
              </a:spcBef>
              <a:spcAft>
                <a:spcPts val="0"/>
              </a:spcAft>
              <a:defRPr/>
            </a:pPr>
            <a:r>
              <a:rPr lang="en-US" sz="1600" spc="-75" dirty="0">
                <a:solidFill>
                  <a:srgbClr val="002060"/>
                </a:solidFill>
                <a:latin typeface="Arial" panose="020B0604020202020204"/>
                <a:ea typeface="Arial" panose="020B0604020202020204" pitchFamily="34" charset="0"/>
                <a:cs typeface="Times New Roman" panose="02020603050405020304" pitchFamily="18" charset="0"/>
              </a:rPr>
              <a:t>Society for International Affairs</a:t>
            </a:r>
            <a:endParaRPr lang="en-US" sz="1600" dirty="0">
              <a:solidFill>
                <a:srgbClr val="002060"/>
              </a:solidFill>
              <a:latin typeface="Arial" panose="020B0604020202020204"/>
              <a:ea typeface="Arial" panose="020B0604020202020204" pitchFamily="34" charset="0"/>
              <a:cs typeface="Times New Roman" panose="02020603050405020304" pitchFamily="18" charset="0"/>
            </a:endParaRPr>
          </a:p>
        </p:txBody>
      </p:sp>
      <p:cxnSp>
        <p:nvCxnSpPr>
          <p:cNvPr id="4" name="Straight Connector 3"/>
          <p:cNvCxnSpPr/>
          <p:nvPr/>
        </p:nvCxnSpPr>
        <p:spPr>
          <a:xfrm flipV="1">
            <a:off x="-3175" y="6313488"/>
            <a:ext cx="9144000" cy="0"/>
          </a:xfrm>
          <a:prstGeom prst="line">
            <a:avLst/>
          </a:prstGeom>
          <a:ln w="38100">
            <a:solidFill>
              <a:srgbClr val="002060"/>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589" y="2"/>
            <a:ext cx="914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fontAlgn="auto">
              <a:spcBef>
                <a:spcPts val="0"/>
              </a:spcBef>
              <a:spcAft>
                <a:spcPts val="0"/>
              </a:spcAft>
              <a:defRPr/>
            </a:pPr>
            <a:endParaRPr lang="en-US" altLang="en-US" dirty="0">
              <a:solidFill>
                <a:prstClr val="white"/>
              </a:solidFill>
              <a:cs typeface="+mn-cs"/>
            </a:endParaRPr>
          </a:p>
        </p:txBody>
      </p:sp>
      <p:cxnSp>
        <p:nvCxnSpPr>
          <p:cNvPr id="6" name="Straight Connector 5"/>
          <p:cNvCxnSpPr/>
          <p:nvPr/>
        </p:nvCxnSpPr>
        <p:spPr>
          <a:xfrm>
            <a:off x="1" y="2035175"/>
            <a:ext cx="3382963"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76" y="889002"/>
            <a:ext cx="2124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8" name="Straight Connector 7"/>
          <p:cNvCxnSpPr/>
          <p:nvPr/>
        </p:nvCxnSpPr>
        <p:spPr>
          <a:xfrm>
            <a:off x="5668964" y="2035175"/>
            <a:ext cx="3475037"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68964" y="2035175"/>
            <a:ext cx="3475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2036763"/>
            <a:ext cx="3382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1009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Rectangle 1"/>
          <p:cNvSpPr/>
          <p:nvPr/>
        </p:nvSpPr>
        <p:spPr>
          <a:xfrm>
            <a:off x="1" y="0"/>
            <a:ext cx="9147175" cy="450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p:cNvCxnSpPr/>
          <p:nvPr/>
        </p:nvCxnSpPr>
        <p:spPr>
          <a:xfrm flipV="1">
            <a:off x="-3175" y="6313488"/>
            <a:ext cx="9144000" cy="0"/>
          </a:xfrm>
          <a:prstGeom prst="line">
            <a:avLst/>
          </a:prstGeom>
          <a:ln w="38100">
            <a:solidFill>
              <a:srgbClr val="002060"/>
            </a:solidFill>
          </a:ln>
          <a:effectLst/>
        </p:spPr>
        <p:style>
          <a:lnRef idx="1">
            <a:schemeClr val="accent1"/>
          </a:lnRef>
          <a:fillRef idx="0">
            <a:schemeClr val="accent1"/>
          </a:fillRef>
          <a:effectRef idx="0">
            <a:schemeClr val="accent1"/>
          </a:effectRef>
          <a:fontRef idx="minor">
            <a:schemeClr val="tx1"/>
          </a:fontRef>
        </p:style>
      </p:cxnSp>
      <p:sp>
        <p:nvSpPr>
          <p:cNvPr id="4" name="TextBox 3"/>
          <p:cNvSpPr txBox="1">
            <a:spLocks noChangeArrowheads="1"/>
          </p:cNvSpPr>
          <p:nvPr/>
        </p:nvSpPr>
        <p:spPr bwMode="auto">
          <a:xfrm>
            <a:off x="1589" y="2"/>
            <a:ext cx="914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fontAlgn="auto">
              <a:spcBef>
                <a:spcPts val="0"/>
              </a:spcBef>
              <a:spcAft>
                <a:spcPts val="0"/>
              </a:spcAft>
              <a:defRPr/>
            </a:pPr>
            <a:endParaRPr lang="en-US" altLang="en-US" dirty="0">
              <a:solidFill>
                <a:prstClr val="white"/>
              </a:solidFill>
              <a:cs typeface="+mn-cs"/>
            </a:endParaRPr>
          </a:p>
        </p:txBody>
      </p:sp>
      <p:cxnSp>
        <p:nvCxnSpPr>
          <p:cNvPr id="5" name="Straight Connector 4"/>
          <p:cNvCxnSpPr/>
          <p:nvPr/>
        </p:nvCxnSpPr>
        <p:spPr>
          <a:xfrm>
            <a:off x="1" y="2035175"/>
            <a:ext cx="3382963"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76" y="889002"/>
            <a:ext cx="2124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7" name="Straight Connector 6"/>
          <p:cNvCxnSpPr/>
          <p:nvPr/>
        </p:nvCxnSpPr>
        <p:spPr>
          <a:xfrm>
            <a:off x="5668964" y="2035175"/>
            <a:ext cx="3475037"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68964" y="2035175"/>
            <a:ext cx="3475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 y="2036763"/>
            <a:ext cx="3382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429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63" y="1838325"/>
            <a:ext cx="9147176"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1" y="127000"/>
            <a:ext cx="12795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hasCustomPrompt="1"/>
          </p:nvPr>
        </p:nvSpPr>
        <p:spPr>
          <a:xfrm>
            <a:off x="624893" y="2164682"/>
            <a:ext cx="7886700" cy="1174639"/>
          </a:xfrm>
          <a:prstGeom prst="rect">
            <a:avLst/>
          </a:prstGeom>
        </p:spPr>
        <p:txBody>
          <a:bodyPr anchor="ctr">
            <a:normAutofit/>
          </a:bodyPr>
          <a:lstStyle>
            <a:lvl1pPr marL="0" indent="0" algn="ctr">
              <a:buNone/>
              <a:defRPr sz="3600" b="1" cap="small" baseline="0">
                <a:solidFill>
                  <a:schemeClr val="bg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9148851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smtClean="0"/>
            </a:lvl1pPr>
          </a:lstStyle>
          <a:p>
            <a:pPr fontAlgn="auto">
              <a:spcBef>
                <a:spcPts val="0"/>
              </a:spcBef>
              <a:spcAft>
                <a:spcPts val="0"/>
              </a:spcAft>
            </a:pPr>
            <a:endParaRPr lang="en-US" sz="1800" dirty="0">
              <a:solidFill>
                <a:prstClr val="white"/>
              </a:solidFill>
              <a:latin typeface="Arial" panose="020B0604020202020204"/>
              <a:ea typeface="+mn-ea"/>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lang="en-US" sz="1800" dirty="0">
              <a:solidFill>
                <a:prstClr val="white"/>
              </a:solidFill>
              <a:latin typeface="Arial" panose="020B0604020202020204"/>
              <a:ea typeface="+mn-ea"/>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smtClean="0"/>
            </a:lvl1pPr>
          </a:lstStyle>
          <a:p>
            <a:pPr fontAlgn="auto">
              <a:spcBef>
                <a:spcPts val="0"/>
              </a:spcBef>
              <a:spcAft>
                <a:spcPts val="0"/>
              </a:spcAft>
            </a:pPr>
            <a:fld id="{64559DCD-8207-4F3B-8721-40F76EEBAAA4}" type="slidenum">
              <a:rPr lang="en-US" sz="1800">
                <a:solidFill>
                  <a:prstClr val="white"/>
                </a:solidFill>
                <a:latin typeface="Arial" panose="020B0604020202020204"/>
                <a:ea typeface="+mn-ea"/>
                <a:cs typeface="+mn-cs"/>
              </a:rPr>
              <a:pPr fontAlgn="auto">
                <a:spcBef>
                  <a:spcPts val="0"/>
                </a:spcBef>
                <a:spcAft>
                  <a:spcPts val="0"/>
                </a:spcAft>
              </a:pPr>
              <a:t>‹#›</a:t>
            </a:fld>
            <a:endParaRPr lang="en-US" sz="1800" dirty="0">
              <a:solidFill>
                <a:prstClr val="white"/>
              </a:solidFill>
              <a:latin typeface="Arial" panose="020B0604020202020204"/>
              <a:ea typeface="+mn-ea"/>
              <a:cs typeface="+mn-cs"/>
            </a:endParaRPr>
          </a:p>
        </p:txBody>
      </p:sp>
    </p:spTree>
    <p:extLst>
      <p:ext uri="{BB962C8B-B14F-4D97-AF65-F5344CB8AC3E}">
        <p14:creationId xmlns:p14="http://schemas.microsoft.com/office/powerpoint/2010/main" val="3094378252"/>
      </p:ext>
    </p:extLst>
  </p:cSld>
  <p:clrMapOvr>
    <a:masterClrMapping/>
  </p:clrMapOvr>
  <p:transition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vl1pPr>
          </a:lstStyle>
          <a:p>
            <a:r>
              <a:rPr lang="en-US"/>
              <a:t>Click to edit Master title style</a:t>
            </a:r>
            <a:endParaRPr lang="en-US" dirty="0"/>
          </a:p>
        </p:txBody>
      </p:sp>
      <p:sp>
        <p:nvSpPr>
          <p:cNvPr id="3" name="Content Placeholder 2"/>
          <p:cNvSpPr>
            <a:spLocks noGrp="1"/>
          </p:cNvSpPr>
          <p:nvPr>
            <p:ph idx="1"/>
          </p:nvPr>
        </p:nvSpPr>
        <p:spPr>
          <a:xfrm>
            <a:off x="304800" y="1828800"/>
            <a:ext cx="8272463" cy="4724400"/>
          </a:xfrm>
          <a:prstGeom prst="rect">
            <a:avLst/>
          </a:prstGeom>
        </p:spPr>
        <p:txBody>
          <a:bodyPr/>
          <a:lstStyle>
            <a:lvl1pPr marL="274320" indent="-274320">
              <a:lnSpc>
                <a:spcPct val="100000"/>
              </a:lnSpc>
              <a:buClr>
                <a:srgbClr val="000066"/>
              </a:buClr>
              <a:buFont typeface="Arial" panose="020B0604020202020204" pitchFamily="34" charset="0"/>
              <a:buChar char="•"/>
              <a:defRPr sz="2800">
                <a:solidFill>
                  <a:srgbClr val="000066"/>
                </a:solidFill>
              </a:defRPr>
            </a:lvl1pPr>
            <a:lvl2pPr marL="548640" indent="-274320">
              <a:lnSpc>
                <a:spcPct val="100000"/>
              </a:lnSpc>
              <a:buClr>
                <a:srgbClr val="000066"/>
              </a:buClr>
              <a:buFont typeface="Arial" panose="020B0604020202020204" pitchFamily="34" charset="0"/>
              <a:buChar char="•"/>
              <a:defRPr sz="2400">
                <a:solidFill>
                  <a:srgbClr val="000066"/>
                </a:solidFill>
              </a:defRPr>
            </a:lvl2pPr>
            <a:lvl3pPr marL="914400" indent="-274320">
              <a:lnSpc>
                <a:spcPct val="100000"/>
              </a:lnSpc>
              <a:buClr>
                <a:srgbClr val="000066"/>
              </a:buClr>
              <a:buFont typeface="Arial" panose="020B0604020202020204" pitchFamily="34" charset="0"/>
              <a:buChar char="•"/>
              <a:defRPr sz="2000">
                <a:solidFill>
                  <a:srgbClr val="000066"/>
                </a:solidFill>
              </a:defRPr>
            </a:lvl3pPr>
            <a:lvl4pPr marL="650875" indent="-136525">
              <a:buClr>
                <a:srgbClr val="000066"/>
              </a:buClr>
              <a:buFont typeface="Arial" panose="020B0604020202020204" pitchFamily="34" charset="0"/>
              <a:buChar char="•"/>
              <a:defRPr sz="1600">
                <a:solidFill>
                  <a:srgbClr val="000066"/>
                </a:solidFill>
              </a:defRPr>
            </a:lvl4pPr>
            <a:lvl5pPr marL="1200150" indent="-285750">
              <a:lnSpc>
                <a:spcPct val="100000"/>
              </a:lnSpc>
              <a:buClr>
                <a:srgbClr val="000066"/>
              </a:buClr>
              <a:buFont typeface="Arial" panose="020B0604020202020204" pitchFamily="34" charset="0"/>
              <a:buChar char="•"/>
              <a:defRPr sz="1800">
                <a:solidFill>
                  <a:srgbClr val="000066"/>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27958432"/>
      </p:ext>
    </p:extLst>
  </p:cSld>
  <p:clrMapOvr>
    <a:masterClrMapping/>
  </p:clrMapOvr>
  <p:transition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r>
              <a:rPr lang="en-US" noProof="0" dirty="0"/>
              <a:t>Click icon to add table</a:t>
            </a:r>
          </a:p>
        </p:txBody>
      </p:sp>
    </p:spTree>
    <p:extLst>
      <p:ext uri="{BB962C8B-B14F-4D97-AF65-F5344CB8AC3E}">
        <p14:creationId xmlns:p14="http://schemas.microsoft.com/office/powerpoint/2010/main" val="26892759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157989"/>
      </p:ext>
    </p:extLst>
  </p:cSld>
  <p:clrMapOvr>
    <a:masterClrMapping/>
  </p:clrMapOvr>
  <p:transition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1097"/>
      </p:ext>
    </p:extLst>
  </p:cSld>
  <p:clrMapOvr>
    <a:masterClrMapping/>
  </p:clrMapOvr>
  <p:transition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45" name="Shape 45"/>
          <p:cNvSpPr>
            <a:spLocks noGrp="1"/>
          </p:cNvSpPr>
          <p:nvPr>
            <p:ph type="title"/>
          </p:nvPr>
        </p:nvSpPr>
        <p:spPr>
          <a:xfrm>
            <a:off x="1524000" y="304800"/>
            <a:ext cx="7315200" cy="990600"/>
          </a:xfrm>
          <a:prstGeom prst="rect">
            <a:avLst/>
          </a:prstGeom>
        </p:spPr>
        <p:txBody>
          <a:bodyPr>
            <a:normAutofit/>
          </a:body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723106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180"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181" name="Shape 181"/>
          <p:cNvSpPr/>
          <p:nvPr/>
        </p:nvSpPr>
        <p:spPr>
          <a:xfrm>
            <a:off x="0" y="1524000"/>
            <a:ext cx="9144000" cy="0"/>
          </a:xfrm>
          <a:prstGeom prst="line">
            <a:avLst/>
          </a:prstGeom>
          <a:ln w="63500">
            <a:solidFill>
              <a:srgbClr val="3333FF"/>
            </a:solidFill>
          </a:ln>
        </p:spPr>
        <p:txBody>
          <a:bodyPr lIns="45719" rIns="45719"/>
          <a:lstStyle/>
          <a:p>
            <a:endParaRPr/>
          </a:p>
        </p:txBody>
      </p:sp>
      <p:pic>
        <p:nvPicPr>
          <p:cNvPr id="182"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183" name="Shape 183"/>
          <p:cNvSpPr>
            <a:spLocks noGrp="1"/>
          </p:cNvSpPr>
          <p:nvPr>
            <p:ph type="title"/>
          </p:nvPr>
        </p:nvSpPr>
        <p:spPr>
          <a:xfrm>
            <a:off x="1828800" y="228600"/>
            <a:ext cx="6781800" cy="1143000"/>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184" name="Shape 184"/>
          <p:cNvSpPr>
            <a:spLocks noGrp="1"/>
          </p:cNvSpPr>
          <p:nvPr>
            <p:ph type="body" idx="1"/>
          </p:nvPr>
        </p:nvSpPr>
        <p:spPr>
          <a:xfrm>
            <a:off x="685800" y="1981200"/>
            <a:ext cx="7772400" cy="4114800"/>
          </a:xfrm>
          <a:prstGeom prst="rect">
            <a:avLst/>
          </a:prstGeom>
        </p:spPr>
        <p:txBody>
          <a:bodyPr>
            <a:normAutofit/>
          </a:bodyPr>
          <a:lstStyle>
            <a:lvl1pPr>
              <a:defRPr>
                <a:latin typeface="Tahoma"/>
                <a:ea typeface="Tahoma"/>
                <a:cs typeface="Tahoma"/>
                <a:sym typeface="Tahoma"/>
              </a:defRPr>
            </a:lvl1pPr>
            <a:lvl2pPr>
              <a:defRPr>
                <a:latin typeface="Tahoma"/>
                <a:ea typeface="Tahoma"/>
                <a:cs typeface="Tahoma"/>
                <a:sym typeface="Tahoma"/>
              </a:defRPr>
            </a:lvl2pPr>
            <a:lvl3pPr>
              <a:defRPr>
                <a:latin typeface="Tahoma"/>
                <a:ea typeface="Tahoma"/>
                <a:cs typeface="Tahoma"/>
                <a:sym typeface="Tahoma"/>
              </a:defRPr>
            </a:lvl3pPr>
            <a:lvl4pPr>
              <a:defRPr>
                <a:latin typeface="Tahoma"/>
                <a:ea typeface="Tahoma"/>
                <a:cs typeface="Tahoma"/>
                <a:sym typeface="Tahoma"/>
              </a:defRPr>
            </a:lvl4pPr>
            <a:lvl5pP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936283731"/>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53" name="Shape 53"/>
          <p:cNvSpPr>
            <a:spLocks noGrp="1"/>
          </p:cNvSpPr>
          <p:nvPr>
            <p:ph type="title"/>
          </p:nvPr>
        </p:nvSpPr>
        <p:spPr>
          <a:xfrm>
            <a:off x="685800" y="2130425"/>
            <a:ext cx="7772400" cy="1470025"/>
          </a:xfrm>
          <a:prstGeom prst="rect">
            <a:avLst/>
          </a:prstGeom>
        </p:spPr>
        <p:txBody>
          <a:bodyPr>
            <a:normAutofit/>
          </a:bodyPr>
          <a:lstStyle/>
          <a:p>
            <a:r>
              <a:t>Title Text</a:t>
            </a:r>
          </a:p>
        </p:txBody>
      </p:sp>
      <p:sp>
        <p:nvSpPr>
          <p:cNvPr id="54" name="Shape 54"/>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4278517"/>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71" name="Shape 71"/>
          <p:cNvSpPr>
            <a:spLocks noGrp="1"/>
          </p:cNvSpPr>
          <p:nvPr>
            <p:ph type="title"/>
          </p:nvPr>
        </p:nvSpPr>
        <p:spPr>
          <a:xfrm>
            <a:off x="722312" y="4406900"/>
            <a:ext cx="7772401" cy="1362075"/>
          </a:xfrm>
          <a:prstGeom prst="rect">
            <a:avLst/>
          </a:prstGeom>
        </p:spPr>
        <p:txBody>
          <a:bodyPr anchor="t">
            <a:normAutofit/>
          </a:bodyPr>
          <a:lstStyle>
            <a:lvl1pPr algn="l">
              <a:defRPr b="1" cap="all"/>
            </a:lvl1pPr>
          </a:lstStyle>
          <a:p>
            <a:r>
              <a:t>Title Text</a:t>
            </a:r>
          </a:p>
        </p:txBody>
      </p:sp>
      <p:sp>
        <p:nvSpPr>
          <p:cNvPr id="72" name="Shape 72"/>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269334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0" name="Shape 80"/>
          <p:cNvSpPr>
            <a:spLocks noGrp="1"/>
          </p:cNvSpPr>
          <p:nvPr>
            <p:ph type="title"/>
          </p:nvPr>
        </p:nvSpPr>
        <p:spPr>
          <a:xfrm>
            <a:off x="1524000" y="304800"/>
            <a:ext cx="7315200" cy="990600"/>
          </a:xfrm>
          <a:prstGeom prst="rect">
            <a:avLst/>
          </a:prstGeom>
        </p:spPr>
        <p:txBody>
          <a:bodyPr>
            <a:normAutofit/>
          </a:bodyPr>
          <a:lstStyle/>
          <a:p>
            <a:r>
              <a:t>Title Text</a:t>
            </a:r>
          </a:p>
        </p:txBody>
      </p:sp>
      <p:sp>
        <p:nvSpPr>
          <p:cNvPr id="81" name="Shape 81"/>
          <p:cNvSpPr>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9891385"/>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9" name="Shape 89"/>
          <p:cNvSpPr>
            <a:spLocks noGrp="1"/>
          </p:cNvSpPr>
          <p:nvPr>
            <p:ph type="title"/>
          </p:nvPr>
        </p:nvSpPr>
        <p:spPr>
          <a:xfrm>
            <a:off x="457200" y="274638"/>
            <a:ext cx="8229600" cy="1143001"/>
          </a:xfrm>
          <a:prstGeom prst="rect">
            <a:avLst/>
          </a:prstGeom>
        </p:spPr>
        <p:txBody>
          <a:bodyPr>
            <a:normAutofit/>
          </a:bodyPr>
          <a:lstStyle/>
          <a:p>
            <a:r>
              <a:t>Title Text</a:t>
            </a:r>
          </a:p>
        </p:txBody>
      </p:sp>
      <p:sp>
        <p:nvSpPr>
          <p:cNvPr id="90" name="Shape 90"/>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0982314"/>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hape 99"/>
          <p:cNvSpPr>
            <a:spLocks noGrp="1"/>
          </p:cNvSpPr>
          <p:nvPr>
            <p:ph type="title"/>
          </p:nvPr>
        </p:nvSpPr>
        <p:spPr>
          <a:xfrm>
            <a:off x="1524000" y="304800"/>
            <a:ext cx="7315200" cy="990600"/>
          </a:xfrm>
          <a:prstGeom prst="rect">
            <a:avLst/>
          </a:prstGeom>
        </p:spPr>
        <p:txBody>
          <a:bodyPr>
            <a:normAutofit/>
          </a:bodyPr>
          <a:lstStyle/>
          <a:p>
            <a:r>
              <a:t>Title Text</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994712"/>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5114778"/>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4" name="Shape 114"/>
          <p:cNvSpPr>
            <a:spLocks noGrp="1"/>
          </p:cNvSpPr>
          <p:nvPr>
            <p:ph type="title"/>
          </p:nvPr>
        </p:nvSpPr>
        <p:spPr>
          <a:xfrm>
            <a:off x="457200" y="273050"/>
            <a:ext cx="3008314" cy="1162050"/>
          </a:xfrm>
          <a:prstGeom prst="rect">
            <a:avLst/>
          </a:prstGeom>
        </p:spPr>
        <p:txBody>
          <a:bodyPr anchor="b">
            <a:normAutofit/>
          </a:bodyPr>
          <a:lstStyle>
            <a:lvl1pPr algn="l">
              <a:defRPr sz="2000" b="1"/>
            </a:lvl1pPr>
          </a:lstStyle>
          <a:p>
            <a:r>
              <a:t>Title Text</a:t>
            </a:r>
          </a:p>
        </p:txBody>
      </p:sp>
      <p:sp>
        <p:nvSpPr>
          <p:cNvPr id="115" name="Shape 115"/>
          <p:cNvSpPr>
            <a:spLocks noGrp="1"/>
          </p:cNvSpPr>
          <p:nvPr>
            <p:ph type="body" idx="1"/>
          </p:nvPr>
        </p:nvSpPr>
        <p:spPr>
          <a:xfrm>
            <a:off x="3575050" y="273050"/>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6" name="Shape 116"/>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3617154"/>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24" name="Shape 124"/>
          <p:cNvSpPr>
            <a:spLocks noGrp="1"/>
          </p:cNvSpPr>
          <p:nvPr>
            <p:ph type="title"/>
          </p:nvPr>
        </p:nvSpPr>
        <p:spPr>
          <a:xfrm>
            <a:off x="1792288" y="4800600"/>
            <a:ext cx="5486401" cy="566738"/>
          </a:xfrm>
          <a:prstGeom prst="rect">
            <a:avLst/>
          </a:prstGeom>
        </p:spPr>
        <p:txBody>
          <a:bodyPr anchor="b">
            <a:normAutofit/>
          </a:bodyPr>
          <a:lstStyle>
            <a:lvl1pPr algn="l">
              <a:defRPr sz="2000" b="1"/>
            </a:lvl1pPr>
          </a:lstStyle>
          <a:p>
            <a:r>
              <a:t>Title Text</a:t>
            </a:r>
          </a:p>
        </p:txBody>
      </p:sp>
      <p:sp>
        <p:nvSpPr>
          <p:cNvPr id="125" name="Shape 125"/>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26" name="Shape 126"/>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891144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34" name="Shape 134"/>
          <p:cNvSpPr>
            <a:spLocks noGrp="1"/>
          </p:cNvSpPr>
          <p:nvPr>
            <p:ph type="title"/>
          </p:nvPr>
        </p:nvSpPr>
        <p:spPr>
          <a:xfrm>
            <a:off x="1524000" y="304800"/>
            <a:ext cx="7315200" cy="990600"/>
          </a:xfrm>
          <a:prstGeom prst="rect">
            <a:avLst/>
          </a:prstGeom>
        </p:spPr>
        <p:txBody>
          <a:bodyPr>
            <a:normAutofit/>
          </a:bodyPr>
          <a:lstStyle/>
          <a:p>
            <a:r>
              <a:t>Title Text</a:t>
            </a:r>
          </a:p>
        </p:txBody>
      </p:sp>
      <p:sp>
        <p:nvSpPr>
          <p:cNvPr id="135" name="Shape 135"/>
          <p:cNvSpPr>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6" name="Shape 13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275917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43" name="Shape 143"/>
          <p:cNvSpPr>
            <a:spLocks noGrp="1"/>
          </p:cNvSpPr>
          <p:nvPr>
            <p:ph type="title"/>
          </p:nvPr>
        </p:nvSpPr>
        <p:spPr>
          <a:xfrm>
            <a:off x="6800850" y="304800"/>
            <a:ext cx="2038350" cy="5791200"/>
          </a:xfrm>
          <a:prstGeom prst="rect">
            <a:avLst/>
          </a:prstGeom>
        </p:spPr>
        <p:txBody>
          <a:bodyPr>
            <a:normAutofit/>
          </a:bodyPr>
          <a:lstStyle/>
          <a:p>
            <a:r>
              <a:t>Title Text</a:t>
            </a:r>
          </a:p>
        </p:txBody>
      </p:sp>
      <p:sp>
        <p:nvSpPr>
          <p:cNvPr id="144" name="Shape 144"/>
          <p:cNvSpPr>
            <a:spLocks noGrp="1"/>
          </p:cNvSpPr>
          <p:nvPr>
            <p:ph type="body" idx="1"/>
          </p:nvPr>
        </p:nvSpPr>
        <p:spPr>
          <a:xfrm>
            <a:off x="685800" y="304800"/>
            <a:ext cx="5962650" cy="57912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768058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62467"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Times New Roman" pitchFamily="18" charset="0"/>
                <a:cs typeface="Times New Roman" pitchFamily="18" charset="0"/>
              </a:defRPr>
            </a:lvl1pPr>
          </a:lstStyle>
          <a:p>
            <a:r>
              <a:rPr lang="en-US" dirty="0"/>
              <a:t>Click to edit Master subtitle style</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6AB49AE-2CC6-4853-A0A1-1C544295A32D}" type="slidenum">
              <a:rPr lang="en-US">
                <a:solidFill>
                  <a:srgbClr val="FFFFFF"/>
                </a:solidFill>
              </a:rPr>
              <a:pPr>
                <a:defRPr/>
              </a:pPr>
              <a:t>‹#›</a:t>
            </a:fld>
            <a:endParaRPr lang="en-US" dirty="0">
              <a:solidFill>
                <a:srgbClr val="FFFFFF"/>
              </a:solidFill>
            </a:endParaRPr>
          </a:p>
        </p:txBody>
      </p:sp>
      <p:sp>
        <p:nvSpPr>
          <p:cNvPr id="11" name="Line 9"/>
          <p:cNvSpPr>
            <a:spLocks noChangeAspect="1" noChangeShapeType="1"/>
          </p:cNvSpPr>
          <p:nvPr userDrawn="1"/>
        </p:nvSpPr>
        <p:spPr bwMode="auto">
          <a:xfrm>
            <a:off x="-1587" y="1600200"/>
            <a:ext cx="3125787" cy="0"/>
          </a:xfrm>
          <a:prstGeom prst="line">
            <a:avLst/>
          </a:prstGeom>
          <a:noFill/>
          <a:ln w="63500">
            <a:solidFill>
              <a:srgbClr val="0000FF"/>
            </a:solidFill>
            <a:round/>
            <a:headEnd/>
            <a:tailEnd/>
          </a:ln>
          <a:effectLst/>
        </p:spPr>
        <p:txBody>
          <a:bodyPr/>
          <a:lstStyle/>
          <a:p>
            <a:pPr eaLnBrk="1" fontAlgn="auto" hangingPunct="1">
              <a:spcBef>
                <a:spcPts val="0"/>
              </a:spcBef>
              <a:spcAft>
                <a:spcPts val="0"/>
              </a:spcAft>
            </a:pPr>
            <a:endParaRPr lang="en-US" sz="1800" dirty="0">
              <a:solidFill>
                <a:srgbClr val="000000"/>
              </a:solidFill>
              <a:latin typeface="Tahoma"/>
              <a:ea typeface="+mn-ea"/>
            </a:endParaRPr>
          </a:p>
        </p:txBody>
      </p:sp>
      <p:sp>
        <p:nvSpPr>
          <p:cNvPr id="12" name="Line 10"/>
          <p:cNvSpPr>
            <a:spLocks noChangeAspect="1" noChangeShapeType="1"/>
          </p:cNvSpPr>
          <p:nvPr userDrawn="1"/>
        </p:nvSpPr>
        <p:spPr bwMode="auto">
          <a:xfrm>
            <a:off x="5867400" y="1600200"/>
            <a:ext cx="3276600" cy="0"/>
          </a:xfrm>
          <a:prstGeom prst="line">
            <a:avLst/>
          </a:prstGeom>
          <a:noFill/>
          <a:ln w="63500">
            <a:solidFill>
              <a:srgbClr val="0000FF"/>
            </a:solidFill>
            <a:round/>
            <a:headEnd/>
            <a:tailEnd/>
          </a:ln>
          <a:effectLst/>
        </p:spPr>
        <p:txBody>
          <a:bodyPr/>
          <a:lstStyle/>
          <a:p>
            <a:pPr eaLnBrk="1" fontAlgn="auto" hangingPunct="1">
              <a:spcBef>
                <a:spcPts val="0"/>
              </a:spcBef>
              <a:spcAft>
                <a:spcPts val="0"/>
              </a:spcAft>
            </a:pPr>
            <a:endParaRPr lang="en-US" sz="1800" dirty="0">
              <a:solidFill>
                <a:srgbClr val="000000"/>
              </a:solidFill>
              <a:latin typeface="Tahoma"/>
              <a:ea typeface="+mn-ea"/>
            </a:endParaRPr>
          </a:p>
        </p:txBody>
      </p:sp>
      <p:pic>
        <p:nvPicPr>
          <p:cNvPr id="13" name="Picture 4" descr="C:\Users\SwingleSJ\AppData\Local\Microsoft\Windows\Temporary Internet Files\Content.Outlook\2NVD9O5P\DDTC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68640" y="357452"/>
            <a:ext cx="2514600" cy="255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105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52" name="Shape 152"/>
          <p:cNvSpPr>
            <a:spLocks noGrp="1"/>
          </p:cNvSpPr>
          <p:nvPr>
            <p:ph type="title"/>
          </p:nvPr>
        </p:nvSpPr>
        <p:spPr>
          <a:xfrm>
            <a:off x="1524000" y="304800"/>
            <a:ext cx="7315200" cy="990600"/>
          </a:xfrm>
          <a:prstGeom prst="rect">
            <a:avLst/>
          </a:prstGeom>
        </p:spPr>
        <p:txBody>
          <a:bodyPr>
            <a:normAutofit/>
          </a:bodyPr>
          <a:lstStyle/>
          <a:p>
            <a:r>
              <a:t>Title Text</a:t>
            </a:r>
          </a:p>
        </p:txBody>
      </p:sp>
      <p:sp>
        <p:nvSpPr>
          <p:cNvPr id="153" name="Shape 15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007626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60" name="Shape 160"/>
          <p:cNvSpPr>
            <a:spLocks noGrp="1"/>
          </p:cNvSpPr>
          <p:nvPr>
            <p:ph type="title"/>
          </p:nvPr>
        </p:nvSpPr>
        <p:spPr>
          <a:xfrm>
            <a:off x="1524000" y="304800"/>
            <a:ext cx="7315200" cy="990600"/>
          </a:xfrm>
          <a:prstGeom prst="rect">
            <a:avLst/>
          </a:prstGeom>
        </p:spPr>
        <p:txBody>
          <a:bodyPr>
            <a:normAutofit/>
          </a:bodyPr>
          <a:lstStyle/>
          <a:p>
            <a:r>
              <a:t>Title Text</a:t>
            </a:r>
          </a:p>
        </p:txBody>
      </p:sp>
      <p:sp>
        <p:nvSpPr>
          <p:cNvPr id="161" name="Shape 16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720538"/>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1_Title Slide">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sp>
        <p:nvSpPr>
          <p:cNvPr id="168" name="Shape 168"/>
          <p:cNvSpPr>
            <a:spLocks noGrp="1"/>
          </p:cNvSpPr>
          <p:nvPr>
            <p:ph type="title"/>
          </p:nvPr>
        </p:nvSpPr>
        <p:spPr>
          <a:xfrm>
            <a:off x="685800" y="2130425"/>
            <a:ext cx="7772400" cy="1470025"/>
          </a:xfrm>
          <a:prstGeom prst="rect">
            <a:avLst/>
          </a:prstGeom>
        </p:spPr>
        <p:txBody>
          <a:bodyPr>
            <a:normAutofit/>
          </a:bodyPr>
          <a:lstStyle/>
          <a:p>
            <a:r>
              <a:t>Title Text</a:t>
            </a:r>
          </a:p>
        </p:txBody>
      </p:sp>
      <p:sp>
        <p:nvSpPr>
          <p:cNvPr id="169" name="Shape 169"/>
          <p:cNvSpPr>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70" name="Shape 170"/>
          <p:cNvSpPr>
            <a:spLocks noGrp="1"/>
          </p:cNvSpPr>
          <p:nvPr>
            <p:ph type="sldNum" sz="quarter" idx="2"/>
          </p:nvPr>
        </p:nvSpPr>
        <p:spPr>
          <a:xfrm>
            <a:off x="8481059" y="6245225"/>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
        <p:nvSpPr>
          <p:cNvPr id="171" name="Shape 171"/>
          <p:cNvSpPr/>
          <p:nvPr/>
        </p:nvSpPr>
        <p:spPr>
          <a:xfrm>
            <a:off x="-1588" y="1600200"/>
            <a:ext cx="3125789" cy="0"/>
          </a:xfrm>
          <a:prstGeom prst="line">
            <a:avLst/>
          </a:prstGeom>
          <a:ln w="63500">
            <a:solidFill>
              <a:srgbClr val="0000FF"/>
            </a:solidFill>
          </a:ln>
        </p:spPr>
        <p:txBody>
          <a:bodyPr lIns="45719" rIns="45719"/>
          <a:lstStyle/>
          <a:p>
            <a:endParaRPr/>
          </a:p>
        </p:txBody>
      </p:sp>
      <p:sp>
        <p:nvSpPr>
          <p:cNvPr id="172" name="Shape 172"/>
          <p:cNvSpPr/>
          <p:nvPr/>
        </p:nvSpPr>
        <p:spPr>
          <a:xfrm>
            <a:off x="5867400" y="1600200"/>
            <a:ext cx="3276600" cy="0"/>
          </a:xfrm>
          <a:prstGeom prst="line">
            <a:avLst/>
          </a:prstGeom>
          <a:ln w="63500">
            <a:solidFill>
              <a:srgbClr val="0000FF"/>
            </a:solidFill>
          </a:ln>
        </p:spPr>
        <p:txBody>
          <a:bodyPr lIns="45719" rIns="45719"/>
          <a:lstStyle/>
          <a:p>
            <a:endParaRPr/>
          </a:p>
        </p:txBody>
      </p:sp>
      <p:pic>
        <p:nvPicPr>
          <p:cNvPr id="173" name="image3.tif" descr="C:\Users\SwingleSJ\AppData\Local\Microsoft\Windows\Temporary Internet Files\Content.Outlook\2NVD9O5P\DDTC Logo.tif"/>
          <p:cNvPicPr>
            <a:picLocks noChangeAspect="1"/>
          </p:cNvPicPr>
          <p:nvPr/>
        </p:nvPicPr>
        <p:blipFill>
          <a:blip r:embed="rId2">
            <a:extLst/>
          </a:blip>
          <a:stretch>
            <a:fillRect/>
          </a:stretch>
        </p:blipFill>
        <p:spPr>
          <a:xfrm>
            <a:off x="3268640" y="357451"/>
            <a:ext cx="2514601" cy="2553719"/>
          </a:xfrm>
          <a:prstGeom prst="rect">
            <a:avLst/>
          </a:prstGeom>
          <a:ln w="12700">
            <a:miter lim="400000"/>
          </a:ln>
        </p:spPr>
      </p:pic>
    </p:spTree>
    <p:extLst>
      <p:ext uri="{BB962C8B-B14F-4D97-AF65-F5344CB8AC3E}">
        <p14:creationId xmlns:p14="http://schemas.microsoft.com/office/powerpoint/2010/main" val="75554761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180"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181" name="Shape 181"/>
          <p:cNvSpPr/>
          <p:nvPr/>
        </p:nvSpPr>
        <p:spPr>
          <a:xfrm>
            <a:off x="0" y="1524000"/>
            <a:ext cx="9144000" cy="0"/>
          </a:xfrm>
          <a:prstGeom prst="line">
            <a:avLst/>
          </a:prstGeom>
          <a:ln w="63500">
            <a:solidFill>
              <a:srgbClr val="3333FF"/>
            </a:solidFill>
          </a:ln>
        </p:spPr>
        <p:txBody>
          <a:bodyPr lIns="45719" rIns="45719"/>
          <a:lstStyle/>
          <a:p>
            <a:endParaRPr/>
          </a:p>
        </p:txBody>
      </p:sp>
      <p:pic>
        <p:nvPicPr>
          <p:cNvPr id="182"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183" name="Shape 183"/>
          <p:cNvSpPr>
            <a:spLocks noGrp="1"/>
          </p:cNvSpPr>
          <p:nvPr>
            <p:ph type="title"/>
          </p:nvPr>
        </p:nvSpPr>
        <p:spPr>
          <a:xfrm>
            <a:off x="1828800" y="228600"/>
            <a:ext cx="6781800" cy="1143000"/>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184" name="Shape 184"/>
          <p:cNvSpPr>
            <a:spLocks noGrp="1"/>
          </p:cNvSpPr>
          <p:nvPr>
            <p:ph type="body" idx="1"/>
          </p:nvPr>
        </p:nvSpPr>
        <p:spPr>
          <a:xfrm>
            <a:off x="685800" y="1981200"/>
            <a:ext cx="7772400" cy="4114800"/>
          </a:xfrm>
          <a:prstGeom prst="rect">
            <a:avLst/>
          </a:prstGeom>
        </p:spPr>
        <p:txBody>
          <a:bodyPr>
            <a:normAutofit/>
          </a:bodyPr>
          <a:lstStyle>
            <a:lvl1pPr>
              <a:defRPr>
                <a:latin typeface="Tahoma"/>
                <a:ea typeface="Tahoma"/>
                <a:cs typeface="Tahoma"/>
                <a:sym typeface="Tahoma"/>
              </a:defRPr>
            </a:lvl1pPr>
            <a:lvl2pPr>
              <a:defRPr>
                <a:latin typeface="Tahoma"/>
                <a:ea typeface="Tahoma"/>
                <a:cs typeface="Tahoma"/>
                <a:sym typeface="Tahoma"/>
              </a:defRPr>
            </a:lvl2pPr>
            <a:lvl3pPr>
              <a:defRPr>
                <a:latin typeface="Tahoma"/>
                <a:ea typeface="Tahoma"/>
                <a:cs typeface="Tahoma"/>
                <a:sym typeface="Tahoma"/>
              </a:defRPr>
            </a:lvl3pPr>
            <a:lvl4pPr>
              <a:defRPr>
                <a:latin typeface="Tahoma"/>
                <a:ea typeface="Tahoma"/>
                <a:cs typeface="Tahoma"/>
                <a:sym typeface="Tahoma"/>
              </a:defRPr>
            </a:lvl4pPr>
            <a:lvl5pP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3138292333"/>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1_Section Header">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192"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193" name="Shape 193"/>
          <p:cNvSpPr/>
          <p:nvPr/>
        </p:nvSpPr>
        <p:spPr>
          <a:xfrm>
            <a:off x="0" y="1524000"/>
            <a:ext cx="9144000" cy="0"/>
          </a:xfrm>
          <a:prstGeom prst="line">
            <a:avLst/>
          </a:prstGeom>
          <a:ln w="63500">
            <a:solidFill>
              <a:srgbClr val="3333FF"/>
            </a:solidFill>
          </a:ln>
        </p:spPr>
        <p:txBody>
          <a:bodyPr lIns="45719" rIns="45719"/>
          <a:lstStyle/>
          <a:p>
            <a:endParaRPr/>
          </a:p>
        </p:txBody>
      </p:sp>
      <p:pic>
        <p:nvPicPr>
          <p:cNvPr id="194"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195" name="Shape 195"/>
          <p:cNvSpPr>
            <a:spLocks noGrp="1"/>
          </p:cNvSpPr>
          <p:nvPr>
            <p:ph type="title"/>
          </p:nvPr>
        </p:nvSpPr>
        <p:spPr>
          <a:xfrm>
            <a:off x="722312" y="4406900"/>
            <a:ext cx="7772401" cy="1362075"/>
          </a:xfrm>
          <a:prstGeom prst="rect">
            <a:avLst/>
          </a:prstGeom>
        </p:spPr>
        <p:txBody>
          <a:bodyPr anchor="t">
            <a:normAutofit/>
          </a:bodyPr>
          <a:lstStyle>
            <a:lvl1pPr algn="l">
              <a:defRPr b="1" cap="all">
                <a:latin typeface="Tahoma"/>
                <a:ea typeface="Tahoma"/>
                <a:cs typeface="Tahoma"/>
                <a:sym typeface="Tahoma"/>
              </a:defRPr>
            </a:lvl1pPr>
          </a:lstStyle>
          <a:p>
            <a:r>
              <a:t>Title Text</a:t>
            </a:r>
          </a:p>
        </p:txBody>
      </p:sp>
      <p:sp>
        <p:nvSpPr>
          <p:cNvPr id="196" name="Shape 196"/>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Tahoma"/>
                <a:ea typeface="Tahoma"/>
                <a:cs typeface="Tahoma"/>
                <a:sym typeface="Tahoma"/>
              </a:defRPr>
            </a:lvl1pPr>
            <a:lvl2pPr marL="0" indent="457200">
              <a:spcBef>
                <a:spcPts val="400"/>
              </a:spcBef>
              <a:buSzTx/>
              <a:buNone/>
              <a:defRPr sz="2000">
                <a:latin typeface="Tahoma"/>
                <a:ea typeface="Tahoma"/>
                <a:cs typeface="Tahoma"/>
                <a:sym typeface="Tahoma"/>
              </a:defRPr>
            </a:lvl2pPr>
            <a:lvl3pPr marL="0" indent="914400">
              <a:spcBef>
                <a:spcPts val="400"/>
              </a:spcBef>
              <a:buSzTx/>
              <a:buNone/>
              <a:defRPr sz="2000">
                <a:latin typeface="Tahoma"/>
                <a:ea typeface="Tahoma"/>
                <a:cs typeface="Tahoma"/>
                <a:sym typeface="Tahoma"/>
              </a:defRPr>
            </a:lvl3pPr>
            <a:lvl4pPr marL="0" indent="1371600">
              <a:spcBef>
                <a:spcPts val="400"/>
              </a:spcBef>
              <a:buSzTx/>
              <a:buNone/>
              <a:defRPr sz="2000">
                <a:latin typeface="Tahoma"/>
                <a:ea typeface="Tahoma"/>
                <a:cs typeface="Tahoma"/>
                <a:sym typeface="Tahoma"/>
              </a:defRPr>
            </a:lvl4pPr>
            <a:lvl5pPr marL="0" indent="1828800">
              <a:spcBef>
                <a:spcPts val="400"/>
              </a:spcBef>
              <a:buSzTx/>
              <a:buNone/>
              <a:defRPr sz="20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97" name="Shape 197"/>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3493909426"/>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1_Two Content">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04"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05" name="Shape 205"/>
          <p:cNvSpPr/>
          <p:nvPr/>
        </p:nvSpPr>
        <p:spPr>
          <a:xfrm>
            <a:off x="0" y="1524000"/>
            <a:ext cx="9144000" cy="0"/>
          </a:xfrm>
          <a:prstGeom prst="line">
            <a:avLst/>
          </a:prstGeom>
          <a:ln w="63500">
            <a:solidFill>
              <a:srgbClr val="3333FF"/>
            </a:solidFill>
          </a:ln>
        </p:spPr>
        <p:txBody>
          <a:bodyPr lIns="45719" rIns="45719"/>
          <a:lstStyle/>
          <a:p>
            <a:endParaRPr/>
          </a:p>
        </p:txBody>
      </p:sp>
      <p:pic>
        <p:nvPicPr>
          <p:cNvPr id="206"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07" name="Shape 207"/>
          <p:cNvSpPr>
            <a:spLocks noGrp="1"/>
          </p:cNvSpPr>
          <p:nvPr>
            <p:ph type="title"/>
          </p:nvPr>
        </p:nvSpPr>
        <p:spPr>
          <a:xfrm>
            <a:off x="1828800" y="228600"/>
            <a:ext cx="6781800" cy="1143000"/>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208" name="Shape 208"/>
          <p:cNvSpPr>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atin typeface="Tahoma"/>
                <a:ea typeface="Tahoma"/>
                <a:cs typeface="Tahoma"/>
                <a:sym typeface="Tahoma"/>
              </a:defRPr>
            </a:lvl1pPr>
            <a:lvl2pPr marL="790575" indent="-333375">
              <a:spcBef>
                <a:spcPts val="600"/>
              </a:spcBef>
              <a:defRPr sz="2800">
                <a:latin typeface="Tahoma"/>
                <a:ea typeface="Tahoma"/>
                <a:cs typeface="Tahoma"/>
                <a:sym typeface="Tahoma"/>
              </a:defRPr>
            </a:lvl2pPr>
            <a:lvl3pPr marL="1234439" indent="-320039">
              <a:spcBef>
                <a:spcPts val="600"/>
              </a:spcBef>
              <a:defRPr sz="2800">
                <a:latin typeface="Tahoma"/>
                <a:ea typeface="Tahoma"/>
                <a:cs typeface="Tahoma"/>
                <a:sym typeface="Tahoma"/>
              </a:defRPr>
            </a:lvl3pPr>
            <a:lvl4pPr marL="1727200" indent="-355600">
              <a:spcBef>
                <a:spcPts val="600"/>
              </a:spcBef>
              <a:defRPr sz="2800">
                <a:latin typeface="Tahoma"/>
                <a:ea typeface="Tahoma"/>
                <a:cs typeface="Tahoma"/>
                <a:sym typeface="Tahoma"/>
              </a:defRPr>
            </a:lvl4pPr>
            <a:lvl5pPr marL="2184400" indent="-355600">
              <a:spcBef>
                <a:spcPts val="600"/>
              </a:spcBef>
              <a:defRPr sz="28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09" name="Shape 209"/>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977336694"/>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1_Comparison">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16"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17" name="Shape 217"/>
          <p:cNvSpPr/>
          <p:nvPr/>
        </p:nvSpPr>
        <p:spPr>
          <a:xfrm>
            <a:off x="0" y="1524000"/>
            <a:ext cx="9144000" cy="0"/>
          </a:xfrm>
          <a:prstGeom prst="line">
            <a:avLst/>
          </a:prstGeom>
          <a:ln w="63500">
            <a:solidFill>
              <a:srgbClr val="3333FF"/>
            </a:solidFill>
          </a:ln>
        </p:spPr>
        <p:txBody>
          <a:bodyPr lIns="45719" rIns="45719"/>
          <a:lstStyle/>
          <a:p>
            <a:endParaRPr/>
          </a:p>
        </p:txBody>
      </p:sp>
      <p:pic>
        <p:nvPicPr>
          <p:cNvPr id="218"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19" name="Shape 219"/>
          <p:cNvSpPr>
            <a:spLocks noGrp="1"/>
          </p:cNvSpPr>
          <p:nvPr>
            <p:ph type="title"/>
          </p:nvPr>
        </p:nvSpPr>
        <p:spPr>
          <a:xfrm>
            <a:off x="457200" y="274638"/>
            <a:ext cx="8229600" cy="1143001"/>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220" name="Shape 220"/>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Tahoma"/>
                <a:ea typeface="Tahoma"/>
                <a:cs typeface="Tahoma"/>
                <a:sym typeface="Tahoma"/>
              </a:defRPr>
            </a:lvl1pPr>
            <a:lvl2pPr marL="0" indent="457200">
              <a:spcBef>
                <a:spcPts val="500"/>
              </a:spcBef>
              <a:buSzTx/>
              <a:buNone/>
              <a:defRPr sz="2400" b="1">
                <a:latin typeface="Tahoma"/>
                <a:ea typeface="Tahoma"/>
                <a:cs typeface="Tahoma"/>
                <a:sym typeface="Tahoma"/>
              </a:defRPr>
            </a:lvl2pPr>
            <a:lvl3pPr marL="0" indent="914400">
              <a:spcBef>
                <a:spcPts val="500"/>
              </a:spcBef>
              <a:buSzTx/>
              <a:buNone/>
              <a:defRPr sz="2400" b="1">
                <a:latin typeface="Tahoma"/>
                <a:ea typeface="Tahoma"/>
                <a:cs typeface="Tahoma"/>
                <a:sym typeface="Tahoma"/>
              </a:defRPr>
            </a:lvl3pPr>
            <a:lvl4pPr marL="0" indent="1371600">
              <a:spcBef>
                <a:spcPts val="500"/>
              </a:spcBef>
              <a:buSzTx/>
              <a:buNone/>
              <a:defRPr sz="2400" b="1">
                <a:latin typeface="Tahoma"/>
                <a:ea typeface="Tahoma"/>
                <a:cs typeface="Tahoma"/>
                <a:sym typeface="Tahoma"/>
              </a:defRPr>
            </a:lvl4pPr>
            <a:lvl5pPr marL="0" indent="1828800">
              <a:spcBef>
                <a:spcPts val="500"/>
              </a:spcBef>
              <a:buSzTx/>
              <a:buNone/>
              <a:defRPr sz="2400" b="1">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21" name="Shape 221"/>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latin typeface="Tahoma"/>
                <a:ea typeface="Tahoma"/>
                <a:cs typeface="Tahoma"/>
                <a:sym typeface="Tahoma"/>
              </a:defRPr>
            </a:pPr>
            <a:endParaRPr/>
          </a:p>
        </p:txBody>
      </p:sp>
      <p:sp>
        <p:nvSpPr>
          <p:cNvPr id="222" name="Shape 222"/>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370095444"/>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1_Title Only">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29"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30" name="Shape 230"/>
          <p:cNvSpPr/>
          <p:nvPr/>
        </p:nvSpPr>
        <p:spPr>
          <a:xfrm>
            <a:off x="0" y="1524000"/>
            <a:ext cx="9144000" cy="0"/>
          </a:xfrm>
          <a:prstGeom prst="line">
            <a:avLst/>
          </a:prstGeom>
          <a:ln w="63500">
            <a:solidFill>
              <a:srgbClr val="3333FF"/>
            </a:solidFill>
          </a:ln>
        </p:spPr>
        <p:txBody>
          <a:bodyPr lIns="45719" rIns="45719"/>
          <a:lstStyle/>
          <a:p>
            <a:endParaRPr/>
          </a:p>
        </p:txBody>
      </p:sp>
      <p:pic>
        <p:nvPicPr>
          <p:cNvPr id="231"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32" name="Shape 232"/>
          <p:cNvSpPr>
            <a:spLocks noGrp="1"/>
          </p:cNvSpPr>
          <p:nvPr>
            <p:ph type="title"/>
          </p:nvPr>
        </p:nvSpPr>
        <p:spPr>
          <a:xfrm>
            <a:off x="1828800" y="228600"/>
            <a:ext cx="6781800" cy="1143000"/>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233" name="Shape 233"/>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1500336965"/>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1_Blank">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40"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41" name="Shape 241"/>
          <p:cNvSpPr/>
          <p:nvPr/>
        </p:nvSpPr>
        <p:spPr>
          <a:xfrm>
            <a:off x="0" y="1524000"/>
            <a:ext cx="9144000" cy="0"/>
          </a:xfrm>
          <a:prstGeom prst="line">
            <a:avLst/>
          </a:prstGeom>
          <a:ln w="63500">
            <a:solidFill>
              <a:srgbClr val="3333FF"/>
            </a:solidFill>
          </a:ln>
        </p:spPr>
        <p:txBody>
          <a:bodyPr lIns="45719" rIns="45719"/>
          <a:lstStyle/>
          <a:p>
            <a:endParaRPr/>
          </a:p>
        </p:txBody>
      </p:sp>
      <p:pic>
        <p:nvPicPr>
          <p:cNvPr id="242"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43" name="Shape 243"/>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223643126"/>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1_Content with Caption">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50"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51" name="Shape 251"/>
          <p:cNvSpPr/>
          <p:nvPr/>
        </p:nvSpPr>
        <p:spPr>
          <a:xfrm>
            <a:off x="0" y="1524000"/>
            <a:ext cx="9144000" cy="0"/>
          </a:xfrm>
          <a:prstGeom prst="line">
            <a:avLst/>
          </a:prstGeom>
          <a:ln w="63500">
            <a:solidFill>
              <a:srgbClr val="3333FF"/>
            </a:solidFill>
          </a:ln>
        </p:spPr>
        <p:txBody>
          <a:bodyPr lIns="45719" rIns="45719"/>
          <a:lstStyle/>
          <a:p>
            <a:endParaRPr/>
          </a:p>
        </p:txBody>
      </p:sp>
      <p:pic>
        <p:nvPicPr>
          <p:cNvPr id="252"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53" name="Shape 253"/>
          <p:cNvSpPr>
            <a:spLocks noGrp="1"/>
          </p:cNvSpPr>
          <p:nvPr>
            <p:ph type="title"/>
          </p:nvPr>
        </p:nvSpPr>
        <p:spPr>
          <a:xfrm>
            <a:off x="457200" y="273050"/>
            <a:ext cx="3008314" cy="1162050"/>
          </a:xfrm>
          <a:prstGeom prst="rect">
            <a:avLst/>
          </a:prstGeom>
        </p:spPr>
        <p:txBody>
          <a:bodyPr anchor="b">
            <a:normAutofit/>
          </a:bodyPr>
          <a:lstStyle>
            <a:lvl1pPr algn="l">
              <a:defRPr sz="2000" b="1">
                <a:latin typeface="Tahoma"/>
                <a:ea typeface="Tahoma"/>
                <a:cs typeface="Tahoma"/>
                <a:sym typeface="Tahoma"/>
              </a:defRPr>
            </a:lvl1pPr>
          </a:lstStyle>
          <a:p>
            <a:r>
              <a:t>Title Text</a:t>
            </a:r>
          </a:p>
        </p:txBody>
      </p:sp>
      <p:sp>
        <p:nvSpPr>
          <p:cNvPr id="254" name="Shape 254"/>
          <p:cNvSpPr>
            <a:spLocks noGrp="1"/>
          </p:cNvSpPr>
          <p:nvPr>
            <p:ph type="body" idx="1"/>
          </p:nvPr>
        </p:nvSpPr>
        <p:spPr>
          <a:xfrm>
            <a:off x="3575050" y="273050"/>
            <a:ext cx="5111750" cy="5853113"/>
          </a:xfrm>
          <a:prstGeom prst="rect">
            <a:avLst/>
          </a:prstGeom>
        </p:spPr>
        <p:txBody>
          <a:bodyPr>
            <a:normAutofit/>
          </a:bodyPr>
          <a:lstStyle>
            <a:lvl1pPr>
              <a:defRPr>
                <a:latin typeface="Tahoma"/>
                <a:ea typeface="Tahoma"/>
                <a:cs typeface="Tahoma"/>
                <a:sym typeface="Tahoma"/>
              </a:defRPr>
            </a:lvl1pPr>
            <a:lvl2pPr>
              <a:defRPr>
                <a:latin typeface="Tahoma"/>
                <a:ea typeface="Tahoma"/>
                <a:cs typeface="Tahoma"/>
                <a:sym typeface="Tahoma"/>
              </a:defRPr>
            </a:lvl2pPr>
            <a:lvl3pPr>
              <a:defRPr>
                <a:latin typeface="Tahoma"/>
                <a:ea typeface="Tahoma"/>
                <a:cs typeface="Tahoma"/>
                <a:sym typeface="Tahoma"/>
              </a:defRPr>
            </a:lvl3pPr>
            <a:lvl4pPr>
              <a:defRPr>
                <a:latin typeface="Tahoma"/>
                <a:ea typeface="Tahoma"/>
                <a:cs typeface="Tahoma"/>
                <a:sym typeface="Tahoma"/>
              </a:defRPr>
            </a:lvl4pPr>
            <a:lvl5pP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55" name="Shape 255"/>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latin typeface="Tahoma"/>
                <a:ea typeface="Tahoma"/>
                <a:cs typeface="Tahoma"/>
                <a:sym typeface="Tahoma"/>
              </a:defRPr>
            </a:pPr>
            <a:endParaRPr/>
          </a:p>
        </p:txBody>
      </p:sp>
      <p:sp>
        <p:nvSpPr>
          <p:cNvPr id="256" name="Shape 256"/>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340543289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08118-EA46-452A-A238-AAB2E0DD8F0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366821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63"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64" name="Shape 264"/>
          <p:cNvSpPr/>
          <p:nvPr/>
        </p:nvSpPr>
        <p:spPr>
          <a:xfrm>
            <a:off x="0" y="1524000"/>
            <a:ext cx="9144000" cy="0"/>
          </a:xfrm>
          <a:prstGeom prst="line">
            <a:avLst/>
          </a:prstGeom>
          <a:ln w="63500">
            <a:solidFill>
              <a:srgbClr val="3333FF"/>
            </a:solidFill>
          </a:ln>
        </p:spPr>
        <p:txBody>
          <a:bodyPr lIns="45719" rIns="45719"/>
          <a:lstStyle/>
          <a:p>
            <a:endParaRPr/>
          </a:p>
        </p:txBody>
      </p:sp>
      <p:pic>
        <p:nvPicPr>
          <p:cNvPr id="265"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66" name="Shape 266"/>
          <p:cNvSpPr>
            <a:spLocks noGrp="1"/>
          </p:cNvSpPr>
          <p:nvPr>
            <p:ph type="title"/>
          </p:nvPr>
        </p:nvSpPr>
        <p:spPr>
          <a:xfrm>
            <a:off x="1792288" y="4800600"/>
            <a:ext cx="5486401" cy="566738"/>
          </a:xfrm>
          <a:prstGeom prst="rect">
            <a:avLst/>
          </a:prstGeom>
        </p:spPr>
        <p:txBody>
          <a:bodyPr anchor="b">
            <a:normAutofit/>
          </a:bodyPr>
          <a:lstStyle>
            <a:lvl1pPr algn="l">
              <a:defRPr sz="2000" b="1">
                <a:latin typeface="Tahoma"/>
                <a:ea typeface="Tahoma"/>
                <a:cs typeface="Tahoma"/>
                <a:sym typeface="Tahoma"/>
              </a:defRPr>
            </a:lvl1pPr>
          </a:lstStyle>
          <a:p>
            <a:r>
              <a:t>Title Text</a:t>
            </a:r>
          </a:p>
        </p:txBody>
      </p:sp>
      <p:sp>
        <p:nvSpPr>
          <p:cNvPr id="267" name="Shape 267"/>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68" name="Shape 268"/>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Tahoma"/>
                <a:ea typeface="Tahoma"/>
                <a:cs typeface="Tahoma"/>
                <a:sym typeface="Tahoma"/>
              </a:defRPr>
            </a:lvl1pPr>
            <a:lvl2pPr marL="0" indent="457200">
              <a:spcBef>
                <a:spcPts val="300"/>
              </a:spcBef>
              <a:buSzTx/>
              <a:buNone/>
              <a:defRPr sz="1400">
                <a:latin typeface="Tahoma"/>
                <a:ea typeface="Tahoma"/>
                <a:cs typeface="Tahoma"/>
                <a:sym typeface="Tahoma"/>
              </a:defRPr>
            </a:lvl2pPr>
            <a:lvl3pPr marL="0" indent="914400">
              <a:spcBef>
                <a:spcPts val="300"/>
              </a:spcBef>
              <a:buSzTx/>
              <a:buNone/>
              <a:defRPr sz="1400">
                <a:latin typeface="Tahoma"/>
                <a:ea typeface="Tahoma"/>
                <a:cs typeface="Tahoma"/>
                <a:sym typeface="Tahoma"/>
              </a:defRPr>
            </a:lvl3pPr>
            <a:lvl4pPr marL="0" indent="1371600">
              <a:spcBef>
                <a:spcPts val="300"/>
              </a:spcBef>
              <a:buSzTx/>
              <a:buNone/>
              <a:defRPr sz="1400">
                <a:latin typeface="Tahoma"/>
                <a:ea typeface="Tahoma"/>
                <a:cs typeface="Tahoma"/>
                <a:sym typeface="Tahoma"/>
              </a:defRPr>
            </a:lvl4pPr>
            <a:lvl5pPr marL="0" indent="1828800">
              <a:spcBef>
                <a:spcPts val="300"/>
              </a:spcBef>
              <a:buSzTx/>
              <a:buNone/>
              <a:defRPr sz="14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69" name="Shape 269"/>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3216245396"/>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1_Title and Vertical Text">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76"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77" name="Shape 277"/>
          <p:cNvSpPr/>
          <p:nvPr/>
        </p:nvSpPr>
        <p:spPr>
          <a:xfrm>
            <a:off x="0" y="1524000"/>
            <a:ext cx="9144000" cy="0"/>
          </a:xfrm>
          <a:prstGeom prst="line">
            <a:avLst/>
          </a:prstGeom>
          <a:ln w="63500">
            <a:solidFill>
              <a:srgbClr val="3333FF"/>
            </a:solidFill>
          </a:ln>
        </p:spPr>
        <p:txBody>
          <a:bodyPr lIns="45719" rIns="45719"/>
          <a:lstStyle/>
          <a:p>
            <a:endParaRPr/>
          </a:p>
        </p:txBody>
      </p:sp>
      <p:pic>
        <p:nvPicPr>
          <p:cNvPr id="278"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79" name="Shape 279"/>
          <p:cNvSpPr>
            <a:spLocks noGrp="1"/>
          </p:cNvSpPr>
          <p:nvPr>
            <p:ph type="title"/>
          </p:nvPr>
        </p:nvSpPr>
        <p:spPr>
          <a:xfrm>
            <a:off x="1828800" y="228600"/>
            <a:ext cx="6781800" cy="1143000"/>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280" name="Shape 280"/>
          <p:cNvSpPr>
            <a:spLocks noGrp="1"/>
          </p:cNvSpPr>
          <p:nvPr>
            <p:ph type="body" idx="1"/>
          </p:nvPr>
        </p:nvSpPr>
        <p:spPr>
          <a:xfrm>
            <a:off x="685800" y="1981200"/>
            <a:ext cx="7772400" cy="4114800"/>
          </a:xfrm>
          <a:prstGeom prst="rect">
            <a:avLst/>
          </a:prstGeom>
        </p:spPr>
        <p:txBody>
          <a:bodyPr>
            <a:normAutofit/>
          </a:bodyPr>
          <a:lstStyle>
            <a:lvl1pPr>
              <a:defRPr>
                <a:latin typeface="Tahoma"/>
                <a:ea typeface="Tahoma"/>
                <a:cs typeface="Tahoma"/>
                <a:sym typeface="Tahoma"/>
              </a:defRPr>
            </a:lvl1pPr>
            <a:lvl2pPr>
              <a:defRPr>
                <a:latin typeface="Tahoma"/>
                <a:ea typeface="Tahoma"/>
                <a:cs typeface="Tahoma"/>
                <a:sym typeface="Tahoma"/>
              </a:defRPr>
            </a:lvl2pPr>
            <a:lvl3pPr>
              <a:defRPr>
                <a:latin typeface="Tahoma"/>
                <a:ea typeface="Tahoma"/>
                <a:cs typeface="Tahoma"/>
                <a:sym typeface="Tahoma"/>
              </a:defRPr>
            </a:lvl3pPr>
            <a:lvl4pPr>
              <a:defRPr>
                <a:latin typeface="Tahoma"/>
                <a:ea typeface="Tahoma"/>
                <a:cs typeface="Tahoma"/>
                <a:sym typeface="Tahoma"/>
              </a:defRPr>
            </a:lvl4pPr>
            <a:lvl5pP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81" name="Shape 281"/>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3854623863"/>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1_Vertical Title and Text">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288"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289" name="Shape 289"/>
          <p:cNvSpPr/>
          <p:nvPr/>
        </p:nvSpPr>
        <p:spPr>
          <a:xfrm>
            <a:off x="0" y="1524000"/>
            <a:ext cx="9144000" cy="0"/>
          </a:xfrm>
          <a:prstGeom prst="line">
            <a:avLst/>
          </a:prstGeom>
          <a:ln w="63500">
            <a:solidFill>
              <a:srgbClr val="3333FF"/>
            </a:solidFill>
          </a:ln>
        </p:spPr>
        <p:txBody>
          <a:bodyPr lIns="45719" rIns="45719"/>
          <a:lstStyle/>
          <a:p>
            <a:endParaRPr/>
          </a:p>
        </p:txBody>
      </p:sp>
      <p:pic>
        <p:nvPicPr>
          <p:cNvPr id="290"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291" name="Shape 291"/>
          <p:cNvSpPr>
            <a:spLocks noGrp="1"/>
          </p:cNvSpPr>
          <p:nvPr>
            <p:ph type="title"/>
          </p:nvPr>
        </p:nvSpPr>
        <p:spPr>
          <a:xfrm>
            <a:off x="6629400" y="228600"/>
            <a:ext cx="1981200" cy="5867400"/>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292" name="Shape 292"/>
          <p:cNvSpPr>
            <a:spLocks noGrp="1"/>
          </p:cNvSpPr>
          <p:nvPr>
            <p:ph type="body" idx="1"/>
          </p:nvPr>
        </p:nvSpPr>
        <p:spPr>
          <a:xfrm>
            <a:off x="685800" y="228600"/>
            <a:ext cx="5791200" cy="5867400"/>
          </a:xfrm>
          <a:prstGeom prst="rect">
            <a:avLst/>
          </a:prstGeom>
        </p:spPr>
        <p:txBody>
          <a:bodyPr>
            <a:normAutofit/>
          </a:bodyPr>
          <a:lstStyle>
            <a:lvl1pPr>
              <a:defRPr>
                <a:latin typeface="Tahoma"/>
                <a:ea typeface="Tahoma"/>
                <a:cs typeface="Tahoma"/>
                <a:sym typeface="Tahoma"/>
              </a:defRPr>
            </a:lvl1pPr>
            <a:lvl2pPr>
              <a:defRPr>
                <a:latin typeface="Tahoma"/>
                <a:ea typeface="Tahoma"/>
                <a:cs typeface="Tahoma"/>
                <a:sym typeface="Tahoma"/>
              </a:defRPr>
            </a:lvl2pPr>
            <a:lvl3pPr>
              <a:defRPr>
                <a:latin typeface="Tahoma"/>
                <a:ea typeface="Tahoma"/>
                <a:cs typeface="Tahoma"/>
                <a:sym typeface="Tahoma"/>
              </a:defRPr>
            </a:lvl3pPr>
            <a:lvl4pPr>
              <a:defRPr>
                <a:latin typeface="Tahoma"/>
                <a:ea typeface="Tahoma"/>
                <a:cs typeface="Tahoma"/>
                <a:sym typeface="Tahoma"/>
              </a:defRPr>
            </a:lvl4pPr>
            <a:lvl5pP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93" name="Shape 293"/>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207532925"/>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Title and Table">
    <p:bg>
      <p:bgPr>
        <a:gradFill flip="none" rotWithShape="1">
          <a:gsLst>
            <a:gs pos="0">
              <a:srgbClr val="00001B"/>
            </a:gs>
            <a:gs pos="50000">
              <a:srgbClr val="000066"/>
            </a:gs>
            <a:gs pos="100000">
              <a:srgbClr val="00001B"/>
            </a:gs>
          </a:gsLst>
          <a:lin ang="5400000" scaled="0"/>
        </a:gradFill>
        <a:effectLst/>
      </p:bgPr>
    </p:bg>
    <p:spTree>
      <p:nvGrpSpPr>
        <p:cNvPr id="1" name=""/>
        <p:cNvGrpSpPr/>
        <p:nvPr/>
      </p:nvGrpSpPr>
      <p:grpSpPr>
        <a:xfrm>
          <a:off x="0" y="0"/>
          <a:ext cx="0" cy="0"/>
          <a:chOff x="0" y="0"/>
          <a:chExt cx="0" cy="0"/>
        </a:xfrm>
      </p:grpSpPr>
      <p:pic>
        <p:nvPicPr>
          <p:cNvPr id="300" name="image2.png" descr="https://upload.wikimedia.org/wikipedia/commons/thumb/1/1e/Department_of_state.svg/480px-Department_of_state.svg.png"/>
          <p:cNvPicPr>
            <a:picLocks noChangeAspect="1"/>
          </p:cNvPicPr>
          <p:nvPr/>
        </p:nvPicPr>
        <p:blipFill>
          <a:blip r:embed="rId2">
            <a:extLst/>
          </a:blip>
          <a:stretch>
            <a:fillRect/>
          </a:stretch>
        </p:blipFill>
        <p:spPr>
          <a:xfrm>
            <a:off x="215900" y="79375"/>
            <a:ext cx="1384300" cy="1384301"/>
          </a:xfrm>
          <a:prstGeom prst="rect">
            <a:avLst/>
          </a:prstGeom>
          <a:ln w="12700">
            <a:miter lim="400000"/>
          </a:ln>
        </p:spPr>
      </p:pic>
      <p:sp>
        <p:nvSpPr>
          <p:cNvPr id="301" name="Shape 301"/>
          <p:cNvSpPr/>
          <p:nvPr/>
        </p:nvSpPr>
        <p:spPr>
          <a:xfrm>
            <a:off x="0" y="1524000"/>
            <a:ext cx="9144000" cy="0"/>
          </a:xfrm>
          <a:prstGeom prst="line">
            <a:avLst/>
          </a:prstGeom>
          <a:ln w="63500">
            <a:solidFill>
              <a:srgbClr val="3333FF"/>
            </a:solidFill>
          </a:ln>
        </p:spPr>
        <p:txBody>
          <a:bodyPr lIns="45719" rIns="45719"/>
          <a:lstStyle/>
          <a:p>
            <a:endParaRPr/>
          </a:p>
        </p:txBody>
      </p:sp>
      <p:pic>
        <p:nvPicPr>
          <p:cNvPr id="302" name="image3.tif" descr="C:\Users\SwingleSJ\AppData\Local\Microsoft\Windows\Temporary Internet Files\Content.Outlook\2NVD9O5P\DDTC Logo.tif"/>
          <p:cNvPicPr>
            <a:picLocks noChangeAspect="1"/>
          </p:cNvPicPr>
          <p:nvPr/>
        </p:nvPicPr>
        <p:blipFill>
          <a:blip r:embed="rId3">
            <a:extLst/>
          </a:blip>
          <a:stretch>
            <a:fillRect/>
          </a:stretch>
        </p:blipFill>
        <p:spPr>
          <a:xfrm>
            <a:off x="7696200" y="83160"/>
            <a:ext cx="1344601" cy="1365520"/>
          </a:xfrm>
          <a:prstGeom prst="rect">
            <a:avLst/>
          </a:prstGeom>
          <a:ln w="12700">
            <a:miter lim="400000"/>
          </a:ln>
        </p:spPr>
      </p:pic>
      <p:sp>
        <p:nvSpPr>
          <p:cNvPr id="303" name="Shape 303"/>
          <p:cNvSpPr>
            <a:spLocks noGrp="1"/>
          </p:cNvSpPr>
          <p:nvPr>
            <p:ph type="title"/>
          </p:nvPr>
        </p:nvSpPr>
        <p:spPr>
          <a:xfrm>
            <a:off x="1828800" y="228600"/>
            <a:ext cx="6781800" cy="1143000"/>
          </a:xfrm>
          <a:prstGeom prst="rect">
            <a:avLst/>
          </a:prstGeom>
        </p:spPr>
        <p:txBody>
          <a:bodyPr>
            <a:normAutofit/>
          </a:bodyPr>
          <a:lstStyle>
            <a:lvl1pPr>
              <a:defRPr>
                <a:latin typeface="Tahoma"/>
                <a:ea typeface="Tahoma"/>
                <a:cs typeface="Tahoma"/>
                <a:sym typeface="Tahoma"/>
              </a:defRPr>
            </a:lvl1pPr>
          </a:lstStyle>
          <a:p>
            <a:r>
              <a:t>Title Text</a:t>
            </a:r>
          </a:p>
        </p:txBody>
      </p:sp>
      <p:sp>
        <p:nvSpPr>
          <p:cNvPr id="304" name="Shape 304"/>
          <p:cNvSpPr>
            <a:spLocks noGrp="1"/>
          </p:cNvSpPr>
          <p:nvPr>
            <p:ph type="sldNum" sz="quarter" idx="2"/>
          </p:nvPr>
        </p:nvSpPr>
        <p:spPr>
          <a:xfrm>
            <a:off x="8252459" y="6248400"/>
            <a:ext cx="205741" cy="201424"/>
          </a:xfrm>
          <a:prstGeom prst="rect">
            <a:avLst/>
          </a:prstGeom>
        </p:spPr>
        <p:txBody>
          <a:bodyPr/>
          <a:lstStyle>
            <a:lvl1pPr>
              <a:defRPr sz="800">
                <a:solidFill>
                  <a:schemeClr val="accent3">
                    <a:lumOff val="44000"/>
                  </a:schemeClr>
                </a:solidFill>
              </a:defRPr>
            </a:lvl1pPr>
          </a:lstStyle>
          <a:p>
            <a:fld id="{86CB4B4D-7CA3-9044-876B-883B54F8677D}" type="slidenum">
              <a:t>‹#›</a:t>
            </a:fld>
            <a:endParaRPr/>
          </a:p>
        </p:txBody>
      </p:sp>
    </p:spTree>
    <p:extLst>
      <p:ext uri="{BB962C8B-B14F-4D97-AF65-F5344CB8AC3E}">
        <p14:creationId xmlns:p14="http://schemas.microsoft.com/office/powerpoint/2010/main" val="1413604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D64DF2-F011-4D65-8420-1278CB6360D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1352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84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BC6A6-32A8-46DD-9F3D-556869A5D9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42713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DDAF54-776E-4E41-A0D7-FD049BC81B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5364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72A68C-D9B1-49FC-A082-82A307179B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6094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no line">
    <p:spTree>
      <p:nvGrpSpPr>
        <p:cNvPr id="1" name=""/>
        <p:cNvGrpSpPr/>
        <p:nvPr/>
      </p:nvGrpSpPr>
      <p:grpSpPr>
        <a:xfrm>
          <a:off x="0" y="0"/>
          <a:ext cx="0" cy="0"/>
          <a:chOff x="0" y="0"/>
          <a:chExt cx="0" cy="0"/>
        </a:xfrm>
      </p:grpSpPr>
      <p:sp>
        <p:nvSpPr>
          <p:cNvPr id="2" name="Title 1"/>
          <p:cNvSpPr>
            <a:spLocks noGrp="1"/>
          </p:cNvSpPr>
          <p:nvPr>
            <p:ph type="title"/>
          </p:nvPr>
        </p:nvSpPr>
        <p:spPr>
          <a:xfrm>
            <a:off x="1492250" y="126979"/>
            <a:ext cx="7097251" cy="1435121"/>
          </a:xfrm>
        </p:spPr>
        <p:txBody>
          <a:bodyPr/>
          <a:lstStyle>
            <a:lvl1pPr>
              <a:defRPr sz="2000"/>
            </a:lvl1pPr>
          </a:lstStyle>
          <a:p>
            <a:r>
              <a:rPr lang="en-US"/>
              <a:t>Click to edit Master title style</a:t>
            </a:r>
          </a:p>
        </p:txBody>
      </p:sp>
    </p:spTree>
    <p:extLst>
      <p:ext uri="{BB962C8B-B14F-4D97-AF65-F5344CB8AC3E}">
        <p14:creationId xmlns:p14="http://schemas.microsoft.com/office/powerpoint/2010/main" val="6356206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D42417-7134-44F0-9B1F-EEEB6CD0CBA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53915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C6FA10-849F-4EBA-AD9C-7DD48FC7F4B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1533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695F97-8298-41DC-B6C4-63BF13EAC8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1800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E0716-3832-4AC1-BD0C-5E01E7F9C5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5674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791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5E7C1F-96FB-4B70-8688-EDC3938A5F1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90615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D0471-22D6-4FEA-9811-866A6D3ABF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3021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62467"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Times New Roman" pitchFamily="18" charset="0"/>
                <a:cs typeface="Times New Roman" pitchFamily="18" charset="0"/>
              </a:defRPr>
            </a:lvl1pPr>
          </a:lstStyle>
          <a:p>
            <a:r>
              <a:rPr lang="en-US" dirty="0"/>
              <a:t>Click to edit Master subtitle style</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6AB49AE-2CC6-4853-A0A1-1C544295A32D}" type="slidenum">
              <a:rPr lang="en-US">
                <a:solidFill>
                  <a:srgbClr val="FFFFFF"/>
                </a:solidFill>
              </a:rPr>
              <a:pPr>
                <a:defRPr/>
              </a:pPr>
              <a:t>‹#›</a:t>
            </a:fld>
            <a:endParaRPr lang="en-US" dirty="0">
              <a:solidFill>
                <a:srgbClr val="FFFFFF"/>
              </a:solidFill>
            </a:endParaRPr>
          </a:p>
        </p:txBody>
      </p:sp>
      <p:sp>
        <p:nvSpPr>
          <p:cNvPr id="11" name="Line 9"/>
          <p:cNvSpPr>
            <a:spLocks noChangeAspect="1" noChangeShapeType="1"/>
          </p:cNvSpPr>
          <p:nvPr userDrawn="1"/>
        </p:nvSpPr>
        <p:spPr bwMode="auto">
          <a:xfrm>
            <a:off x="-1587" y="1600200"/>
            <a:ext cx="3125787" cy="0"/>
          </a:xfrm>
          <a:prstGeom prst="line">
            <a:avLst/>
          </a:prstGeom>
          <a:noFill/>
          <a:ln w="63500">
            <a:solidFill>
              <a:srgbClr val="0000FF"/>
            </a:solidFill>
            <a:round/>
            <a:headEnd/>
            <a:tailEnd/>
          </a:ln>
          <a:effectLst/>
        </p:spPr>
        <p:txBody>
          <a:bodyPr/>
          <a:lstStyle/>
          <a:p>
            <a:pPr eaLnBrk="1" fontAlgn="auto" hangingPunct="1">
              <a:spcBef>
                <a:spcPts val="0"/>
              </a:spcBef>
              <a:spcAft>
                <a:spcPts val="0"/>
              </a:spcAft>
            </a:pPr>
            <a:endParaRPr lang="en-US" sz="1800" dirty="0">
              <a:solidFill>
                <a:srgbClr val="000000"/>
              </a:solidFill>
              <a:latin typeface="Tahoma"/>
              <a:ea typeface="+mn-ea"/>
            </a:endParaRPr>
          </a:p>
        </p:txBody>
      </p:sp>
      <p:sp>
        <p:nvSpPr>
          <p:cNvPr id="12" name="Line 10"/>
          <p:cNvSpPr>
            <a:spLocks noChangeAspect="1" noChangeShapeType="1"/>
          </p:cNvSpPr>
          <p:nvPr userDrawn="1"/>
        </p:nvSpPr>
        <p:spPr bwMode="auto">
          <a:xfrm>
            <a:off x="5867400" y="1600200"/>
            <a:ext cx="3276600" cy="0"/>
          </a:xfrm>
          <a:prstGeom prst="line">
            <a:avLst/>
          </a:prstGeom>
          <a:noFill/>
          <a:ln w="63500">
            <a:solidFill>
              <a:srgbClr val="0000FF"/>
            </a:solidFill>
            <a:round/>
            <a:headEnd/>
            <a:tailEnd/>
          </a:ln>
          <a:effectLst/>
        </p:spPr>
        <p:txBody>
          <a:bodyPr/>
          <a:lstStyle/>
          <a:p>
            <a:pPr eaLnBrk="1" fontAlgn="auto" hangingPunct="1">
              <a:spcBef>
                <a:spcPts val="0"/>
              </a:spcBef>
              <a:spcAft>
                <a:spcPts val="0"/>
              </a:spcAft>
            </a:pPr>
            <a:endParaRPr lang="en-US" sz="1800" dirty="0">
              <a:solidFill>
                <a:srgbClr val="000000"/>
              </a:solidFill>
              <a:latin typeface="Tahoma"/>
              <a:ea typeface="+mn-ea"/>
            </a:endParaRPr>
          </a:p>
        </p:txBody>
      </p:sp>
      <p:pic>
        <p:nvPicPr>
          <p:cNvPr id="13" name="Picture 4" descr="C:\Users\SwingleSJ\AppData\Local\Microsoft\Windows\Temporary Internet Files\Content.Outlook\2NVD9O5P\DDTC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68640" y="357452"/>
            <a:ext cx="2514600" cy="255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2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08118-EA46-452A-A238-AAB2E0DD8F0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8542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D64DF2-F011-4D65-8420-1278CB6360D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2697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2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no line">
    <p:spTree>
      <p:nvGrpSpPr>
        <p:cNvPr id="1" name=""/>
        <p:cNvGrpSpPr/>
        <p:nvPr/>
      </p:nvGrpSpPr>
      <p:grpSpPr>
        <a:xfrm>
          <a:off x="0" y="0"/>
          <a:ext cx="0" cy="0"/>
          <a:chOff x="0" y="0"/>
          <a:chExt cx="0" cy="0"/>
        </a:xfrm>
      </p:grpSpPr>
      <p:sp>
        <p:nvSpPr>
          <p:cNvPr id="3" name="Content Placeholder 2"/>
          <p:cNvSpPr txBox="1"/>
          <p:nvPr/>
        </p:nvSpPr>
        <p:spPr>
          <a:xfrm>
            <a:off x="457200" y="1828800"/>
            <a:ext cx="8132763" cy="4572000"/>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000" kern="1200">
                <a:solidFill>
                  <a:srgbClr val="002060"/>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rgbClr val="002060"/>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Clr>
                <a:srgbClr val="002060"/>
              </a:buClr>
              <a:defRPr/>
            </a:pPr>
            <a:r>
              <a:rPr lang="en-US" sz="1800" dirty="0"/>
              <a:t>Click to edit Master text styles</a:t>
            </a:r>
          </a:p>
          <a:p>
            <a:pPr lvl="1">
              <a:buClr>
                <a:srgbClr val="002060"/>
              </a:buClr>
              <a:defRPr/>
            </a:pPr>
            <a:r>
              <a:rPr lang="en-US" sz="1600" dirty="0"/>
              <a:t>Second level</a:t>
            </a:r>
          </a:p>
          <a:p>
            <a:pPr lvl="2">
              <a:buClr>
                <a:srgbClr val="002060"/>
              </a:buClr>
              <a:defRPr/>
            </a:pPr>
            <a:r>
              <a:rPr lang="en-US" dirty="0"/>
              <a:t>Third level</a:t>
            </a:r>
          </a:p>
          <a:p>
            <a:pPr lvl="3">
              <a:buClr>
                <a:srgbClr val="002060"/>
              </a:buClr>
              <a:defRPr/>
            </a:pPr>
            <a:r>
              <a:rPr lang="en-US" dirty="0"/>
              <a:t>Fourth level</a:t>
            </a:r>
          </a:p>
          <a:p>
            <a:pPr lvl="4">
              <a:buClr>
                <a:srgbClr val="002060"/>
              </a:buClr>
              <a:defRPr/>
            </a:pPr>
            <a:r>
              <a:rPr lang="en-US" dirty="0"/>
              <a:t>Fifth level</a:t>
            </a:r>
          </a:p>
        </p:txBody>
      </p:sp>
      <p:sp>
        <p:nvSpPr>
          <p:cNvPr id="2" name="Title 1"/>
          <p:cNvSpPr>
            <a:spLocks noGrp="1"/>
          </p:cNvSpPr>
          <p:nvPr>
            <p:ph type="title"/>
          </p:nvPr>
        </p:nvSpPr>
        <p:spPr>
          <a:xfrm>
            <a:off x="1492250" y="126979"/>
            <a:ext cx="7097251" cy="1435121"/>
          </a:xfrm>
        </p:spPr>
        <p:txBody>
          <a:bodyPr/>
          <a:lstStyle>
            <a:lvl1pPr>
              <a:defRPr sz="2000"/>
            </a:lvl1pPr>
          </a:lstStyle>
          <a:p>
            <a:r>
              <a:rPr lang="en-US"/>
              <a:t>Click to edit Master title style</a:t>
            </a:r>
          </a:p>
        </p:txBody>
      </p:sp>
    </p:spTree>
    <p:extLst>
      <p:ext uri="{BB962C8B-B14F-4D97-AF65-F5344CB8AC3E}">
        <p14:creationId xmlns:p14="http://schemas.microsoft.com/office/powerpoint/2010/main" val="36924883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BC6A6-32A8-46DD-9F3D-556869A5D9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1167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DDAF54-776E-4E41-A0D7-FD049BC81B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13584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72A68C-D9B1-49FC-A082-82A307179B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299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D42417-7134-44F0-9B1F-EEEB6CD0CBA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71596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C6FA10-849F-4EBA-AD9C-7DD48FC7F4B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6552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695F97-8298-41DC-B6C4-63BF13EAC8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444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E0716-3832-4AC1-BD0C-5E01E7F9C5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7542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791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5E7C1F-96FB-4B70-8688-EDC3938A5F1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73861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D0471-22D6-4FEA-9811-866A6D3ABF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4881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62467"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Times New Roman" pitchFamily="18" charset="0"/>
                <a:cs typeface="Times New Roman" pitchFamily="18" charset="0"/>
              </a:defRPr>
            </a:lvl1pPr>
          </a:lstStyle>
          <a:p>
            <a:r>
              <a:rPr lang="en-US" dirty="0"/>
              <a:t>Click to edit Master subtitle style</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6AB49AE-2CC6-4853-A0A1-1C544295A32D}" type="slidenum">
              <a:rPr lang="en-US">
                <a:solidFill>
                  <a:srgbClr val="FFFFFF"/>
                </a:solidFill>
              </a:rPr>
              <a:pPr>
                <a:defRPr/>
              </a:pPr>
              <a:t>‹#›</a:t>
            </a:fld>
            <a:endParaRPr lang="en-US" dirty="0">
              <a:solidFill>
                <a:srgbClr val="FFFFFF"/>
              </a:solidFill>
            </a:endParaRPr>
          </a:p>
        </p:txBody>
      </p:sp>
      <p:sp>
        <p:nvSpPr>
          <p:cNvPr id="11" name="Line 9"/>
          <p:cNvSpPr>
            <a:spLocks noChangeAspect="1" noChangeShapeType="1"/>
          </p:cNvSpPr>
          <p:nvPr userDrawn="1"/>
        </p:nvSpPr>
        <p:spPr bwMode="auto">
          <a:xfrm>
            <a:off x="-1587" y="1600200"/>
            <a:ext cx="3125787" cy="0"/>
          </a:xfrm>
          <a:prstGeom prst="line">
            <a:avLst/>
          </a:prstGeom>
          <a:noFill/>
          <a:ln w="63500">
            <a:solidFill>
              <a:srgbClr val="0000FF"/>
            </a:solidFill>
            <a:round/>
            <a:headEnd/>
            <a:tailEnd/>
          </a:ln>
          <a:effectLst/>
        </p:spPr>
        <p:txBody>
          <a:bodyPr/>
          <a:lstStyle/>
          <a:p>
            <a:pPr eaLnBrk="1" fontAlgn="auto" hangingPunct="1">
              <a:spcBef>
                <a:spcPts val="0"/>
              </a:spcBef>
              <a:spcAft>
                <a:spcPts val="0"/>
              </a:spcAft>
            </a:pPr>
            <a:endParaRPr lang="en-US" sz="1800" dirty="0">
              <a:solidFill>
                <a:srgbClr val="000000"/>
              </a:solidFill>
              <a:latin typeface="Tahoma"/>
              <a:ea typeface="+mn-ea"/>
            </a:endParaRPr>
          </a:p>
        </p:txBody>
      </p:sp>
      <p:sp>
        <p:nvSpPr>
          <p:cNvPr id="12" name="Line 10"/>
          <p:cNvSpPr>
            <a:spLocks noChangeAspect="1" noChangeShapeType="1"/>
          </p:cNvSpPr>
          <p:nvPr userDrawn="1"/>
        </p:nvSpPr>
        <p:spPr bwMode="auto">
          <a:xfrm>
            <a:off x="5867400" y="1600200"/>
            <a:ext cx="3276600" cy="0"/>
          </a:xfrm>
          <a:prstGeom prst="line">
            <a:avLst/>
          </a:prstGeom>
          <a:noFill/>
          <a:ln w="63500">
            <a:solidFill>
              <a:srgbClr val="0000FF"/>
            </a:solidFill>
            <a:round/>
            <a:headEnd/>
            <a:tailEnd/>
          </a:ln>
          <a:effectLst/>
        </p:spPr>
        <p:txBody>
          <a:bodyPr/>
          <a:lstStyle/>
          <a:p>
            <a:pPr eaLnBrk="1" fontAlgn="auto" hangingPunct="1">
              <a:spcBef>
                <a:spcPts val="0"/>
              </a:spcBef>
              <a:spcAft>
                <a:spcPts val="0"/>
              </a:spcAft>
            </a:pPr>
            <a:endParaRPr lang="en-US" sz="1800" dirty="0">
              <a:solidFill>
                <a:srgbClr val="000000"/>
              </a:solidFill>
              <a:latin typeface="Tahoma"/>
              <a:ea typeface="+mn-ea"/>
            </a:endParaRPr>
          </a:p>
        </p:txBody>
      </p:sp>
      <p:pic>
        <p:nvPicPr>
          <p:cNvPr id="13" name="Picture 4" descr="C:\Users\SwingleSJ\AppData\Local\Microsoft\Windows\Temporary Internet Files\Content.Outlook\2NVD9O5P\DDTC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68640" y="357452"/>
            <a:ext cx="2514600" cy="255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5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63" y="2125663"/>
            <a:ext cx="9147176"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dirty="0"/>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7000" y="127000"/>
            <a:ext cx="12795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4893" y="2208879"/>
            <a:ext cx="7886700" cy="1676400"/>
          </a:xfrm>
        </p:spPr>
        <p:txBody>
          <a:bodyPr>
            <a:noAutofit/>
          </a:bodyPr>
          <a:lstStyle>
            <a:lvl1pPr algn="ctr">
              <a:lnSpc>
                <a:spcPct val="80000"/>
              </a:lnSpc>
              <a:defRPr sz="3600" b="0" spc="113" baseline="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624893" y="4202841"/>
            <a:ext cx="7886700" cy="1174639"/>
          </a:xfrm>
          <a:prstGeom prst="rect">
            <a:avLst/>
          </a:prstGeom>
        </p:spPr>
        <p:txBody>
          <a:bodyPr anchor="t">
            <a:normAutofit/>
          </a:bodyP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6367268"/>
      </p:ext>
    </p:extLst>
  </p:cSld>
  <p:clrMapOvr>
    <a:overrideClrMapping bg1="lt1" tx1="dk1" bg2="lt2" tx2="dk2" accent1="accent1" accent2="accent2" accent3="accent3" accent4="accent4" accent5="accent5" accent6="accent6" hlink="hlink" folHlink="folHlink"/>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08118-EA46-452A-A238-AAB2E0DD8F0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29764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D64DF2-F011-4D65-8420-1278CB6360D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2964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840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BC6A6-32A8-46DD-9F3D-556869A5D9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4479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DDAF54-776E-4E41-A0D7-FD049BC81B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1506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72A68C-D9B1-49FC-A082-82A307179B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13404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D42417-7134-44F0-9B1F-EEEB6CD0CBA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4722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C6FA10-849F-4EBA-AD9C-7DD48FC7F4B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9223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695F97-8298-41DC-B6C4-63BF13EAC8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4187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E0716-3832-4AC1-BD0C-5E01E7F9C5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1362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p:cNvSpPr/>
          <p:nvPr/>
        </p:nvSpPr>
        <p:spPr>
          <a:xfrm>
            <a:off x="0" y="0"/>
            <a:ext cx="9147175" cy="450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dirty="0"/>
          </a:p>
        </p:txBody>
      </p:sp>
      <p:sp>
        <p:nvSpPr>
          <p:cNvPr id="3" name="Rectangle 2"/>
          <p:cNvSpPr/>
          <p:nvPr/>
        </p:nvSpPr>
        <p:spPr>
          <a:xfrm>
            <a:off x="2516188" y="4316413"/>
            <a:ext cx="4092575" cy="460375"/>
          </a:xfrm>
          <a:prstGeom prst="rect">
            <a:avLst/>
          </a:prstGeom>
        </p:spPr>
        <p:txBody>
          <a:bodyPr wrap="none">
            <a:spAutoFit/>
          </a:bodyPr>
          <a:lstStyle/>
          <a:p>
            <a:pPr marL="55721">
              <a:spcBef>
                <a:spcPts val="221"/>
              </a:spcBef>
              <a:spcAft>
                <a:spcPct val="0"/>
              </a:spcAft>
              <a:defRPr/>
            </a:pPr>
            <a:r>
              <a:rPr lang="en-US" spc="-75" dirty="0">
                <a:solidFill>
                  <a:srgbClr val="002060"/>
                </a:solidFill>
                <a:latin typeface="+mn-lt"/>
                <a:ea typeface="Arial" panose="020B0604020202020204" pitchFamily="34" charset="0"/>
                <a:cs typeface="Times New Roman" panose="02020603050405020304" pitchFamily="18" charset="0"/>
              </a:rPr>
              <a:t>Society for International Affairs</a:t>
            </a:r>
            <a:endParaRPr lang="en-US" dirty="0">
              <a:solidFill>
                <a:srgbClr val="002060"/>
              </a:solidFill>
              <a:latin typeface="+mn-lt"/>
              <a:ea typeface="Arial" panose="020B0604020202020204" pitchFamily="34" charset="0"/>
              <a:cs typeface="Times New Roman" panose="02020603050405020304" pitchFamily="18" charset="0"/>
            </a:endParaRPr>
          </a:p>
        </p:txBody>
      </p:sp>
      <p:cxnSp>
        <p:nvCxnSpPr>
          <p:cNvPr id="4" name="Straight Connector 3"/>
          <p:cNvCxnSpPr/>
          <p:nvPr/>
        </p:nvCxnSpPr>
        <p:spPr>
          <a:xfrm flipV="1">
            <a:off x="-3175" y="6313488"/>
            <a:ext cx="9144000" cy="0"/>
          </a:xfrm>
          <a:prstGeom prst="line">
            <a:avLst/>
          </a:prstGeom>
          <a:ln w="38100">
            <a:solidFill>
              <a:srgbClr val="002060"/>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588" y="0"/>
            <a:ext cx="91408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dirty="0"/>
          </a:p>
        </p:txBody>
      </p:sp>
      <p:cxnSp>
        <p:nvCxnSpPr>
          <p:cNvPr id="6" name="Straight Connector 5"/>
          <p:cNvCxnSpPr/>
          <p:nvPr/>
        </p:nvCxnSpPr>
        <p:spPr>
          <a:xfrm>
            <a:off x="0" y="2035175"/>
            <a:ext cx="3382963"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08375" y="889000"/>
            <a:ext cx="2124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8" name="Straight Connector 7"/>
          <p:cNvCxnSpPr/>
          <p:nvPr/>
        </p:nvCxnSpPr>
        <p:spPr>
          <a:xfrm>
            <a:off x="5668963" y="2035175"/>
            <a:ext cx="3475037"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68963" y="2035175"/>
            <a:ext cx="3475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036763"/>
            <a:ext cx="3382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8401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791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5E7C1F-96FB-4B70-8688-EDC3938A5F1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98831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D0471-22D6-4FEA-9811-866A6D3ABF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622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674688" y="377827"/>
            <a:ext cx="7772400" cy="587375"/>
          </a:xfrm>
        </p:spPr>
        <p:txBody>
          <a:bodyPr anchor="b"/>
          <a:lstStyle>
            <a:lvl1pPr algn="ctr">
              <a:defRPr sz="2700" i="1"/>
            </a:lvl1pPr>
          </a:lstStyle>
          <a:p>
            <a:r>
              <a:rPr lang="en-US"/>
              <a:t>Click to add Title</a:t>
            </a:r>
          </a:p>
        </p:txBody>
      </p:sp>
      <p:sp>
        <p:nvSpPr>
          <p:cNvPr id="107523" name="Rectangle 3"/>
          <p:cNvSpPr>
            <a:spLocks noGrp="1" noChangeArrowheads="1"/>
          </p:cNvSpPr>
          <p:nvPr>
            <p:ph type="subTitle" idx="1"/>
          </p:nvPr>
        </p:nvSpPr>
        <p:spPr>
          <a:xfrm>
            <a:off x="1360488" y="4883150"/>
            <a:ext cx="6400800" cy="831850"/>
          </a:xfrm>
        </p:spPr>
        <p:txBody>
          <a:bodyPr wrap="none"/>
          <a:lstStyle>
            <a:lvl1pPr marL="0" indent="0" algn="ctr">
              <a:lnSpc>
                <a:spcPct val="70000"/>
              </a:lnSpc>
              <a:buFont typeface="Wingdings" pitchFamily="2" charset="2"/>
              <a:buNone/>
              <a:defRPr sz="1500"/>
            </a:lvl1pPr>
          </a:lstStyle>
          <a:p>
            <a:r>
              <a:rPr lang="en-US"/>
              <a:t>Click to add Subtitle</a:t>
            </a:r>
          </a:p>
        </p:txBody>
      </p:sp>
      <p:sp>
        <p:nvSpPr>
          <p:cNvPr id="8" name="Rectangle 4"/>
          <p:cNvSpPr>
            <a:spLocks noGrp="1" noChangeArrowheads="1"/>
          </p:cNvSpPr>
          <p:nvPr>
            <p:ph type="sldNum" sz="quarter" idx="10"/>
          </p:nvPr>
        </p:nvSpPr>
        <p:spPr>
          <a:xfrm>
            <a:off x="7010400" y="6381750"/>
            <a:ext cx="2133600" cy="476250"/>
          </a:xfrm>
        </p:spPr>
        <p:txBody>
          <a:bodyPr/>
          <a:lstStyle>
            <a:lvl1pPr>
              <a:defRPr/>
            </a:lvl1pPr>
          </a:lstStyle>
          <a:p>
            <a:pPr>
              <a:defRPr/>
            </a:pPr>
            <a:endParaRPr lang="en-US" dirty="0">
              <a:solidFill>
                <a:prstClr val="black"/>
              </a:solidFill>
            </a:endParaRPr>
          </a:p>
          <a:p>
            <a:pPr>
              <a:defRPr/>
            </a:pPr>
            <a:endParaRPr lang="en-US" dirty="0">
              <a:solidFill>
                <a:prstClr val="black"/>
              </a:solidFill>
            </a:endParaRPr>
          </a:p>
          <a:p>
            <a:pPr>
              <a:defRPr/>
            </a:pPr>
            <a:fld id="{AA28FBB8-6DAC-4D63-8967-91CB66C14B9B}" type="slidenum">
              <a:rPr lang="en-US">
                <a:solidFill>
                  <a:prstClr val="black"/>
                </a:solidFill>
              </a:rPr>
              <a:pPr>
                <a:defRPr/>
              </a:pPr>
              <a:t>‹#›</a:t>
            </a:fld>
            <a:endParaRPr lang="en-US" dirty="0">
              <a:solidFill>
                <a:prstClr val="black"/>
              </a:solidFill>
            </a:endParaRPr>
          </a:p>
        </p:txBody>
      </p:sp>
      <p:grpSp>
        <p:nvGrpSpPr>
          <p:cNvPr id="10" name="Group 22"/>
          <p:cNvGrpSpPr>
            <a:grpSpLocks/>
          </p:cNvGrpSpPr>
          <p:nvPr userDrawn="1"/>
        </p:nvGrpSpPr>
        <p:grpSpPr bwMode="auto">
          <a:xfrm>
            <a:off x="76200" y="1054102"/>
            <a:ext cx="8961120" cy="41275"/>
            <a:chOff x="624" y="664"/>
            <a:chExt cx="4992" cy="26"/>
          </a:xfrm>
        </p:grpSpPr>
        <p:sp>
          <p:nvSpPr>
            <p:cNvPr id="11" name="Line 10"/>
            <p:cNvSpPr>
              <a:spLocks noChangeShapeType="1"/>
            </p:cNvSpPr>
            <p:nvPr/>
          </p:nvSpPr>
          <p:spPr bwMode="auto">
            <a:xfrm>
              <a:off x="624" y="664"/>
              <a:ext cx="4992" cy="0"/>
            </a:xfrm>
            <a:prstGeom prst="line">
              <a:avLst/>
            </a:prstGeom>
            <a:noFill/>
            <a:ln w="28575">
              <a:solidFill>
                <a:srgbClr val="CC0000"/>
              </a:solidFill>
              <a:round/>
              <a:headEnd/>
              <a:tailEnd/>
            </a:ln>
            <a:effectLst/>
          </p:spPr>
          <p:txBody>
            <a:bodyPr/>
            <a:lstStyle/>
            <a:p>
              <a:pPr eaLnBrk="1" hangingPunct="1">
                <a:defRPr/>
              </a:pPr>
              <a:endParaRPr lang="en-US" sz="1350" dirty="0">
                <a:solidFill>
                  <a:prstClr val="black"/>
                </a:solidFill>
                <a:latin typeface="Arial"/>
                <a:ea typeface="+mn-ea"/>
                <a:cs typeface="Arial" pitchFamily="34" charset="0"/>
              </a:endParaRPr>
            </a:p>
          </p:txBody>
        </p:sp>
        <p:sp>
          <p:nvSpPr>
            <p:cNvPr id="12" name="Line 11"/>
            <p:cNvSpPr>
              <a:spLocks noChangeShapeType="1"/>
            </p:cNvSpPr>
            <p:nvPr/>
          </p:nvSpPr>
          <p:spPr bwMode="auto">
            <a:xfrm>
              <a:off x="624" y="690"/>
              <a:ext cx="4992" cy="0"/>
            </a:xfrm>
            <a:prstGeom prst="line">
              <a:avLst/>
            </a:prstGeom>
            <a:noFill/>
            <a:ln w="28575">
              <a:solidFill>
                <a:srgbClr val="000099"/>
              </a:solidFill>
              <a:round/>
              <a:headEnd/>
              <a:tailEnd/>
            </a:ln>
            <a:effectLst/>
          </p:spPr>
          <p:txBody>
            <a:bodyPr/>
            <a:lstStyle/>
            <a:p>
              <a:pPr eaLnBrk="1" hangingPunct="1">
                <a:defRPr/>
              </a:pPr>
              <a:endParaRPr lang="en-US" sz="1350" dirty="0">
                <a:solidFill>
                  <a:prstClr val="black"/>
                </a:solidFill>
                <a:latin typeface="Arial"/>
                <a:ea typeface="+mn-ea"/>
                <a:cs typeface="Arial" pitchFamily="34" charset="0"/>
              </a:endParaRPr>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297" y="1374545"/>
            <a:ext cx="3493409" cy="3493409"/>
          </a:xfrm>
          <a:prstGeom prst="rect">
            <a:avLst/>
          </a:prstGeom>
        </p:spPr>
      </p:pic>
    </p:spTree>
    <p:extLst>
      <p:ext uri="{BB962C8B-B14F-4D97-AF65-F5344CB8AC3E}">
        <p14:creationId xmlns:p14="http://schemas.microsoft.com/office/powerpoint/2010/main" val="1522622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D24E647-DDD2-442A-A136-C7F0E3751A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22802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0D5BA5B-718B-451A-A728-7170F6C5093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92007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2702"/>
            <a:ext cx="4038600" cy="50149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2702"/>
            <a:ext cx="4038600" cy="50149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F57FFA0-8629-4266-9684-2DDA5A568A5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23340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6A8CAA5-D16A-417A-ADDB-70146DB83B8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38377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C526BD12-6E2C-49D2-9D57-30C406402A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86446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5149178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B228E2B-69D0-44EC-85B4-0478C7057F7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6486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Rectangle 1"/>
          <p:cNvSpPr/>
          <p:nvPr/>
        </p:nvSpPr>
        <p:spPr>
          <a:xfrm>
            <a:off x="0" y="0"/>
            <a:ext cx="9147175" cy="450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dirty="0"/>
          </a:p>
        </p:txBody>
      </p:sp>
      <p:sp>
        <p:nvSpPr>
          <p:cNvPr id="3" name="Rectangle 2"/>
          <p:cNvSpPr/>
          <p:nvPr/>
        </p:nvSpPr>
        <p:spPr>
          <a:xfrm>
            <a:off x="2522538" y="6324600"/>
            <a:ext cx="4092575" cy="461963"/>
          </a:xfrm>
          <a:prstGeom prst="rect">
            <a:avLst/>
          </a:prstGeom>
        </p:spPr>
        <p:txBody>
          <a:bodyPr wrap="none">
            <a:spAutoFit/>
          </a:bodyPr>
          <a:lstStyle/>
          <a:p>
            <a:pPr marL="55721">
              <a:spcBef>
                <a:spcPts val="221"/>
              </a:spcBef>
              <a:spcAft>
                <a:spcPct val="0"/>
              </a:spcAft>
              <a:defRPr/>
            </a:pPr>
            <a:r>
              <a:rPr lang="en-US" spc="-75" dirty="0">
                <a:solidFill>
                  <a:srgbClr val="002060"/>
                </a:solidFill>
                <a:latin typeface="+mn-lt"/>
                <a:ea typeface="Arial" panose="020B0604020202020204" pitchFamily="34" charset="0"/>
                <a:cs typeface="Times New Roman" panose="02020603050405020304" pitchFamily="18" charset="0"/>
              </a:rPr>
              <a:t>Society for International Affairs</a:t>
            </a:r>
            <a:endParaRPr lang="en-US" dirty="0">
              <a:solidFill>
                <a:srgbClr val="002060"/>
              </a:solidFill>
              <a:latin typeface="+mn-lt"/>
              <a:ea typeface="Arial" panose="020B0604020202020204" pitchFamily="34" charset="0"/>
              <a:cs typeface="Times New Roman" panose="02020603050405020304" pitchFamily="18" charset="0"/>
            </a:endParaRPr>
          </a:p>
        </p:txBody>
      </p:sp>
      <p:cxnSp>
        <p:nvCxnSpPr>
          <p:cNvPr id="4" name="Straight Connector 3"/>
          <p:cNvCxnSpPr/>
          <p:nvPr/>
        </p:nvCxnSpPr>
        <p:spPr>
          <a:xfrm flipV="1">
            <a:off x="-3175" y="6313488"/>
            <a:ext cx="9144000" cy="0"/>
          </a:xfrm>
          <a:prstGeom prst="line">
            <a:avLst/>
          </a:prstGeom>
          <a:ln w="38100">
            <a:solidFill>
              <a:srgbClr val="002060"/>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588" y="0"/>
            <a:ext cx="91408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dirty="0"/>
          </a:p>
        </p:txBody>
      </p:sp>
      <p:cxnSp>
        <p:nvCxnSpPr>
          <p:cNvPr id="6" name="Straight Connector 5"/>
          <p:cNvCxnSpPr/>
          <p:nvPr/>
        </p:nvCxnSpPr>
        <p:spPr>
          <a:xfrm>
            <a:off x="0" y="2035175"/>
            <a:ext cx="3382963"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08375" y="889000"/>
            <a:ext cx="2124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8" name="Straight Connector 7"/>
          <p:cNvCxnSpPr/>
          <p:nvPr/>
        </p:nvCxnSpPr>
        <p:spPr>
          <a:xfrm>
            <a:off x="5668963" y="2035175"/>
            <a:ext cx="3475037"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68963" y="2035175"/>
            <a:ext cx="3475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036763"/>
            <a:ext cx="3382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77168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751A4C2-2F34-4F40-B2AD-49EBFE6198A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26619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F81D004-7F83-4156-A5C2-038ABFB489F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464746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4163"/>
            <a:ext cx="2108200" cy="601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84163"/>
            <a:ext cx="6172200"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756EF45-B4B2-41DA-BBA7-F594FFE93CF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93734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1" y="284163"/>
            <a:ext cx="7874000" cy="868362"/>
          </a:xfrm>
        </p:spPr>
        <p:txBody>
          <a:bodyPr/>
          <a:lstStyle/>
          <a:p>
            <a:r>
              <a:rPr lang="en-US"/>
              <a:t>Click to edit Master title style</a:t>
            </a:r>
          </a:p>
        </p:txBody>
      </p:sp>
      <p:sp>
        <p:nvSpPr>
          <p:cNvPr id="3" name="SmartArt Placeholder 2"/>
          <p:cNvSpPr>
            <a:spLocks noGrp="1"/>
          </p:cNvSpPr>
          <p:nvPr>
            <p:ph type="dgm" idx="1"/>
          </p:nvPr>
        </p:nvSpPr>
        <p:spPr>
          <a:xfrm>
            <a:off x="457200" y="1282702"/>
            <a:ext cx="8229600" cy="501491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F1D5CB6F-CC3F-4C1C-B655-8A7F44E2F6E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92266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1527807-0E53-44C2-B580-EF51446F897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48765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a:prstGeom prst="rect">
            <a:avLst/>
          </a:prstGeom>
        </p:spPr>
        <p:txBody>
          <a:bodyPr/>
          <a:lstStyle/>
          <a:p>
            <a:endParaRPr lang="en-US" dirty="0"/>
          </a:p>
        </p:txBody>
      </p:sp>
      <p:sp>
        <p:nvSpPr>
          <p:cNvPr id="5" name="Rectangle 6"/>
          <p:cNvSpPr txBox="1">
            <a:spLocks noChangeArrowheads="1"/>
          </p:cNvSpPr>
          <p:nvPr userDrawn="1"/>
        </p:nvSpPr>
        <p:spPr bwMode="auto">
          <a:xfrm>
            <a:off x="8891589" y="6632577"/>
            <a:ext cx="231775" cy="282575"/>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fld id="{3D24E647-DDD2-442A-A136-C7F0E3751A42}" type="slidenum">
              <a:rPr lang="en-US" sz="750" smtClean="0">
                <a:solidFill>
                  <a:prstClr val="black"/>
                </a:solidFill>
              </a:rPr>
              <a:pPr eaLnBrk="1" hangingPunct="1">
                <a:defRPr/>
              </a:pPr>
              <a:t>‹#›</a:t>
            </a:fld>
            <a:endParaRPr lang="en-US" sz="750" dirty="0">
              <a:solidFill>
                <a:prstClr val="black"/>
              </a:solidFill>
            </a:endParaRPr>
          </a:p>
        </p:txBody>
      </p:sp>
    </p:spTree>
    <p:extLst>
      <p:ext uri="{BB962C8B-B14F-4D97-AF65-F5344CB8AC3E}">
        <p14:creationId xmlns:p14="http://schemas.microsoft.com/office/powerpoint/2010/main" val="327074625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BC31EDA7-7690-4644-A0E0-84C36D3F2ECE}" type="slidenum">
              <a:rPr lang="en-US" smtClean="0"/>
              <a:pPr/>
              <a:t>‹#›</a:t>
            </a:fld>
            <a:endParaRPr lang="en-US" dirty="0"/>
          </a:p>
        </p:txBody>
      </p:sp>
    </p:spTree>
    <p:extLst>
      <p:ext uri="{BB962C8B-B14F-4D97-AF65-F5344CB8AC3E}">
        <p14:creationId xmlns:p14="http://schemas.microsoft.com/office/powerpoint/2010/main" val="155716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a:xfrm>
            <a:off x="8534400" y="6248400"/>
            <a:ext cx="548640" cy="396240"/>
          </a:xfrm>
        </p:spPr>
        <p:txBody>
          <a:bodyPr/>
          <a:lstStyle/>
          <a:p>
            <a:fld id="{BC31EDA7-7690-4644-A0E0-84C36D3F2ECE}" type="slidenum">
              <a:rPr lang="en-US" smtClean="0"/>
              <a:pPr/>
              <a:t>‹#›</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38800"/>
            <a:ext cx="16335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314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fld id="{EA7C8D44-3667-46F6-9772-CC52308E2A7F}" type="slidenum">
              <a:rPr lang="en-US" smtClean="0">
                <a:solidFill>
                  <a:prstClr val="black"/>
                </a:solidFill>
              </a:rPr>
              <a:pPr/>
              <a:t>‹#›</a:t>
            </a:fld>
            <a:endParaRPr lang="en-US" dirty="0">
              <a:solidFill>
                <a:prstClr val="black"/>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sz="1800" dirty="0">
              <a:solidFill>
                <a:prstClr val="black"/>
              </a:solidFill>
              <a:latin typeface="Calibri"/>
              <a:ea typeface="+mn-ea"/>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873457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252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Rectangle 1"/>
          <p:cNvSpPr/>
          <p:nvPr/>
        </p:nvSpPr>
        <p:spPr>
          <a:xfrm>
            <a:off x="0" y="0"/>
            <a:ext cx="9147175" cy="450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dirty="0"/>
          </a:p>
        </p:txBody>
      </p:sp>
      <p:cxnSp>
        <p:nvCxnSpPr>
          <p:cNvPr id="3" name="Straight Connector 2"/>
          <p:cNvCxnSpPr/>
          <p:nvPr/>
        </p:nvCxnSpPr>
        <p:spPr>
          <a:xfrm flipV="1">
            <a:off x="-3175" y="6313488"/>
            <a:ext cx="9144000" cy="0"/>
          </a:xfrm>
          <a:prstGeom prst="line">
            <a:avLst/>
          </a:prstGeom>
          <a:ln w="38100">
            <a:solidFill>
              <a:srgbClr val="002060"/>
            </a:solidFill>
          </a:ln>
          <a:effectLst/>
        </p:spPr>
        <p:style>
          <a:lnRef idx="1">
            <a:schemeClr val="accent1"/>
          </a:lnRef>
          <a:fillRef idx="0">
            <a:schemeClr val="accent1"/>
          </a:fillRef>
          <a:effectRef idx="0">
            <a:schemeClr val="accent1"/>
          </a:effectRef>
          <a:fontRef idx="minor">
            <a:schemeClr val="tx1"/>
          </a:fontRef>
        </p:style>
      </p:cxnSp>
      <p:sp>
        <p:nvSpPr>
          <p:cNvPr id="4" name="TextBox 3"/>
          <p:cNvSpPr txBox="1">
            <a:spLocks noChangeArrowheads="1"/>
          </p:cNvSpPr>
          <p:nvPr/>
        </p:nvSpPr>
        <p:spPr bwMode="auto">
          <a:xfrm>
            <a:off x="1588" y="0"/>
            <a:ext cx="91408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dirty="0"/>
          </a:p>
        </p:txBody>
      </p:sp>
      <p:cxnSp>
        <p:nvCxnSpPr>
          <p:cNvPr id="5" name="Straight Connector 4"/>
          <p:cNvCxnSpPr/>
          <p:nvPr/>
        </p:nvCxnSpPr>
        <p:spPr>
          <a:xfrm>
            <a:off x="0" y="2035175"/>
            <a:ext cx="3382963"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08375" y="889000"/>
            <a:ext cx="2124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7" name="Straight Connector 6"/>
          <p:cNvCxnSpPr/>
          <p:nvPr/>
        </p:nvCxnSpPr>
        <p:spPr>
          <a:xfrm>
            <a:off x="5668963" y="2035175"/>
            <a:ext cx="3475037"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68963" y="2035175"/>
            <a:ext cx="3475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036763"/>
            <a:ext cx="3382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p:nvPr/>
        </p:nvSpPr>
        <p:spPr>
          <a:xfrm>
            <a:off x="506413" y="3338513"/>
            <a:ext cx="8131175" cy="2974975"/>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000" kern="1200">
                <a:solidFill>
                  <a:srgbClr val="002060"/>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rgbClr val="002060"/>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rgbClr val="002060"/>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Clr>
                <a:srgbClr val="002060"/>
              </a:buClr>
              <a:buFont typeface="Wingdings" pitchFamily="2" charset="2"/>
              <a:buNone/>
              <a:defRPr/>
            </a:pPr>
            <a:r>
              <a:rPr lang="en-US" dirty="0"/>
              <a:t>Click to edit Master text styles</a:t>
            </a:r>
          </a:p>
          <a:p>
            <a:pPr marL="0" indent="0" algn="ctr" fontAlgn="auto">
              <a:buClr>
                <a:srgbClr val="002060"/>
              </a:buClr>
              <a:buFont typeface="Wingdings" pitchFamily="2" charset="2"/>
              <a:buNone/>
              <a:defRPr/>
            </a:pPr>
            <a:r>
              <a:rPr lang="en-US" sz="1800" dirty="0"/>
              <a:t>Click to edit Master text styles</a:t>
            </a:r>
          </a:p>
          <a:p>
            <a:pPr marL="0" indent="0" algn="ctr" fontAlgn="auto">
              <a:buClr>
                <a:srgbClr val="002060"/>
              </a:buClr>
              <a:buFont typeface="Wingdings" pitchFamily="2" charset="2"/>
              <a:buNone/>
              <a:defRPr/>
            </a:pPr>
            <a:r>
              <a:rPr lang="en-US" sz="1600" dirty="0"/>
              <a:t>Click to edit Master text styles</a:t>
            </a:r>
          </a:p>
          <a:p>
            <a:pPr marL="0" indent="0" algn="ctr" fontAlgn="auto">
              <a:buClr>
                <a:srgbClr val="002060"/>
              </a:buClr>
              <a:buFont typeface="Wingdings" pitchFamily="2" charset="2"/>
              <a:buNone/>
              <a:defRPr/>
            </a:pPr>
            <a:r>
              <a:rPr lang="en-US" sz="1600" dirty="0"/>
              <a:t>Click to edit Master text styles</a:t>
            </a:r>
          </a:p>
          <a:p>
            <a:pPr marL="0" indent="0" algn="ctr">
              <a:buClr>
                <a:srgbClr val="002060"/>
              </a:buClr>
              <a:buFont typeface="Wingdings" pitchFamily="2" charset="2"/>
              <a:buNone/>
              <a:defRPr/>
            </a:pPr>
            <a:endParaRPr lang="en-US" sz="1600" dirty="0"/>
          </a:p>
        </p:txBody>
      </p:sp>
    </p:spTree>
    <p:extLst>
      <p:ext uri="{BB962C8B-B14F-4D97-AF65-F5344CB8AC3E}">
        <p14:creationId xmlns:p14="http://schemas.microsoft.com/office/powerpoint/2010/main" val="134565816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623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6510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7" name="Slide Number Placeholder 6"/>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758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9" name="Slide Number Placeholder 8"/>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3215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5" name="Slide Number Placeholder 4"/>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4993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4" name="Slide Number Placeholder 3"/>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418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7" name="Slide Number Placeholder 6"/>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28611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7" name="Slide Number Placeholder 6"/>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8854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22299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eaLnBrk="1" hangingPunct="1"/>
            <a:endParaRPr lang="en-US" dirty="0">
              <a:solidFill>
                <a:prstClr val="black"/>
              </a:solidFill>
              <a:cs typeface="Arial" pitchFamily="34" charset="0"/>
            </a:endParaRPr>
          </a:p>
        </p:txBody>
      </p:sp>
      <p:sp>
        <p:nvSpPr>
          <p:cNvPr id="6" name="Slide Number Placeholder 5"/>
          <p:cNvSpPr>
            <a:spLocks noGrp="1"/>
          </p:cNvSpPr>
          <p:nvPr>
            <p:ph type="sldNum" sz="quarter" idx="12"/>
          </p:nvPr>
        </p:nvSpPr>
        <p:spPr/>
        <p:txBody>
          <a:bodyPr/>
          <a:lstStyle/>
          <a:p>
            <a:fld id="{DE3A49B3-C96E-4C54-B081-020024A3D9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61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63" y="1838325"/>
            <a:ext cx="9147176"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dirty="0"/>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7000" y="127000"/>
            <a:ext cx="12795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4893" y="2164680"/>
            <a:ext cx="7886700" cy="1174639"/>
          </a:xfrm>
          <a:prstGeom prst="rect">
            <a:avLst/>
          </a:prstGeom>
        </p:spPr>
        <p:txBody>
          <a:bodyPr anchor="ctr">
            <a:normAutofit/>
          </a:bodyPr>
          <a:lstStyle>
            <a:lvl1pPr marL="0" indent="0" algn="ctr">
              <a:buNone/>
              <a:defRPr sz="20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17698289"/>
      </p:ext>
    </p:extLst>
  </p:cSld>
  <p:clrMapOvr>
    <a:overrideClrMapping bg1="lt1" tx1="dk1" bg2="lt2" tx2="dk2" accent1="accent1" accent2="accent2" accent3="accent3" accent4="accent4" accent5="accent5" accent6="accent6" hlink="hlink" folHlink="folHlink"/>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674688" y="377825"/>
            <a:ext cx="7772400" cy="587375"/>
          </a:xfrm>
        </p:spPr>
        <p:txBody>
          <a:bodyPr anchor="b"/>
          <a:lstStyle>
            <a:lvl1pPr algn="ctr">
              <a:defRPr sz="3600" i="1"/>
            </a:lvl1pPr>
          </a:lstStyle>
          <a:p>
            <a:r>
              <a:rPr lang="en-US"/>
              <a:t>Click to add Title</a:t>
            </a:r>
          </a:p>
        </p:txBody>
      </p:sp>
      <p:sp>
        <p:nvSpPr>
          <p:cNvPr id="107523" name="Rectangle 3"/>
          <p:cNvSpPr>
            <a:spLocks noGrp="1" noChangeArrowheads="1"/>
          </p:cNvSpPr>
          <p:nvPr>
            <p:ph type="subTitle" idx="1"/>
          </p:nvPr>
        </p:nvSpPr>
        <p:spPr>
          <a:xfrm>
            <a:off x="1360488" y="4883150"/>
            <a:ext cx="6400800" cy="831850"/>
          </a:xfrm>
        </p:spPr>
        <p:txBody>
          <a:bodyPr wrap="none"/>
          <a:lstStyle>
            <a:lvl1pPr marL="0" indent="0" algn="ctr">
              <a:lnSpc>
                <a:spcPct val="70000"/>
              </a:lnSpc>
              <a:buFont typeface="Wingdings" pitchFamily="2" charset="2"/>
              <a:buNone/>
              <a:defRPr sz="2000"/>
            </a:lvl1pPr>
          </a:lstStyle>
          <a:p>
            <a:r>
              <a:rPr lang="en-US"/>
              <a:t>Click to add Subtitle</a:t>
            </a:r>
          </a:p>
        </p:txBody>
      </p:sp>
      <p:sp>
        <p:nvSpPr>
          <p:cNvPr id="8" name="Rectangle 4"/>
          <p:cNvSpPr>
            <a:spLocks noGrp="1" noChangeArrowheads="1"/>
          </p:cNvSpPr>
          <p:nvPr>
            <p:ph type="sldNum" sz="quarter" idx="10"/>
          </p:nvPr>
        </p:nvSpPr>
        <p:spPr>
          <a:xfrm>
            <a:off x="7010400" y="6381750"/>
            <a:ext cx="2133600" cy="476250"/>
          </a:xfrm>
        </p:spPr>
        <p:txBody>
          <a:bodyPr/>
          <a:lstStyle>
            <a:lvl1pPr>
              <a:defRPr/>
            </a:lvl1pPr>
          </a:lstStyle>
          <a:p>
            <a:pPr>
              <a:defRPr/>
            </a:pPr>
            <a:endParaRPr lang="en-US" dirty="0">
              <a:solidFill>
                <a:prstClr val="black"/>
              </a:solidFill>
            </a:endParaRPr>
          </a:p>
          <a:p>
            <a:pPr>
              <a:defRPr/>
            </a:pPr>
            <a:endParaRPr lang="en-US" dirty="0">
              <a:solidFill>
                <a:prstClr val="black"/>
              </a:solidFill>
            </a:endParaRPr>
          </a:p>
          <a:p>
            <a:pPr>
              <a:defRPr/>
            </a:pPr>
            <a:fld id="{AA28FBB8-6DAC-4D63-8967-91CB66C14B9B}" type="slidenum">
              <a:rPr lang="en-US">
                <a:solidFill>
                  <a:prstClr val="black"/>
                </a:solidFill>
              </a:rPr>
              <a:pPr>
                <a:defRPr/>
              </a:pPr>
              <a:t>‹#›</a:t>
            </a:fld>
            <a:endParaRPr lang="en-US" dirty="0">
              <a:solidFill>
                <a:prstClr val="black"/>
              </a:solidFill>
            </a:endParaRPr>
          </a:p>
        </p:txBody>
      </p:sp>
      <p:sp>
        <p:nvSpPr>
          <p:cNvPr id="9" name="Rectangle 8"/>
          <p:cNvSpPr/>
          <p:nvPr userDrawn="1"/>
        </p:nvSpPr>
        <p:spPr>
          <a:xfrm>
            <a:off x="0" y="0"/>
            <a:ext cx="9144000"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dirty="0">
              <a:solidFill>
                <a:prstClr val="white"/>
              </a:solidFill>
            </a:endParaRPr>
          </a:p>
        </p:txBody>
      </p:sp>
      <p:grpSp>
        <p:nvGrpSpPr>
          <p:cNvPr id="10" name="Group 22"/>
          <p:cNvGrpSpPr>
            <a:grpSpLocks/>
          </p:cNvGrpSpPr>
          <p:nvPr userDrawn="1"/>
        </p:nvGrpSpPr>
        <p:grpSpPr bwMode="auto">
          <a:xfrm>
            <a:off x="76200" y="1054100"/>
            <a:ext cx="8961120" cy="41275"/>
            <a:chOff x="624" y="664"/>
            <a:chExt cx="4992" cy="26"/>
          </a:xfrm>
        </p:grpSpPr>
        <p:sp>
          <p:nvSpPr>
            <p:cNvPr id="11" name="Line 10"/>
            <p:cNvSpPr>
              <a:spLocks noChangeShapeType="1"/>
            </p:cNvSpPr>
            <p:nvPr/>
          </p:nvSpPr>
          <p:spPr bwMode="auto">
            <a:xfrm>
              <a:off x="624" y="664"/>
              <a:ext cx="4992" cy="0"/>
            </a:xfrm>
            <a:prstGeom prst="line">
              <a:avLst/>
            </a:prstGeom>
            <a:noFill/>
            <a:ln w="28575">
              <a:solidFill>
                <a:srgbClr val="CC0000"/>
              </a:solidFill>
              <a:round/>
              <a:headEnd/>
              <a:tailEnd/>
            </a:ln>
            <a:effectLst/>
          </p:spPr>
          <p:txBody>
            <a:bodyPr/>
            <a:lstStyle/>
            <a:p>
              <a:pPr eaLnBrk="1" hangingPunct="1">
                <a:defRPr/>
              </a:pPr>
              <a:endParaRPr lang="en-US" sz="1800" dirty="0">
                <a:solidFill>
                  <a:prstClr val="black"/>
                </a:solidFill>
                <a:latin typeface="Arial" pitchFamily="34" charset="0"/>
                <a:ea typeface="+mn-ea"/>
                <a:cs typeface="Arial" pitchFamily="34" charset="0"/>
              </a:endParaRPr>
            </a:p>
          </p:txBody>
        </p:sp>
        <p:sp>
          <p:nvSpPr>
            <p:cNvPr id="12" name="Line 11"/>
            <p:cNvSpPr>
              <a:spLocks noChangeShapeType="1"/>
            </p:cNvSpPr>
            <p:nvPr/>
          </p:nvSpPr>
          <p:spPr bwMode="auto">
            <a:xfrm>
              <a:off x="624" y="690"/>
              <a:ext cx="4992" cy="0"/>
            </a:xfrm>
            <a:prstGeom prst="line">
              <a:avLst/>
            </a:prstGeom>
            <a:noFill/>
            <a:ln w="28575">
              <a:solidFill>
                <a:srgbClr val="000099"/>
              </a:solidFill>
              <a:round/>
              <a:headEnd/>
              <a:tailEnd/>
            </a:ln>
            <a:effectLst/>
          </p:spPr>
          <p:txBody>
            <a:bodyPr/>
            <a:lstStyle/>
            <a:p>
              <a:pPr eaLnBrk="1" hangingPunct="1">
                <a:defRPr/>
              </a:pPr>
              <a:endParaRPr lang="en-US" sz="1800" dirty="0">
                <a:solidFill>
                  <a:prstClr val="black"/>
                </a:solidFill>
                <a:latin typeface="Arial" pitchFamily="34" charset="0"/>
                <a:ea typeface="+mn-ea"/>
                <a:cs typeface="Arial" pitchFamily="34" charset="0"/>
              </a:endParaRPr>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296" y="1374543"/>
            <a:ext cx="3493409" cy="3493409"/>
          </a:xfrm>
          <a:prstGeom prst="rect">
            <a:avLst/>
          </a:prstGeom>
        </p:spPr>
      </p:pic>
    </p:spTree>
    <p:extLst>
      <p:ext uri="{BB962C8B-B14F-4D97-AF65-F5344CB8AC3E}">
        <p14:creationId xmlns:p14="http://schemas.microsoft.com/office/powerpoint/2010/main" val="30833198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D24E647-DDD2-442A-A136-C7F0E3751A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1201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0D5BA5B-718B-451A-A728-7170F6C5093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53923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2700"/>
            <a:ext cx="403860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2700"/>
            <a:ext cx="403860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F57FFA0-8629-4266-9684-2DDA5A568A5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36551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6A8CAA5-D16A-417A-ADDB-70146DB83B8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84686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C526BD12-6E2C-49D2-9D57-30C406402AC2}" type="slidenum">
              <a:rPr lang="en-US">
                <a:solidFill>
                  <a:prstClr val="black"/>
                </a:solidFill>
              </a:rPr>
              <a:pPr>
                <a:defRPr/>
              </a:pPr>
              <a:t>‹#›</a:t>
            </a:fld>
            <a:endParaRPr lang="en-US" dirty="0">
              <a:solidFill>
                <a:prstClr val="black"/>
              </a:solidFill>
            </a:endParaRPr>
          </a:p>
        </p:txBody>
      </p:sp>
      <p:sp>
        <p:nvSpPr>
          <p:cNvPr id="4" name="Rectangle 3"/>
          <p:cNvSpPr/>
          <p:nvPr userDrawn="1"/>
        </p:nvSpPr>
        <p:spPr>
          <a:xfrm>
            <a:off x="0" y="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dirty="0">
              <a:solidFill>
                <a:prstClr val="white"/>
              </a:solidFill>
            </a:endParaRPr>
          </a:p>
        </p:txBody>
      </p:sp>
    </p:spTree>
    <p:extLst>
      <p:ext uri="{BB962C8B-B14F-4D97-AF65-F5344CB8AC3E}">
        <p14:creationId xmlns:p14="http://schemas.microsoft.com/office/powerpoint/2010/main" val="1154560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3389802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B228E2B-69D0-44EC-85B4-0478C7057F7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434285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751A4C2-2F34-4F40-B2AD-49EBFE6198A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97934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F81D004-7F83-4156-A5C2-038ABFB489F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8405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smtClean="0"/>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smtClean="0"/>
            </a:lvl1pPr>
          </a:lstStyle>
          <a:p>
            <a:pPr>
              <a:defRPr/>
            </a:pPr>
            <a:fld id="{20BF8892-CFD3-415F-A4CF-58E402331EEF}" type="slidenum">
              <a:rPr lang="en-US"/>
              <a:pPr>
                <a:defRPr/>
              </a:pPr>
              <a:t>‹#›</a:t>
            </a:fld>
            <a:endParaRPr lang="en-US" dirty="0"/>
          </a:p>
        </p:txBody>
      </p:sp>
    </p:spTree>
    <p:extLst>
      <p:ext uri="{BB962C8B-B14F-4D97-AF65-F5344CB8AC3E}">
        <p14:creationId xmlns:p14="http://schemas.microsoft.com/office/powerpoint/2010/main" val="312876537"/>
      </p:ext>
    </p:extLst>
  </p:cSld>
  <p:clrMapOvr>
    <a:masterClrMapping/>
  </p:clrMapOvr>
  <p:transition advClick="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4163"/>
            <a:ext cx="2108200" cy="601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84163"/>
            <a:ext cx="6172200"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756EF45-B4B2-41DA-BBA7-F594FFE93CF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06172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284163"/>
            <a:ext cx="7874000" cy="868362"/>
          </a:xfrm>
        </p:spPr>
        <p:txBody>
          <a:bodyPr/>
          <a:lstStyle/>
          <a:p>
            <a:r>
              <a:rPr lang="en-US"/>
              <a:t>Click to edit Master title style</a:t>
            </a:r>
          </a:p>
        </p:txBody>
      </p:sp>
      <p:sp>
        <p:nvSpPr>
          <p:cNvPr id="3" name="SmartArt Placeholder 2"/>
          <p:cNvSpPr>
            <a:spLocks noGrp="1"/>
          </p:cNvSpPr>
          <p:nvPr>
            <p:ph type="dgm" idx="1"/>
          </p:nvPr>
        </p:nvSpPr>
        <p:spPr>
          <a:xfrm>
            <a:off x="457200" y="1282700"/>
            <a:ext cx="8229600" cy="501491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F1D5CB6F-CC3F-4C1C-B655-8A7F44E2F6E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05901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1527807-0E53-44C2-B580-EF51446F897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11862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endParaRPr lang="en-US" dirty="0"/>
          </a:p>
        </p:txBody>
      </p:sp>
      <p:sp>
        <p:nvSpPr>
          <p:cNvPr id="5" name="Rectangle 6"/>
          <p:cNvSpPr txBox="1">
            <a:spLocks noChangeArrowheads="1"/>
          </p:cNvSpPr>
          <p:nvPr userDrawn="1"/>
        </p:nvSpPr>
        <p:spPr bwMode="auto">
          <a:xfrm>
            <a:off x="8891588" y="6632575"/>
            <a:ext cx="231775" cy="282575"/>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fld id="{3D24E647-DDD2-442A-A136-C7F0E3751A42}" type="slidenum">
              <a:rPr lang="en-US" smtClean="0">
                <a:solidFill>
                  <a:prstClr val="black"/>
                </a:solidFill>
              </a:rPr>
              <a:pPr eaLnBrk="1" hangingPunct="1">
                <a:defRPr/>
              </a:pPr>
              <a:t>‹#›</a:t>
            </a:fld>
            <a:endParaRPr lang="en-US" dirty="0">
              <a:solidFill>
                <a:prstClr val="black"/>
              </a:solidFill>
            </a:endParaRPr>
          </a:p>
        </p:txBody>
      </p:sp>
    </p:spTree>
    <p:extLst>
      <p:ext uri="{BB962C8B-B14F-4D97-AF65-F5344CB8AC3E}">
        <p14:creationId xmlns:p14="http://schemas.microsoft.com/office/powerpoint/2010/main" val="185883875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34221383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6140555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30750452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25538217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30921589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E3A49B3-C96E-4C54-B081-020024A3D9BA}" type="slidenum">
              <a:rPr lang="en-US" smtClean="0"/>
              <a:t>‹#›</a:t>
            </a:fld>
            <a:endParaRPr lang="en-US" dirty="0"/>
          </a:p>
        </p:txBody>
      </p:sp>
    </p:spTree>
    <p:extLst>
      <p:ext uri="{BB962C8B-B14F-4D97-AF65-F5344CB8AC3E}">
        <p14:creationId xmlns:p14="http://schemas.microsoft.com/office/powerpoint/2010/main" val="31490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10.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theme" Target="../theme/theme11.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ti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ti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4.ti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5.jp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9.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1.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10.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11.jpeg"/><Relationship Id="rId2" Type="http://schemas.openxmlformats.org/officeDocument/2006/relationships/slideLayout" Target="../slideLayouts/slideLayout81.xml"/><Relationship Id="rId16" Type="http://schemas.openxmlformats.org/officeDocument/2006/relationships/image" Target="../media/image9.jpe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8.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9.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1.jpe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65263" y="127000"/>
            <a:ext cx="71120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9" name="Straight Connector 8"/>
          <p:cNvCxnSpPr/>
          <p:nvPr/>
        </p:nvCxnSpPr>
        <p:spPr>
          <a:xfrm flipV="1">
            <a:off x="0" y="1666875"/>
            <a:ext cx="9144000"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0" y="1666875"/>
            <a:ext cx="9144000" cy="0"/>
          </a:xfrm>
          <a:prstGeom prst="line">
            <a:avLst/>
          </a:prstGeom>
          <a:ln w="25400">
            <a:solidFill>
              <a:srgbClr val="FF0000"/>
            </a:solidFill>
          </a:ln>
          <a:effectLst/>
        </p:spPr>
        <p:style>
          <a:lnRef idx="1">
            <a:schemeClr val="accent1"/>
          </a:lnRef>
          <a:fillRef idx="0">
            <a:schemeClr val="accent1"/>
          </a:fillRef>
          <a:effectRef idx="0">
            <a:schemeClr val="accent1"/>
          </a:effectRef>
          <a:fontRef idx="minor">
            <a:schemeClr val="tx1"/>
          </a:fontRef>
        </p:style>
      </p:cxnSp>
      <p:pic>
        <p:nvPicPr>
          <p:cNvPr id="1029"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127000" y="127000"/>
            <a:ext cx="12795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511057" r:id="rId1"/>
    <p:sldLayoutId id="2147511059" r:id="rId2"/>
    <p:sldLayoutId id="2147511094" r:id="rId3"/>
    <p:sldLayoutId id="2147511095" r:id="rId4"/>
    <p:sldLayoutId id="2147511096" r:id="rId5"/>
    <p:sldLayoutId id="2147511097" r:id="rId6"/>
    <p:sldLayoutId id="2147511098" r:id="rId7"/>
    <p:sldLayoutId id="2147511099" r:id="rId8"/>
    <p:sldLayoutId id="2147511100" r:id="rId9"/>
    <p:sldLayoutId id="2147511101" r:id="rId10"/>
    <p:sldLayoutId id="2147511103" r:id="rId11"/>
    <p:sldLayoutId id="2147511243" r:id="rId12"/>
  </p:sldLayoutIdLst>
  <p:transition/>
  <p:hf hdr="0" ftr="0" dt="0"/>
  <p:txStyles>
    <p:titleStyle>
      <a:lvl1pPr algn="l" defTabSz="685800" rtl="0" fontAlgn="base">
        <a:lnSpc>
          <a:spcPct val="85000"/>
        </a:lnSpc>
        <a:spcBef>
          <a:spcPct val="0"/>
        </a:spcBef>
        <a:spcAft>
          <a:spcPct val="0"/>
        </a:spcAft>
        <a:defRPr sz="3200" b="1" kern="1200">
          <a:solidFill>
            <a:srgbClr val="002060"/>
          </a:solidFill>
          <a:latin typeface="+mj-lt"/>
          <a:ea typeface="+mj-ea"/>
          <a:cs typeface="+mj-cs"/>
        </a:defRPr>
      </a:lvl1pPr>
      <a:lvl2pPr algn="l" defTabSz="685800" rtl="0" fontAlgn="base">
        <a:lnSpc>
          <a:spcPct val="85000"/>
        </a:lnSpc>
        <a:spcBef>
          <a:spcPct val="0"/>
        </a:spcBef>
        <a:spcAft>
          <a:spcPct val="0"/>
        </a:spcAft>
        <a:defRPr sz="3200" b="1">
          <a:solidFill>
            <a:srgbClr val="002060"/>
          </a:solidFill>
          <a:latin typeface="Arial" panose="020B0604020202020204" pitchFamily="34" charset="0"/>
        </a:defRPr>
      </a:lvl2pPr>
      <a:lvl3pPr algn="l" defTabSz="685800" rtl="0" fontAlgn="base">
        <a:lnSpc>
          <a:spcPct val="85000"/>
        </a:lnSpc>
        <a:spcBef>
          <a:spcPct val="0"/>
        </a:spcBef>
        <a:spcAft>
          <a:spcPct val="0"/>
        </a:spcAft>
        <a:defRPr sz="3200" b="1">
          <a:solidFill>
            <a:srgbClr val="002060"/>
          </a:solidFill>
          <a:latin typeface="Arial" panose="020B0604020202020204" pitchFamily="34" charset="0"/>
        </a:defRPr>
      </a:lvl3pPr>
      <a:lvl4pPr algn="l" defTabSz="685800" rtl="0" fontAlgn="base">
        <a:lnSpc>
          <a:spcPct val="85000"/>
        </a:lnSpc>
        <a:spcBef>
          <a:spcPct val="0"/>
        </a:spcBef>
        <a:spcAft>
          <a:spcPct val="0"/>
        </a:spcAft>
        <a:defRPr sz="3200" b="1">
          <a:solidFill>
            <a:srgbClr val="002060"/>
          </a:solidFill>
          <a:latin typeface="Arial" panose="020B0604020202020204" pitchFamily="34" charset="0"/>
        </a:defRPr>
      </a:lvl4pPr>
      <a:lvl5pPr algn="l" defTabSz="685800" rtl="0" fontAlgn="base">
        <a:lnSpc>
          <a:spcPct val="85000"/>
        </a:lnSpc>
        <a:spcBef>
          <a:spcPct val="0"/>
        </a:spcBef>
        <a:spcAft>
          <a:spcPct val="0"/>
        </a:spcAft>
        <a:defRPr sz="3200" b="1">
          <a:solidFill>
            <a:srgbClr val="002060"/>
          </a:solidFill>
          <a:latin typeface="Arial" panose="020B0604020202020204" pitchFamily="34" charset="0"/>
        </a:defRPr>
      </a:lvl5pPr>
      <a:lvl6pPr marL="4572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6pPr>
      <a:lvl7pPr marL="9144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7pPr>
      <a:lvl8pPr marL="13716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8pPr>
      <a:lvl9pPr marL="18288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9pPr>
    </p:titleStyle>
    <p:bodyStyle>
      <a:lvl1pPr marL="136525" indent="-136525" algn="l" defTabSz="685800" rtl="0" fontAlgn="base">
        <a:lnSpc>
          <a:spcPct val="90000"/>
        </a:lnSpc>
        <a:spcBef>
          <a:spcPts val="900"/>
        </a:spcBef>
        <a:spcAft>
          <a:spcPts val="150"/>
        </a:spcAft>
        <a:buClr>
          <a:schemeClr val="tx1"/>
        </a:buClr>
        <a:buFont typeface="Wingdings" panose="05000000000000000000" pitchFamily="2" charset="2"/>
        <a:buChar char=""/>
        <a:defRPr sz="1600" kern="1200">
          <a:solidFill>
            <a:schemeClr val="tx1"/>
          </a:solidFill>
          <a:latin typeface="+mn-lt"/>
          <a:ea typeface="+mn-ea"/>
          <a:cs typeface="+mn-cs"/>
        </a:defRPr>
      </a:lvl1pPr>
      <a:lvl2pPr marL="307975" indent="-136525" algn="l" defTabSz="685800" rtl="0" fontAlgn="base">
        <a:lnSpc>
          <a:spcPct val="90000"/>
        </a:lnSpc>
        <a:spcBef>
          <a:spcPts val="150"/>
        </a:spcBef>
        <a:spcAft>
          <a:spcPts val="300"/>
        </a:spcAft>
        <a:buClr>
          <a:schemeClr val="tx1"/>
        </a:buClr>
        <a:buFont typeface="Wingdings" panose="05000000000000000000" pitchFamily="2" charset="2"/>
        <a:buChar char=""/>
        <a:defRPr sz="1500" kern="1200">
          <a:solidFill>
            <a:schemeClr val="tx1"/>
          </a:solidFill>
          <a:latin typeface="+mn-lt"/>
          <a:ea typeface="+mn-ea"/>
          <a:cs typeface="+mn-cs"/>
        </a:defRPr>
      </a:lvl2pPr>
      <a:lvl3pPr marL="479425" indent="-136525" algn="l" defTabSz="685800" rtl="0" fontAlgn="base">
        <a:lnSpc>
          <a:spcPct val="90000"/>
        </a:lnSpc>
        <a:spcBef>
          <a:spcPts val="150"/>
        </a:spcBef>
        <a:spcAft>
          <a:spcPts val="300"/>
        </a:spcAft>
        <a:buClr>
          <a:schemeClr val="tx1"/>
        </a:buClr>
        <a:buFont typeface="Wingdings" panose="05000000000000000000" pitchFamily="2" charset="2"/>
        <a:buChar char=""/>
        <a:defRPr sz="1300" kern="1200">
          <a:solidFill>
            <a:schemeClr val="tx1"/>
          </a:solidFill>
          <a:latin typeface="+mn-lt"/>
          <a:ea typeface="+mn-ea"/>
          <a:cs typeface="+mn-cs"/>
        </a:defRPr>
      </a:lvl3pPr>
      <a:lvl4pPr marL="650875" indent="-136525" algn="l" defTabSz="685800"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mn-lt"/>
          <a:ea typeface="+mn-ea"/>
          <a:cs typeface="+mn-cs"/>
        </a:defRPr>
      </a:lvl4pPr>
      <a:lvl5pPr marL="822325" indent="-136525" algn="l" defTabSz="685800"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65264" y="127000"/>
            <a:ext cx="71120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cxnSp>
        <p:nvCxnSpPr>
          <p:cNvPr id="9" name="Straight Connector 8"/>
          <p:cNvCxnSpPr/>
          <p:nvPr/>
        </p:nvCxnSpPr>
        <p:spPr>
          <a:xfrm flipV="1">
            <a:off x="0" y="1666875"/>
            <a:ext cx="9144000" cy="0"/>
          </a:xfrm>
          <a:prstGeom prst="line">
            <a:avLst/>
          </a:prstGeom>
          <a:ln w="889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0" y="1666875"/>
            <a:ext cx="9144000" cy="0"/>
          </a:xfrm>
          <a:prstGeom prst="line">
            <a:avLst/>
          </a:prstGeom>
          <a:ln w="25400">
            <a:solidFill>
              <a:srgbClr val="FF0000"/>
            </a:solidFill>
          </a:ln>
          <a:effectLst/>
        </p:spPr>
        <p:style>
          <a:lnRef idx="1">
            <a:schemeClr val="accent1"/>
          </a:lnRef>
          <a:fillRef idx="0">
            <a:schemeClr val="accent1"/>
          </a:fillRef>
          <a:effectRef idx="0">
            <a:schemeClr val="accent1"/>
          </a:effectRef>
          <a:fontRef idx="minor">
            <a:schemeClr val="tx1"/>
          </a:fontRef>
        </p:style>
      </p:cxnSp>
      <p:pic>
        <p:nvPicPr>
          <p:cNvPr id="1029" name="Picture 3"/>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7001" y="127000"/>
            <a:ext cx="12795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2143125" y="6348710"/>
            <a:ext cx="4857750" cy="400110"/>
          </a:xfrm>
          <a:prstGeom prst="rect">
            <a:avLst/>
          </a:prstGeom>
        </p:spPr>
        <p:txBody>
          <a:bodyPr wrap="square">
            <a:spAutoFit/>
          </a:bodyPr>
          <a:lstStyle/>
          <a:p>
            <a:pPr marL="0" marR="0" algn="ctr">
              <a:spcBef>
                <a:spcPts val="0"/>
              </a:spcBef>
              <a:spcAft>
                <a:spcPts val="0"/>
              </a:spcAft>
            </a:pPr>
            <a:r>
              <a:rPr lang="en-US" sz="1000" b="1" dirty="0">
                <a:solidFill>
                  <a:schemeClr val="bg1"/>
                </a:solidFill>
                <a:effectLst/>
                <a:latin typeface="+mj-lt"/>
                <a:ea typeface="Calibri" panose="020F0502020204030204" pitchFamily="34" charset="0"/>
              </a:rPr>
              <a:t>SIA PROPRIETARY</a:t>
            </a:r>
            <a:endParaRPr lang="en-US" sz="1400" dirty="0">
              <a:solidFill>
                <a:schemeClr val="bg1"/>
              </a:solidFill>
              <a:effectLst/>
              <a:latin typeface="+mj-lt"/>
              <a:ea typeface="Calibri" panose="020F0502020204030204" pitchFamily="34" charset="0"/>
            </a:endParaRPr>
          </a:p>
          <a:p>
            <a:pPr marL="0" marR="0" algn="ctr">
              <a:spcBef>
                <a:spcPts val="0"/>
              </a:spcBef>
              <a:spcAft>
                <a:spcPts val="0"/>
              </a:spcAft>
            </a:pPr>
            <a:r>
              <a:rPr lang="en-US" sz="1000" b="1" dirty="0">
                <a:solidFill>
                  <a:schemeClr val="bg1"/>
                </a:solidFill>
                <a:effectLst/>
                <a:latin typeface="+mj-lt"/>
                <a:ea typeface="Calibri" panose="020F0502020204030204" pitchFamily="34" charset="0"/>
              </a:rPr>
              <a:t>NOTE: All speaker comments are off-the-record and not for public release</a:t>
            </a:r>
            <a:endParaRPr lang="en-US" sz="1400" dirty="0">
              <a:solidFill>
                <a:schemeClr val="bg1"/>
              </a:solidFill>
              <a:effectLst/>
              <a:latin typeface="+mj-lt"/>
              <a:ea typeface="Calibri" panose="020F0502020204030204" pitchFamily="34" charset="0"/>
            </a:endParaRPr>
          </a:p>
        </p:txBody>
      </p:sp>
    </p:spTree>
    <p:extLst>
      <p:ext uri="{BB962C8B-B14F-4D97-AF65-F5344CB8AC3E}">
        <p14:creationId xmlns:p14="http://schemas.microsoft.com/office/powerpoint/2010/main" val="3918793936"/>
      </p:ext>
    </p:extLst>
  </p:cSld>
  <p:clrMap bg1="dk1" tx1="lt1" bg2="dk2" tx2="lt2" accent1="accent1" accent2="accent2" accent3="accent3" accent4="accent4" accent5="accent5" accent6="accent6" hlink="hlink" folHlink="folHlink"/>
  <p:sldLayoutIdLst>
    <p:sldLayoutId id="2147511229" r:id="rId1"/>
    <p:sldLayoutId id="2147511230" r:id="rId2"/>
    <p:sldLayoutId id="2147511231" r:id="rId3"/>
    <p:sldLayoutId id="2147511232" r:id="rId4"/>
    <p:sldLayoutId id="2147511233" r:id="rId5"/>
    <p:sldLayoutId id="2147511234" r:id="rId6"/>
    <p:sldLayoutId id="2147511235" r:id="rId7"/>
    <p:sldLayoutId id="2147511236" r:id="rId8"/>
    <p:sldLayoutId id="2147511237" r:id="rId9"/>
    <p:sldLayoutId id="2147511238" r:id="rId10"/>
    <p:sldLayoutId id="2147511239" r:id="rId11"/>
    <p:sldLayoutId id="2147511240" r:id="rId12"/>
    <p:sldLayoutId id="2147511241" r:id="rId13"/>
    <p:sldLayoutId id="2147511242" r:id="rId14"/>
  </p:sldLayoutIdLst>
  <p:hf hdr="0" ftr="0" dt="0"/>
  <p:txStyles>
    <p:titleStyle>
      <a:lvl1pPr algn="l" defTabSz="685800" rtl="0" eaLnBrk="1" fontAlgn="base" hangingPunct="1">
        <a:lnSpc>
          <a:spcPct val="85000"/>
        </a:lnSpc>
        <a:spcBef>
          <a:spcPct val="0"/>
        </a:spcBef>
        <a:spcAft>
          <a:spcPct val="0"/>
        </a:spcAft>
        <a:defRPr sz="3200" b="1" kern="1200" cap="small" baseline="0">
          <a:solidFill>
            <a:srgbClr val="002060"/>
          </a:solidFill>
          <a:latin typeface="+mj-lt"/>
          <a:ea typeface="+mj-ea"/>
          <a:cs typeface="+mj-cs"/>
        </a:defRPr>
      </a:lvl1pPr>
      <a:lvl2pPr algn="l" defTabSz="685800" rtl="0" eaLnBrk="1" fontAlgn="base" hangingPunct="1">
        <a:lnSpc>
          <a:spcPct val="85000"/>
        </a:lnSpc>
        <a:spcBef>
          <a:spcPct val="0"/>
        </a:spcBef>
        <a:spcAft>
          <a:spcPct val="0"/>
        </a:spcAft>
        <a:defRPr sz="3200" b="1">
          <a:solidFill>
            <a:srgbClr val="002060"/>
          </a:solidFill>
          <a:latin typeface="Arial" panose="020B0604020202020204" pitchFamily="34" charset="0"/>
        </a:defRPr>
      </a:lvl2pPr>
      <a:lvl3pPr algn="l" defTabSz="685800" rtl="0" eaLnBrk="1" fontAlgn="base" hangingPunct="1">
        <a:lnSpc>
          <a:spcPct val="85000"/>
        </a:lnSpc>
        <a:spcBef>
          <a:spcPct val="0"/>
        </a:spcBef>
        <a:spcAft>
          <a:spcPct val="0"/>
        </a:spcAft>
        <a:defRPr sz="3200" b="1">
          <a:solidFill>
            <a:srgbClr val="002060"/>
          </a:solidFill>
          <a:latin typeface="Arial" panose="020B0604020202020204" pitchFamily="34" charset="0"/>
        </a:defRPr>
      </a:lvl3pPr>
      <a:lvl4pPr algn="l" defTabSz="685800" rtl="0" eaLnBrk="1" fontAlgn="base" hangingPunct="1">
        <a:lnSpc>
          <a:spcPct val="85000"/>
        </a:lnSpc>
        <a:spcBef>
          <a:spcPct val="0"/>
        </a:spcBef>
        <a:spcAft>
          <a:spcPct val="0"/>
        </a:spcAft>
        <a:defRPr sz="3200" b="1">
          <a:solidFill>
            <a:srgbClr val="002060"/>
          </a:solidFill>
          <a:latin typeface="Arial" panose="020B0604020202020204" pitchFamily="34" charset="0"/>
        </a:defRPr>
      </a:lvl4pPr>
      <a:lvl5pPr algn="l" defTabSz="685800" rtl="0" eaLnBrk="1" fontAlgn="base" hangingPunct="1">
        <a:lnSpc>
          <a:spcPct val="85000"/>
        </a:lnSpc>
        <a:spcBef>
          <a:spcPct val="0"/>
        </a:spcBef>
        <a:spcAft>
          <a:spcPct val="0"/>
        </a:spcAft>
        <a:defRPr sz="3200" b="1">
          <a:solidFill>
            <a:srgbClr val="002060"/>
          </a:solidFill>
          <a:latin typeface="Arial" panose="020B0604020202020204" pitchFamily="34" charset="0"/>
        </a:defRPr>
      </a:lvl5pPr>
      <a:lvl6pPr marL="4572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6pPr>
      <a:lvl7pPr marL="9144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7pPr>
      <a:lvl8pPr marL="13716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8pPr>
      <a:lvl9pPr marL="1828800" algn="l" defTabSz="685800" rtl="0" eaLnBrk="1" fontAlgn="base" hangingPunct="1">
        <a:lnSpc>
          <a:spcPct val="85000"/>
        </a:lnSpc>
        <a:spcBef>
          <a:spcPct val="0"/>
        </a:spcBef>
        <a:spcAft>
          <a:spcPct val="0"/>
        </a:spcAft>
        <a:defRPr sz="2000" b="1">
          <a:solidFill>
            <a:srgbClr val="002060"/>
          </a:solidFill>
          <a:latin typeface="Arial" panose="020B0604020202020204" pitchFamily="34" charset="0"/>
        </a:defRPr>
      </a:lvl9pPr>
    </p:titleStyle>
    <p:bodyStyle>
      <a:lvl1pPr marL="136525" indent="-136525" algn="l" defTabSz="685800" rtl="0" eaLnBrk="1" fontAlgn="base" hangingPunct="1">
        <a:lnSpc>
          <a:spcPct val="90000"/>
        </a:lnSpc>
        <a:spcBef>
          <a:spcPts val="900"/>
        </a:spcBef>
        <a:spcAft>
          <a:spcPts val="150"/>
        </a:spcAft>
        <a:buClr>
          <a:schemeClr val="tx1"/>
        </a:buClr>
        <a:buFont typeface="Wingdings" panose="05000000000000000000" pitchFamily="2" charset="2"/>
        <a:buChar char=""/>
        <a:defRPr sz="1600" kern="1200">
          <a:solidFill>
            <a:schemeClr val="tx1"/>
          </a:solidFill>
          <a:latin typeface="+mn-lt"/>
          <a:ea typeface="+mn-ea"/>
          <a:cs typeface="+mn-cs"/>
        </a:defRPr>
      </a:lvl1pPr>
      <a:lvl2pPr marL="307975" indent="-136525" algn="l" defTabSz="685800" rtl="0" eaLnBrk="1" fontAlgn="base" hangingPunct="1">
        <a:lnSpc>
          <a:spcPct val="90000"/>
        </a:lnSpc>
        <a:spcBef>
          <a:spcPts val="150"/>
        </a:spcBef>
        <a:spcAft>
          <a:spcPts val="300"/>
        </a:spcAft>
        <a:buClr>
          <a:schemeClr val="tx1"/>
        </a:buClr>
        <a:buFont typeface="Wingdings" panose="05000000000000000000" pitchFamily="2" charset="2"/>
        <a:buChar char=""/>
        <a:defRPr sz="1500" kern="1200">
          <a:solidFill>
            <a:schemeClr val="tx1"/>
          </a:solidFill>
          <a:latin typeface="+mn-lt"/>
          <a:ea typeface="+mn-ea"/>
          <a:cs typeface="+mn-cs"/>
        </a:defRPr>
      </a:lvl2pPr>
      <a:lvl3pPr marL="479425" indent="-136525" algn="l" defTabSz="685800" rtl="0" eaLnBrk="1" fontAlgn="base" hangingPunct="1">
        <a:lnSpc>
          <a:spcPct val="90000"/>
        </a:lnSpc>
        <a:spcBef>
          <a:spcPts val="150"/>
        </a:spcBef>
        <a:spcAft>
          <a:spcPts val="300"/>
        </a:spcAft>
        <a:buClr>
          <a:schemeClr val="tx1"/>
        </a:buClr>
        <a:buFont typeface="Wingdings" panose="05000000000000000000" pitchFamily="2" charset="2"/>
        <a:buChar char=""/>
        <a:defRPr sz="1300" kern="1200">
          <a:solidFill>
            <a:schemeClr val="tx1"/>
          </a:solidFill>
          <a:latin typeface="+mn-lt"/>
          <a:ea typeface="+mn-ea"/>
          <a:cs typeface="+mn-cs"/>
        </a:defRPr>
      </a:lvl3pPr>
      <a:lvl4pPr marL="650875" indent="-136525" algn="l" defTabSz="685800" rtl="0" eaLnBrk="1" fontAlgn="base" hangingPunct="1">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mn-lt"/>
          <a:ea typeface="+mn-ea"/>
          <a:cs typeface="+mn-cs"/>
        </a:defRPr>
      </a:lvl4pPr>
      <a:lvl5pPr marL="822325" indent="-136525" algn="l" defTabSz="685800" rtl="0" eaLnBrk="1" fontAlgn="base" hangingPunct="1">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Shape 2"/>
          <p:cNvSpPr/>
          <p:nvPr/>
        </p:nvSpPr>
        <p:spPr>
          <a:xfrm>
            <a:off x="0" y="1524000"/>
            <a:ext cx="9144000" cy="0"/>
          </a:xfrm>
          <a:prstGeom prst="line">
            <a:avLst/>
          </a:prstGeom>
          <a:ln w="38100">
            <a:solidFill>
              <a:srgbClr val="FF0000"/>
            </a:solidFill>
          </a:ln>
        </p:spPr>
        <p:txBody>
          <a:bodyPr lIns="45719" rIns="45719"/>
          <a:lstStyle/>
          <a:p>
            <a:endParaRPr/>
          </a:p>
        </p:txBody>
      </p:sp>
      <p:sp>
        <p:nvSpPr>
          <p:cNvPr id="3" name="Shape 3"/>
          <p:cNvSpPr/>
          <p:nvPr/>
        </p:nvSpPr>
        <p:spPr>
          <a:xfrm>
            <a:off x="0" y="1600200"/>
            <a:ext cx="9144000" cy="0"/>
          </a:xfrm>
          <a:prstGeom prst="line">
            <a:avLst/>
          </a:prstGeom>
          <a:ln w="38100">
            <a:solidFill>
              <a:schemeClr val="accent3">
                <a:lumOff val="44000"/>
              </a:schemeClr>
            </a:solidFill>
          </a:ln>
        </p:spPr>
        <p:txBody>
          <a:bodyPr lIns="45719" rIns="45719"/>
          <a:lstStyle/>
          <a:p>
            <a:endParaRPr/>
          </a:p>
        </p:txBody>
      </p:sp>
      <p:grpSp>
        <p:nvGrpSpPr>
          <p:cNvPr id="34" name="Group 34"/>
          <p:cNvGrpSpPr/>
          <p:nvPr/>
        </p:nvGrpSpPr>
        <p:grpSpPr>
          <a:xfrm>
            <a:off x="6476999" y="1690688"/>
            <a:ext cx="2438402" cy="125413"/>
            <a:chOff x="0" y="0"/>
            <a:chExt cx="2438400" cy="125412"/>
          </a:xfrm>
        </p:grpSpPr>
        <p:sp>
          <p:nvSpPr>
            <p:cNvPr id="4" name="Shape 4"/>
            <p:cNvSpPr/>
            <p:nvPr/>
          </p:nvSpPr>
          <p:spPr>
            <a:xfrm>
              <a:off x="-1" y="-1"/>
              <a:ext cx="52281" cy="125414"/>
            </a:xfrm>
            <a:custGeom>
              <a:avLst/>
              <a:gdLst/>
              <a:ahLst/>
              <a:cxnLst>
                <a:cxn ang="0">
                  <a:pos x="wd2" y="hd2"/>
                </a:cxn>
                <a:cxn ang="5400000">
                  <a:pos x="wd2" y="hd2"/>
                </a:cxn>
                <a:cxn ang="10800000">
                  <a:pos x="wd2" y="hd2"/>
                </a:cxn>
                <a:cxn ang="16200000">
                  <a:pos x="wd2" y="hd2"/>
                </a:cxn>
              </a:cxnLst>
              <a:rect l="0" t="0" r="r" b="b"/>
              <a:pathLst>
                <a:path w="21600" h="21600" extrusionOk="0">
                  <a:moveTo>
                    <a:pt x="18951" y="778"/>
                  </a:moveTo>
                  <a:lnTo>
                    <a:pt x="16913" y="389"/>
                  </a:lnTo>
                  <a:lnTo>
                    <a:pt x="14264" y="0"/>
                  </a:lnTo>
                  <a:lnTo>
                    <a:pt x="9985" y="0"/>
                  </a:lnTo>
                  <a:lnTo>
                    <a:pt x="8355" y="195"/>
                  </a:lnTo>
                  <a:lnTo>
                    <a:pt x="7336" y="389"/>
                  </a:lnTo>
                  <a:lnTo>
                    <a:pt x="6521" y="584"/>
                  </a:lnTo>
                  <a:lnTo>
                    <a:pt x="4687" y="1070"/>
                  </a:lnTo>
                  <a:lnTo>
                    <a:pt x="1834" y="2822"/>
                  </a:lnTo>
                  <a:lnTo>
                    <a:pt x="1426" y="3405"/>
                  </a:lnTo>
                  <a:lnTo>
                    <a:pt x="1019" y="3795"/>
                  </a:lnTo>
                  <a:lnTo>
                    <a:pt x="815" y="4768"/>
                  </a:lnTo>
                  <a:lnTo>
                    <a:pt x="815" y="6032"/>
                  </a:lnTo>
                  <a:lnTo>
                    <a:pt x="1019" y="7103"/>
                  </a:lnTo>
                  <a:lnTo>
                    <a:pt x="1426" y="7784"/>
                  </a:lnTo>
                  <a:lnTo>
                    <a:pt x="2242" y="8562"/>
                  </a:lnTo>
                  <a:lnTo>
                    <a:pt x="3260" y="9243"/>
                  </a:lnTo>
                  <a:lnTo>
                    <a:pt x="4483" y="9535"/>
                  </a:lnTo>
                  <a:lnTo>
                    <a:pt x="6928" y="10508"/>
                  </a:lnTo>
                  <a:lnTo>
                    <a:pt x="9577" y="11384"/>
                  </a:lnTo>
                  <a:lnTo>
                    <a:pt x="12023" y="12065"/>
                  </a:lnTo>
                  <a:lnTo>
                    <a:pt x="13245" y="12454"/>
                  </a:lnTo>
                  <a:lnTo>
                    <a:pt x="15283" y="13427"/>
                  </a:lnTo>
                  <a:lnTo>
                    <a:pt x="15691" y="14011"/>
                  </a:lnTo>
                  <a:lnTo>
                    <a:pt x="16098" y="14692"/>
                  </a:lnTo>
                  <a:lnTo>
                    <a:pt x="16506" y="15568"/>
                  </a:lnTo>
                  <a:lnTo>
                    <a:pt x="16098" y="16249"/>
                  </a:lnTo>
                  <a:lnTo>
                    <a:pt x="15691" y="17027"/>
                  </a:lnTo>
                  <a:lnTo>
                    <a:pt x="15079" y="17514"/>
                  </a:lnTo>
                  <a:lnTo>
                    <a:pt x="13857" y="18097"/>
                  </a:lnTo>
                  <a:lnTo>
                    <a:pt x="12838" y="18389"/>
                  </a:lnTo>
                  <a:lnTo>
                    <a:pt x="11615" y="18778"/>
                  </a:lnTo>
                  <a:lnTo>
                    <a:pt x="8762" y="19168"/>
                  </a:lnTo>
                  <a:lnTo>
                    <a:pt x="6521" y="18973"/>
                  </a:lnTo>
                  <a:lnTo>
                    <a:pt x="4483" y="18584"/>
                  </a:lnTo>
                  <a:lnTo>
                    <a:pt x="0" y="17222"/>
                  </a:lnTo>
                  <a:lnTo>
                    <a:pt x="0" y="20043"/>
                  </a:lnTo>
                  <a:lnTo>
                    <a:pt x="2649" y="20724"/>
                  </a:lnTo>
                  <a:lnTo>
                    <a:pt x="4687" y="21211"/>
                  </a:lnTo>
                  <a:lnTo>
                    <a:pt x="9170" y="21600"/>
                  </a:lnTo>
                  <a:lnTo>
                    <a:pt x="10596" y="21405"/>
                  </a:lnTo>
                  <a:lnTo>
                    <a:pt x="11615" y="21405"/>
                  </a:lnTo>
                  <a:lnTo>
                    <a:pt x="13245" y="21211"/>
                  </a:lnTo>
                  <a:lnTo>
                    <a:pt x="14264" y="20919"/>
                  </a:lnTo>
                  <a:lnTo>
                    <a:pt x="16506" y="20141"/>
                  </a:lnTo>
                  <a:lnTo>
                    <a:pt x="18340" y="19459"/>
                  </a:lnTo>
                  <a:lnTo>
                    <a:pt x="18951" y="18973"/>
                  </a:lnTo>
                  <a:lnTo>
                    <a:pt x="19766" y="18389"/>
                  </a:lnTo>
                  <a:lnTo>
                    <a:pt x="20581" y="17903"/>
                  </a:lnTo>
                  <a:lnTo>
                    <a:pt x="20785" y="17319"/>
                  </a:lnTo>
                  <a:lnTo>
                    <a:pt x="21192" y="16638"/>
                  </a:lnTo>
                  <a:lnTo>
                    <a:pt x="21600" y="16151"/>
                  </a:lnTo>
                  <a:lnTo>
                    <a:pt x="21600" y="14692"/>
                  </a:lnTo>
                  <a:lnTo>
                    <a:pt x="21192" y="14011"/>
                  </a:lnTo>
                  <a:lnTo>
                    <a:pt x="20785" y="13135"/>
                  </a:lnTo>
                  <a:lnTo>
                    <a:pt x="20174" y="12551"/>
                  </a:lnTo>
                  <a:lnTo>
                    <a:pt x="18951" y="11870"/>
                  </a:lnTo>
                  <a:lnTo>
                    <a:pt x="17932" y="11384"/>
                  </a:lnTo>
                  <a:lnTo>
                    <a:pt x="16913" y="10995"/>
                  </a:lnTo>
                  <a:lnTo>
                    <a:pt x="14264" y="10119"/>
                  </a:lnTo>
                  <a:lnTo>
                    <a:pt x="11615" y="9438"/>
                  </a:lnTo>
                  <a:lnTo>
                    <a:pt x="9577" y="8562"/>
                  </a:lnTo>
                  <a:lnTo>
                    <a:pt x="7336" y="7784"/>
                  </a:lnTo>
                  <a:lnTo>
                    <a:pt x="6521" y="7297"/>
                  </a:lnTo>
                  <a:lnTo>
                    <a:pt x="5909" y="6714"/>
                  </a:lnTo>
                  <a:lnTo>
                    <a:pt x="5502" y="6422"/>
                  </a:lnTo>
                  <a:lnTo>
                    <a:pt x="5502" y="6032"/>
                  </a:lnTo>
                  <a:lnTo>
                    <a:pt x="5094" y="5351"/>
                  </a:lnTo>
                  <a:lnTo>
                    <a:pt x="5502" y="4962"/>
                  </a:lnTo>
                  <a:lnTo>
                    <a:pt x="5502" y="4670"/>
                  </a:lnTo>
                  <a:lnTo>
                    <a:pt x="6317" y="3892"/>
                  </a:lnTo>
                  <a:lnTo>
                    <a:pt x="6928" y="3405"/>
                  </a:lnTo>
                  <a:lnTo>
                    <a:pt x="8151" y="2822"/>
                  </a:lnTo>
                  <a:lnTo>
                    <a:pt x="9577" y="2530"/>
                  </a:lnTo>
                  <a:lnTo>
                    <a:pt x="10596" y="2141"/>
                  </a:lnTo>
                  <a:lnTo>
                    <a:pt x="12838" y="2141"/>
                  </a:lnTo>
                  <a:lnTo>
                    <a:pt x="15079" y="2530"/>
                  </a:lnTo>
                  <a:lnTo>
                    <a:pt x="16098" y="2724"/>
                  </a:lnTo>
                  <a:lnTo>
                    <a:pt x="17117" y="2822"/>
                  </a:lnTo>
                  <a:lnTo>
                    <a:pt x="18951" y="3600"/>
                  </a:lnTo>
                  <a:lnTo>
                    <a:pt x="18951" y="77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 name="Shape 5"/>
            <p:cNvSpPr/>
            <p:nvPr/>
          </p:nvSpPr>
          <p:spPr>
            <a:xfrm>
              <a:off x="62143" y="-1"/>
              <a:ext cx="108013" cy="125414"/>
            </a:xfrm>
            <a:custGeom>
              <a:avLst/>
              <a:gdLst/>
              <a:ahLst/>
              <a:cxnLst>
                <a:cxn ang="0">
                  <a:pos x="wd2" y="hd2"/>
                </a:cxn>
                <a:cxn ang="5400000">
                  <a:pos x="wd2" y="hd2"/>
                </a:cxn>
                <a:cxn ang="10800000">
                  <a:pos x="wd2" y="hd2"/>
                </a:cxn>
                <a:cxn ang="16200000">
                  <a:pos x="wd2" y="hd2"/>
                </a:cxn>
              </a:cxnLst>
              <a:rect l="0" t="0" r="r" b="b"/>
              <a:pathLst>
                <a:path w="21600" h="21600" extrusionOk="0">
                  <a:moveTo>
                    <a:pt x="0" y="11042"/>
                  </a:moveTo>
                  <a:lnTo>
                    <a:pt x="0" y="12108"/>
                  </a:lnTo>
                  <a:lnTo>
                    <a:pt x="195" y="13173"/>
                  </a:lnTo>
                  <a:lnTo>
                    <a:pt x="489" y="14239"/>
                  </a:lnTo>
                  <a:lnTo>
                    <a:pt x="880" y="15110"/>
                  </a:lnTo>
                  <a:lnTo>
                    <a:pt x="1368" y="15982"/>
                  </a:lnTo>
                  <a:lnTo>
                    <a:pt x="1955" y="16854"/>
                  </a:lnTo>
                  <a:lnTo>
                    <a:pt x="2639" y="17726"/>
                  </a:lnTo>
                  <a:lnTo>
                    <a:pt x="3323" y="18404"/>
                  </a:lnTo>
                  <a:lnTo>
                    <a:pt x="4007" y="19178"/>
                  </a:lnTo>
                  <a:lnTo>
                    <a:pt x="4887" y="19857"/>
                  </a:lnTo>
                  <a:lnTo>
                    <a:pt x="5767" y="20341"/>
                  </a:lnTo>
                  <a:lnTo>
                    <a:pt x="6646" y="20728"/>
                  </a:lnTo>
                  <a:lnTo>
                    <a:pt x="7721" y="21116"/>
                  </a:lnTo>
                  <a:lnTo>
                    <a:pt x="8796" y="21213"/>
                  </a:lnTo>
                  <a:lnTo>
                    <a:pt x="9871" y="21406"/>
                  </a:lnTo>
                  <a:lnTo>
                    <a:pt x="10849" y="21600"/>
                  </a:lnTo>
                  <a:lnTo>
                    <a:pt x="12119" y="21406"/>
                  </a:lnTo>
                  <a:lnTo>
                    <a:pt x="13195" y="21213"/>
                  </a:lnTo>
                  <a:lnTo>
                    <a:pt x="14074" y="20922"/>
                  </a:lnTo>
                  <a:lnTo>
                    <a:pt x="15052" y="20535"/>
                  </a:lnTo>
                  <a:lnTo>
                    <a:pt x="15931" y="20147"/>
                  </a:lnTo>
                  <a:lnTo>
                    <a:pt x="16811" y="19469"/>
                  </a:lnTo>
                  <a:lnTo>
                    <a:pt x="17690" y="18985"/>
                  </a:lnTo>
                  <a:lnTo>
                    <a:pt x="18472" y="18210"/>
                  </a:lnTo>
                  <a:lnTo>
                    <a:pt x="19157" y="17338"/>
                  </a:lnTo>
                  <a:lnTo>
                    <a:pt x="19841" y="16660"/>
                  </a:lnTo>
                  <a:lnTo>
                    <a:pt x="20329" y="15595"/>
                  </a:lnTo>
                  <a:lnTo>
                    <a:pt x="20720" y="14723"/>
                  </a:lnTo>
                  <a:lnTo>
                    <a:pt x="21111" y="13657"/>
                  </a:lnTo>
                  <a:lnTo>
                    <a:pt x="21405" y="12786"/>
                  </a:lnTo>
                  <a:lnTo>
                    <a:pt x="21600" y="11526"/>
                  </a:lnTo>
                  <a:lnTo>
                    <a:pt x="21600" y="10558"/>
                  </a:lnTo>
                  <a:lnTo>
                    <a:pt x="21209" y="8427"/>
                  </a:lnTo>
                  <a:lnTo>
                    <a:pt x="21111" y="7361"/>
                  </a:lnTo>
                  <a:lnTo>
                    <a:pt x="20916" y="6780"/>
                  </a:lnTo>
                  <a:lnTo>
                    <a:pt x="20720" y="6490"/>
                  </a:lnTo>
                  <a:lnTo>
                    <a:pt x="20232" y="5424"/>
                  </a:lnTo>
                  <a:lnTo>
                    <a:pt x="19645" y="4552"/>
                  </a:lnTo>
                  <a:lnTo>
                    <a:pt x="18961" y="3874"/>
                  </a:lnTo>
                  <a:lnTo>
                    <a:pt x="18277" y="2906"/>
                  </a:lnTo>
                  <a:lnTo>
                    <a:pt x="17593" y="2228"/>
                  </a:lnTo>
                  <a:lnTo>
                    <a:pt x="16713" y="1743"/>
                  </a:lnTo>
                  <a:lnTo>
                    <a:pt x="15833" y="1162"/>
                  </a:lnTo>
                  <a:lnTo>
                    <a:pt x="14954" y="678"/>
                  </a:lnTo>
                  <a:lnTo>
                    <a:pt x="13879" y="291"/>
                  </a:lnTo>
                  <a:lnTo>
                    <a:pt x="12804" y="97"/>
                  </a:lnTo>
                  <a:lnTo>
                    <a:pt x="11729" y="0"/>
                  </a:lnTo>
                  <a:lnTo>
                    <a:pt x="9676" y="0"/>
                  </a:lnTo>
                  <a:lnTo>
                    <a:pt x="8601" y="97"/>
                  </a:lnTo>
                  <a:lnTo>
                    <a:pt x="6451" y="872"/>
                  </a:lnTo>
                  <a:lnTo>
                    <a:pt x="5571" y="1162"/>
                  </a:lnTo>
                  <a:lnTo>
                    <a:pt x="4594" y="1937"/>
                  </a:lnTo>
                  <a:lnTo>
                    <a:pt x="3812" y="2422"/>
                  </a:lnTo>
                  <a:lnTo>
                    <a:pt x="3030" y="3100"/>
                  </a:lnTo>
                  <a:lnTo>
                    <a:pt x="2248" y="3971"/>
                  </a:lnTo>
                  <a:lnTo>
                    <a:pt x="1271" y="5715"/>
                  </a:lnTo>
                  <a:lnTo>
                    <a:pt x="684" y="6683"/>
                  </a:lnTo>
                  <a:lnTo>
                    <a:pt x="391" y="7652"/>
                  </a:lnTo>
                  <a:lnTo>
                    <a:pt x="195" y="8717"/>
                  </a:lnTo>
                  <a:lnTo>
                    <a:pt x="0" y="9299"/>
                  </a:lnTo>
                  <a:lnTo>
                    <a:pt x="0" y="11042"/>
                  </a:lnTo>
                  <a:close/>
                  <a:moveTo>
                    <a:pt x="10849" y="2228"/>
                  </a:moveTo>
                  <a:lnTo>
                    <a:pt x="11729" y="2228"/>
                  </a:lnTo>
                  <a:lnTo>
                    <a:pt x="12608" y="2422"/>
                  </a:lnTo>
                  <a:lnTo>
                    <a:pt x="13292" y="2615"/>
                  </a:lnTo>
                  <a:lnTo>
                    <a:pt x="14074" y="2906"/>
                  </a:lnTo>
                  <a:lnTo>
                    <a:pt x="15443" y="3681"/>
                  </a:lnTo>
                  <a:lnTo>
                    <a:pt x="16127" y="4165"/>
                  </a:lnTo>
                  <a:lnTo>
                    <a:pt x="17202" y="5230"/>
                  </a:lnTo>
                  <a:lnTo>
                    <a:pt x="17690" y="5909"/>
                  </a:lnTo>
                  <a:lnTo>
                    <a:pt x="18277" y="6683"/>
                  </a:lnTo>
                  <a:lnTo>
                    <a:pt x="18570" y="7361"/>
                  </a:lnTo>
                  <a:lnTo>
                    <a:pt x="18961" y="8717"/>
                  </a:lnTo>
                  <a:lnTo>
                    <a:pt x="19157" y="9589"/>
                  </a:lnTo>
                  <a:lnTo>
                    <a:pt x="19352" y="10558"/>
                  </a:lnTo>
                  <a:lnTo>
                    <a:pt x="19157" y="12301"/>
                  </a:lnTo>
                  <a:lnTo>
                    <a:pt x="18961" y="12979"/>
                  </a:lnTo>
                  <a:lnTo>
                    <a:pt x="18570" y="13851"/>
                  </a:lnTo>
                  <a:lnTo>
                    <a:pt x="18277" y="14529"/>
                  </a:lnTo>
                  <a:lnTo>
                    <a:pt x="17886" y="15304"/>
                  </a:lnTo>
                  <a:lnTo>
                    <a:pt x="17593" y="15982"/>
                  </a:lnTo>
                  <a:lnTo>
                    <a:pt x="17006" y="16660"/>
                  </a:lnTo>
                  <a:lnTo>
                    <a:pt x="16322" y="17241"/>
                  </a:lnTo>
                  <a:lnTo>
                    <a:pt x="15833" y="17726"/>
                  </a:lnTo>
                  <a:lnTo>
                    <a:pt x="15052" y="18113"/>
                  </a:lnTo>
                  <a:lnTo>
                    <a:pt x="14367" y="18404"/>
                  </a:lnTo>
                  <a:lnTo>
                    <a:pt x="13488" y="18791"/>
                  </a:lnTo>
                  <a:lnTo>
                    <a:pt x="12804" y="18985"/>
                  </a:lnTo>
                  <a:lnTo>
                    <a:pt x="11924" y="19178"/>
                  </a:lnTo>
                  <a:lnTo>
                    <a:pt x="11044" y="19275"/>
                  </a:lnTo>
                  <a:lnTo>
                    <a:pt x="10165" y="19275"/>
                  </a:lnTo>
                  <a:lnTo>
                    <a:pt x="9285" y="19178"/>
                  </a:lnTo>
                  <a:lnTo>
                    <a:pt x="8405" y="18985"/>
                  </a:lnTo>
                  <a:lnTo>
                    <a:pt x="7721" y="18597"/>
                  </a:lnTo>
                  <a:lnTo>
                    <a:pt x="6157" y="17919"/>
                  </a:lnTo>
                  <a:lnTo>
                    <a:pt x="5571" y="17338"/>
                  </a:lnTo>
                  <a:lnTo>
                    <a:pt x="4887" y="16854"/>
                  </a:lnTo>
                  <a:lnTo>
                    <a:pt x="4398" y="16273"/>
                  </a:lnTo>
                  <a:lnTo>
                    <a:pt x="3812" y="15595"/>
                  </a:lnTo>
                  <a:lnTo>
                    <a:pt x="3323" y="14917"/>
                  </a:lnTo>
                  <a:lnTo>
                    <a:pt x="3030" y="14239"/>
                  </a:lnTo>
                  <a:lnTo>
                    <a:pt x="2834" y="13367"/>
                  </a:lnTo>
                  <a:lnTo>
                    <a:pt x="2443" y="12495"/>
                  </a:lnTo>
                  <a:lnTo>
                    <a:pt x="2443" y="11720"/>
                  </a:lnTo>
                  <a:lnTo>
                    <a:pt x="2248" y="10848"/>
                  </a:lnTo>
                  <a:lnTo>
                    <a:pt x="2443" y="9977"/>
                  </a:lnTo>
                  <a:lnTo>
                    <a:pt x="2443" y="9105"/>
                  </a:lnTo>
                  <a:lnTo>
                    <a:pt x="2834" y="8233"/>
                  </a:lnTo>
                  <a:lnTo>
                    <a:pt x="3030" y="7555"/>
                  </a:lnTo>
                  <a:lnTo>
                    <a:pt x="3323" y="6683"/>
                  </a:lnTo>
                  <a:lnTo>
                    <a:pt x="3812" y="5909"/>
                  </a:lnTo>
                  <a:lnTo>
                    <a:pt x="4398" y="5424"/>
                  </a:lnTo>
                  <a:lnTo>
                    <a:pt x="4887" y="4746"/>
                  </a:lnTo>
                  <a:lnTo>
                    <a:pt x="5473" y="4165"/>
                  </a:lnTo>
                  <a:lnTo>
                    <a:pt x="6157" y="3681"/>
                  </a:lnTo>
                  <a:lnTo>
                    <a:pt x="7526" y="2906"/>
                  </a:lnTo>
                  <a:lnTo>
                    <a:pt x="8405" y="2615"/>
                  </a:lnTo>
                  <a:lnTo>
                    <a:pt x="9090" y="2422"/>
                  </a:lnTo>
                  <a:lnTo>
                    <a:pt x="9969" y="2228"/>
                  </a:lnTo>
                  <a:lnTo>
                    <a:pt x="10849" y="222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6" name="Shape 6"/>
            <p:cNvSpPr/>
            <p:nvPr/>
          </p:nvSpPr>
          <p:spPr>
            <a:xfrm>
              <a:off x="181005" y="-1"/>
              <a:ext cx="84339" cy="125414"/>
            </a:xfrm>
            <a:custGeom>
              <a:avLst/>
              <a:gdLst/>
              <a:ahLst/>
              <a:cxnLst>
                <a:cxn ang="0">
                  <a:pos x="wd2" y="hd2"/>
                </a:cxn>
                <a:cxn ang="5400000">
                  <a:pos x="wd2" y="hd2"/>
                </a:cxn>
                <a:cxn ang="10800000">
                  <a:pos x="wd2" y="hd2"/>
                </a:cxn>
                <a:cxn ang="16200000">
                  <a:pos x="wd2" y="hd2"/>
                </a:cxn>
              </a:cxnLst>
              <a:rect l="0" t="0" r="r" b="b"/>
              <a:pathLst>
                <a:path w="21600" h="21600" extrusionOk="0">
                  <a:moveTo>
                    <a:pt x="21600" y="1743"/>
                  </a:moveTo>
                  <a:lnTo>
                    <a:pt x="19579" y="872"/>
                  </a:lnTo>
                  <a:lnTo>
                    <a:pt x="18695" y="484"/>
                  </a:lnTo>
                  <a:lnTo>
                    <a:pt x="17558" y="291"/>
                  </a:lnTo>
                  <a:lnTo>
                    <a:pt x="15537" y="0"/>
                  </a:lnTo>
                  <a:lnTo>
                    <a:pt x="13263" y="0"/>
                  </a:lnTo>
                  <a:lnTo>
                    <a:pt x="11874" y="97"/>
                  </a:lnTo>
                  <a:lnTo>
                    <a:pt x="10484" y="291"/>
                  </a:lnTo>
                  <a:lnTo>
                    <a:pt x="9095" y="678"/>
                  </a:lnTo>
                  <a:lnTo>
                    <a:pt x="7958" y="969"/>
                  </a:lnTo>
                  <a:lnTo>
                    <a:pt x="6821" y="1356"/>
                  </a:lnTo>
                  <a:lnTo>
                    <a:pt x="5684" y="2034"/>
                  </a:lnTo>
                  <a:lnTo>
                    <a:pt x="4547" y="2615"/>
                  </a:lnTo>
                  <a:lnTo>
                    <a:pt x="3663" y="3293"/>
                  </a:lnTo>
                  <a:lnTo>
                    <a:pt x="3032" y="4165"/>
                  </a:lnTo>
                  <a:lnTo>
                    <a:pt x="2147" y="4843"/>
                  </a:lnTo>
                  <a:lnTo>
                    <a:pt x="1389" y="5715"/>
                  </a:lnTo>
                  <a:lnTo>
                    <a:pt x="1011" y="6683"/>
                  </a:lnTo>
                  <a:lnTo>
                    <a:pt x="505" y="7652"/>
                  </a:lnTo>
                  <a:lnTo>
                    <a:pt x="0" y="9783"/>
                  </a:lnTo>
                  <a:lnTo>
                    <a:pt x="0" y="11914"/>
                  </a:lnTo>
                  <a:lnTo>
                    <a:pt x="505" y="14045"/>
                  </a:lnTo>
                  <a:lnTo>
                    <a:pt x="1011" y="14917"/>
                  </a:lnTo>
                  <a:lnTo>
                    <a:pt x="1642" y="15982"/>
                  </a:lnTo>
                  <a:lnTo>
                    <a:pt x="2274" y="16854"/>
                  </a:lnTo>
                  <a:lnTo>
                    <a:pt x="3032" y="17726"/>
                  </a:lnTo>
                  <a:lnTo>
                    <a:pt x="3916" y="18404"/>
                  </a:lnTo>
                  <a:lnTo>
                    <a:pt x="4800" y="19178"/>
                  </a:lnTo>
                  <a:lnTo>
                    <a:pt x="5937" y="19663"/>
                  </a:lnTo>
                  <a:lnTo>
                    <a:pt x="7074" y="20341"/>
                  </a:lnTo>
                  <a:lnTo>
                    <a:pt x="8211" y="20728"/>
                  </a:lnTo>
                  <a:lnTo>
                    <a:pt x="9600" y="21116"/>
                  </a:lnTo>
                  <a:lnTo>
                    <a:pt x="10737" y="21406"/>
                  </a:lnTo>
                  <a:lnTo>
                    <a:pt x="12126" y="21600"/>
                  </a:lnTo>
                  <a:lnTo>
                    <a:pt x="13389" y="21600"/>
                  </a:lnTo>
                  <a:lnTo>
                    <a:pt x="15284" y="21406"/>
                  </a:lnTo>
                  <a:lnTo>
                    <a:pt x="16674" y="21213"/>
                  </a:lnTo>
                  <a:lnTo>
                    <a:pt x="17937" y="20922"/>
                  </a:lnTo>
                  <a:lnTo>
                    <a:pt x="19326" y="20535"/>
                  </a:lnTo>
                  <a:lnTo>
                    <a:pt x="20968" y="20050"/>
                  </a:lnTo>
                  <a:lnTo>
                    <a:pt x="21600" y="19663"/>
                  </a:lnTo>
                  <a:lnTo>
                    <a:pt x="21600" y="17048"/>
                  </a:lnTo>
                  <a:lnTo>
                    <a:pt x="19832" y="17726"/>
                  </a:lnTo>
                  <a:lnTo>
                    <a:pt x="17937" y="18404"/>
                  </a:lnTo>
                  <a:lnTo>
                    <a:pt x="16168" y="18985"/>
                  </a:lnTo>
                  <a:lnTo>
                    <a:pt x="15663" y="18985"/>
                  </a:lnTo>
                  <a:lnTo>
                    <a:pt x="15284" y="19178"/>
                  </a:lnTo>
                  <a:lnTo>
                    <a:pt x="13011" y="19178"/>
                  </a:lnTo>
                  <a:lnTo>
                    <a:pt x="12126" y="18985"/>
                  </a:lnTo>
                  <a:lnTo>
                    <a:pt x="10989" y="18791"/>
                  </a:lnTo>
                  <a:lnTo>
                    <a:pt x="10105" y="18597"/>
                  </a:lnTo>
                  <a:lnTo>
                    <a:pt x="8968" y="18210"/>
                  </a:lnTo>
                  <a:lnTo>
                    <a:pt x="7958" y="17919"/>
                  </a:lnTo>
                  <a:lnTo>
                    <a:pt x="7326" y="17338"/>
                  </a:lnTo>
                  <a:lnTo>
                    <a:pt x="6442" y="16854"/>
                  </a:lnTo>
                  <a:lnTo>
                    <a:pt x="5684" y="16273"/>
                  </a:lnTo>
                  <a:lnTo>
                    <a:pt x="5053" y="15595"/>
                  </a:lnTo>
                  <a:lnTo>
                    <a:pt x="4547" y="14917"/>
                  </a:lnTo>
                  <a:lnTo>
                    <a:pt x="4168" y="14239"/>
                  </a:lnTo>
                  <a:lnTo>
                    <a:pt x="3663" y="13464"/>
                  </a:lnTo>
                  <a:lnTo>
                    <a:pt x="3411" y="12592"/>
                  </a:lnTo>
                  <a:lnTo>
                    <a:pt x="3284" y="11720"/>
                  </a:lnTo>
                  <a:lnTo>
                    <a:pt x="3284" y="9977"/>
                  </a:lnTo>
                  <a:lnTo>
                    <a:pt x="3411" y="9105"/>
                  </a:lnTo>
                  <a:lnTo>
                    <a:pt x="3916" y="7361"/>
                  </a:lnTo>
                  <a:lnTo>
                    <a:pt x="4421" y="6683"/>
                  </a:lnTo>
                  <a:lnTo>
                    <a:pt x="5053" y="5909"/>
                  </a:lnTo>
                  <a:lnTo>
                    <a:pt x="6189" y="4552"/>
                  </a:lnTo>
                  <a:lnTo>
                    <a:pt x="6821" y="3971"/>
                  </a:lnTo>
                  <a:lnTo>
                    <a:pt x="7832" y="3487"/>
                  </a:lnTo>
                  <a:lnTo>
                    <a:pt x="8463" y="3100"/>
                  </a:lnTo>
                  <a:lnTo>
                    <a:pt x="9347" y="2809"/>
                  </a:lnTo>
                  <a:lnTo>
                    <a:pt x="10232" y="2422"/>
                  </a:lnTo>
                  <a:lnTo>
                    <a:pt x="11368" y="2228"/>
                  </a:lnTo>
                  <a:lnTo>
                    <a:pt x="12379" y="2034"/>
                  </a:lnTo>
                  <a:lnTo>
                    <a:pt x="14526" y="2034"/>
                  </a:lnTo>
                  <a:lnTo>
                    <a:pt x="17937" y="2615"/>
                  </a:lnTo>
                  <a:lnTo>
                    <a:pt x="18947" y="2906"/>
                  </a:lnTo>
                  <a:lnTo>
                    <a:pt x="19832" y="3487"/>
                  </a:lnTo>
                  <a:lnTo>
                    <a:pt x="20716" y="3971"/>
                  </a:lnTo>
                  <a:lnTo>
                    <a:pt x="21600" y="4552"/>
                  </a:lnTo>
                  <a:lnTo>
                    <a:pt x="21600" y="1743"/>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7" name="Shape 7"/>
            <p:cNvSpPr/>
            <p:nvPr/>
          </p:nvSpPr>
          <p:spPr>
            <a:xfrm>
              <a:off x="281126" y="-1"/>
              <a:ext cx="14303" cy="123725"/>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8" name="Shape 8"/>
            <p:cNvSpPr/>
            <p:nvPr/>
          </p:nvSpPr>
          <p:spPr>
            <a:xfrm>
              <a:off x="311211" y="-1"/>
              <a:ext cx="58692" cy="125414"/>
            </a:xfrm>
            <a:custGeom>
              <a:avLst/>
              <a:gdLst/>
              <a:ahLst/>
              <a:cxnLst>
                <a:cxn ang="0">
                  <a:pos x="wd2" y="hd2"/>
                </a:cxn>
                <a:cxn ang="5400000">
                  <a:pos x="wd2" y="hd2"/>
                </a:cxn>
                <a:cxn ang="10800000">
                  <a:pos x="wd2" y="hd2"/>
                </a:cxn>
                <a:cxn ang="16200000">
                  <a:pos x="wd2" y="hd2"/>
                </a:cxn>
              </a:cxnLst>
              <a:rect l="0" t="0" r="r" b="b"/>
              <a:pathLst>
                <a:path w="21600" h="21600" extrusionOk="0">
                  <a:moveTo>
                    <a:pt x="21231" y="0"/>
                  </a:moveTo>
                  <a:lnTo>
                    <a:pt x="18646" y="0"/>
                  </a:lnTo>
                  <a:lnTo>
                    <a:pt x="16615" y="97"/>
                  </a:lnTo>
                  <a:lnTo>
                    <a:pt x="14585" y="291"/>
                  </a:lnTo>
                  <a:lnTo>
                    <a:pt x="12738" y="678"/>
                  </a:lnTo>
                  <a:lnTo>
                    <a:pt x="11077" y="1162"/>
                  </a:lnTo>
                  <a:lnTo>
                    <a:pt x="9415" y="1550"/>
                  </a:lnTo>
                  <a:lnTo>
                    <a:pt x="7754" y="2228"/>
                  </a:lnTo>
                  <a:lnTo>
                    <a:pt x="6462" y="2809"/>
                  </a:lnTo>
                  <a:lnTo>
                    <a:pt x="4985" y="3487"/>
                  </a:lnTo>
                  <a:lnTo>
                    <a:pt x="4062" y="4165"/>
                  </a:lnTo>
                  <a:lnTo>
                    <a:pt x="3138" y="5037"/>
                  </a:lnTo>
                  <a:lnTo>
                    <a:pt x="2031" y="5909"/>
                  </a:lnTo>
                  <a:lnTo>
                    <a:pt x="1477" y="6780"/>
                  </a:lnTo>
                  <a:lnTo>
                    <a:pt x="738" y="7846"/>
                  </a:lnTo>
                  <a:lnTo>
                    <a:pt x="0" y="8717"/>
                  </a:lnTo>
                  <a:lnTo>
                    <a:pt x="0" y="11914"/>
                  </a:lnTo>
                  <a:lnTo>
                    <a:pt x="369" y="12979"/>
                  </a:lnTo>
                  <a:lnTo>
                    <a:pt x="738" y="13851"/>
                  </a:lnTo>
                  <a:lnTo>
                    <a:pt x="1477" y="14723"/>
                  </a:lnTo>
                  <a:lnTo>
                    <a:pt x="2031" y="15595"/>
                  </a:lnTo>
                  <a:lnTo>
                    <a:pt x="2769" y="16466"/>
                  </a:lnTo>
                  <a:lnTo>
                    <a:pt x="3692" y="17241"/>
                  </a:lnTo>
                  <a:lnTo>
                    <a:pt x="4800" y="17919"/>
                  </a:lnTo>
                  <a:lnTo>
                    <a:pt x="6092" y="18597"/>
                  </a:lnTo>
                  <a:lnTo>
                    <a:pt x="7385" y="19178"/>
                  </a:lnTo>
                  <a:lnTo>
                    <a:pt x="8677" y="19857"/>
                  </a:lnTo>
                  <a:lnTo>
                    <a:pt x="10338" y="20147"/>
                  </a:lnTo>
                  <a:lnTo>
                    <a:pt x="11631" y="20728"/>
                  </a:lnTo>
                  <a:lnTo>
                    <a:pt x="13292" y="21116"/>
                  </a:lnTo>
                  <a:lnTo>
                    <a:pt x="14954" y="21213"/>
                  </a:lnTo>
                  <a:lnTo>
                    <a:pt x="16985" y="21600"/>
                  </a:lnTo>
                  <a:lnTo>
                    <a:pt x="19938" y="21600"/>
                  </a:lnTo>
                  <a:lnTo>
                    <a:pt x="21600" y="21406"/>
                  </a:lnTo>
                  <a:lnTo>
                    <a:pt x="21600" y="19275"/>
                  </a:lnTo>
                  <a:lnTo>
                    <a:pt x="17908" y="19275"/>
                  </a:lnTo>
                  <a:lnTo>
                    <a:pt x="16246" y="18985"/>
                  </a:lnTo>
                  <a:lnTo>
                    <a:pt x="12923" y="18210"/>
                  </a:lnTo>
                  <a:lnTo>
                    <a:pt x="11631" y="17919"/>
                  </a:lnTo>
                  <a:lnTo>
                    <a:pt x="10338" y="17338"/>
                  </a:lnTo>
                  <a:lnTo>
                    <a:pt x="7385" y="15788"/>
                  </a:lnTo>
                  <a:lnTo>
                    <a:pt x="6092" y="14723"/>
                  </a:lnTo>
                  <a:lnTo>
                    <a:pt x="5354" y="13657"/>
                  </a:lnTo>
                  <a:lnTo>
                    <a:pt x="4800" y="12592"/>
                  </a:lnTo>
                  <a:lnTo>
                    <a:pt x="4800" y="11914"/>
                  </a:lnTo>
                  <a:lnTo>
                    <a:pt x="21046" y="11914"/>
                  </a:lnTo>
                  <a:lnTo>
                    <a:pt x="21046" y="9589"/>
                  </a:lnTo>
                  <a:lnTo>
                    <a:pt x="4431" y="9589"/>
                  </a:lnTo>
                  <a:lnTo>
                    <a:pt x="4800" y="8427"/>
                  </a:lnTo>
                  <a:lnTo>
                    <a:pt x="5354" y="7361"/>
                  </a:lnTo>
                  <a:lnTo>
                    <a:pt x="6462" y="6296"/>
                  </a:lnTo>
                  <a:lnTo>
                    <a:pt x="7754" y="5424"/>
                  </a:lnTo>
                  <a:lnTo>
                    <a:pt x="9600" y="4359"/>
                  </a:lnTo>
                  <a:lnTo>
                    <a:pt x="10708" y="3971"/>
                  </a:lnTo>
                  <a:lnTo>
                    <a:pt x="11631" y="3681"/>
                  </a:lnTo>
                  <a:lnTo>
                    <a:pt x="12738" y="3293"/>
                  </a:lnTo>
                  <a:lnTo>
                    <a:pt x="14031" y="2906"/>
                  </a:lnTo>
                  <a:lnTo>
                    <a:pt x="16615" y="2422"/>
                  </a:lnTo>
                  <a:lnTo>
                    <a:pt x="18277" y="2228"/>
                  </a:lnTo>
                  <a:lnTo>
                    <a:pt x="21231" y="2228"/>
                  </a:lnTo>
                  <a:lnTo>
                    <a:pt x="21231"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9" name="Shape 9"/>
            <p:cNvSpPr/>
            <p:nvPr/>
          </p:nvSpPr>
          <p:spPr>
            <a:xfrm>
              <a:off x="380753" y="-1"/>
              <a:ext cx="58692" cy="123726"/>
            </a:xfrm>
            <a:custGeom>
              <a:avLst/>
              <a:gdLst/>
              <a:ahLst/>
              <a:cxnLst>
                <a:cxn ang="0">
                  <a:pos x="wd2" y="hd2"/>
                </a:cxn>
                <a:cxn ang="5400000">
                  <a:pos x="wd2" y="hd2"/>
                </a:cxn>
                <a:cxn ang="10800000">
                  <a:pos x="wd2" y="hd2"/>
                </a:cxn>
                <a:cxn ang="16200000">
                  <a:pos x="wd2" y="hd2"/>
                </a:cxn>
              </a:cxnLst>
              <a:rect l="0" t="0" r="r" b="b"/>
              <a:pathLst>
                <a:path w="21600" h="21600" extrusionOk="0">
                  <a:moveTo>
                    <a:pt x="0" y="2443"/>
                  </a:moveTo>
                  <a:lnTo>
                    <a:pt x="8308" y="2443"/>
                  </a:lnTo>
                  <a:lnTo>
                    <a:pt x="8308" y="21600"/>
                  </a:lnTo>
                  <a:lnTo>
                    <a:pt x="13662" y="21600"/>
                  </a:lnTo>
                  <a:lnTo>
                    <a:pt x="13662" y="2443"/>
                  </a:lnTo>
                  <a:lnTo>
                    <a:pt x="21600" y="2443"/>
                  </a:lnTo>
                  <a:lnTo>
                    <a:pt x="21600" y="0"/>
                  </a:lnTo>
                  <a:lnTo>
                    <a:pt x="0" y="0"/>
                  </a:lnTo>
                  <a:lnTo>
                    <a:pt x="0" y="2443"/>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0" name="Shape 10"/>
            <p:cNvSpPr/>
            <p:nvPr/>
          </p:nvSpPr>
          <p:spPr>
            <a:xfrm>
              <a:off x="452267" y="-1"/>
              <a:ext cx="82366" cy="123726"/>
            </a:xfrm>
            <a:custGeom>
              <a:avLst/>
              <a:gdLst/>
              <a:ahLst/>
              <a:cxnLst>
                <a:cxn ang="0">
                  <a:pos x="wd2" y="hd2"/>
                </a:cxn>
                <a:cxn ang="5400000">
                  <a:pos x="wd2" y="hd2"/>
                </a:cxn>
                <a:cxn ang="10800000">
                  <a:pos x="wd2" y="hd2"/>
                </a:cxn>
                <a:cxn ang="16200000">
                  <a:pos x="wd2" y="hd2"/>
                </a:cxn>
              </a:cxnLst>
              <a:rect l="0" t="0" r="r" b="b"/>
              <a:pathLst>
                <a:path w="21600" h="21600" extrusionOk="0">
                  <a:moveTo>
                    <a:pt x="256" y="0"/>
                  </a:moveTo>
                  <a:lnTo>
                    <a:pt x="0" y="880"/>
                  </a:lnTo>
                  <a:lnTo>
                    <a:pt x="0" y="1759"/>
                  </a:lnTo>
                  <a:lnTo>
                    <a:pt x="256" y="2639"/>
                  </a:lnTo>
                  <a:lnTo>
                    <a:pt x="511" y="3714"/>
                  </a:lnTo>
                  <a:lnTo>
                    <a:pt x="895" y="4594"/>
                  </a:lnTo>
                  <a:lnTo>
                    <a:pt x="1917" y="6744"/>
                  </a:lnTo>
                  <a:lnTo>
                    <a:pt x="2556" y="7721"/>
                  </a:lnTo>
                  <a:lnTo>
                    <a:pt x="3195" y="8796"/>
                  </a:lnTo>
                  <a:lnTo>
                    <a:pt x="3707" y="9676"/>
                  </a:lnTo>
                  <a:lnTo>
                    <a:pt x="5368" y="11142"/>
                  </a:lnTo>
                  <a:lnTo>
                    <a:pt x="6007" y="11826"/>
                  </a:lnTo>
                  <a:lnTo>
                    <a:pt x="6902" y="12608"/>
                  </a:lnTo>
                  <a:lnTo>
                    <a:pt x="9202" y="13976"/>
                  </a:lnTo>
                  <a:lnTo>
                    <a:pt x="9202" y="21600"/>
                  </a:lnTo>
                  <a:lnTo>
                    <a:pt x="12653" y="21600"/>
                  </a:lnTo>
                  <a:lnTo>
                    <a:pt x="12653" y="13976"/>
                  </a:lnTo>
                  <a:lnTo>
                    <a:pt x="13804" y="13292"/>
                  </a:lnTo>
                  <a:lnTo>
                    <a:pt x="14443" y="12901"/>
                  </a:lnTo>
                  <a:lnTo>
                    <a:pt x="14954" y="12608"/>
                  </a:lnTo>
                  <a:lnTo>
                    <a:pt x="16743" y="11142"/>
                  </a:lnTo>
                  <a:lnTo>
                    <a:pt x="18149" y="9383"/>
                  </a:lnTo>
                  <a:lnTo>
                    <a:pt x="19555" y="7428"/>
                  </a:lnTo>
                  <a:lnTo>
                    <a:pt x="20066" y="6353"/>
                  </a:lnTo>
                  <a:lnTo>
                    <a:pt x="21217" y="3714"/>
                  </a:lnTo>
                  <a:lnTo>
                    <a:pt x="21600" y="2052"/>
                  </a:lnTo>
                  <a:lnTo>
                    <a:pt x="21600" y="0"/>
                  </a:lnTo>
                  <a:lnTo>
                    <a:pt x="18405" y="0"/>
                  </a:lnTo>
                  <a:lnTo>
                    <a:pt x="18405" y="880"/>
                  </a:lnTo>
                  <a:lnTo>
                    <a:pt x="18149" y="1564"/>
                  </a:lnTo>
                  <a:lnTo>
                    <a:pt x="17893" y="2932"/>
                  </a:lnTo>
                  <a:lnTo>
                    <a:pt x="17510" y="4398"/>
                  </a:lnTo>
                  <a:lnTo>
                    <a:pt x="16615" y="5767"/>
                  </a:lnTo>
                  <a:lnTo>
                    <a:pt x="15593" y="7624"/>
                  </a:lnTo>
                  <a:lnTo>
                    <a:pt x="14315" y="9187"/>
                  </a:lnTo>
                  <a:lnTo>
                    <a:pt x="12909" y="10458"/>
                  </a:lnTo>
                  <a:lnTo>
                    <a:pt x="12014" y="11142"/>
                  </a:lnTo>
                  <a:lnTo>
                    <a:pt x="10992" y="11826"/>
                  </a:lnTo>
                  <a:lnTo>
                    <a:pt x="9841" y="11142"/>
                  </a:lnTo>
                  <a:lnTo>
                    <a:pt x="8947" y="10653"/>
                  </a:lnTo>
                  <a:lnTo>
                    <a:pt x="8052" y="9871"/>
                  </a:lnTo>
                  <a:lnTo>
                    <a:pt x="7413" y="9383"/>
                  </a:lnTo>
                  <a:lnTo>
                    <a:pt x="6263" y="7917"/>
                  </a:lnTo>
                  <a:lnTo>
                    <a:pt x="5368" y="6157"/>
                  </a:lnTo>
                  <a:lnTo>
                    <a:pt x="4346" y="4789"/>
                  </a:lnTo>
                  <a:lnTo>
                    <a:pt x="3707" y="3128"/>
                  </a:lnTo>
                  <a:lnTo>
                    <a:pt x="3707" y="2443"/>
                  </a:lnTo>
                  <a:lnTo>
                    <a:pt x="3451" y="1759"/>
                  </a:lnTo>
                  <a:lnTo>
                    <a:pt x="3451" y="0"/>
                  </a:lnTo>
                  <a:lnTo>
                    <a:pt x="256"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1" name="Shape 11"/>
            <p:cNvSpPr/>
            <p:nvPr/>
          </p:nvSpPr>
          <p:spPr>
            <a:xfrm>
              <a:off x="625382" y="-1"/>
              <a:ext cx="52281" cy="123726"/>
            </a:xfrm>
            <a:custGeom>
              <a:avLst/>
              <a:gdLst/>
              <a:ahLst/>
              <a:cxnLst>
                <a:cxn ang="0">
                  <a:pos x="wd2" y="hd2"/>
                </a:cxn>
                <a:cxn ang="5400000">
                  <a:pos x="wd2" y="hd2"/>
                </a:cxn>
                <a:cxn ang="10800000">
                  <a:pos x="wd2" y="hd2"/>
                </a:cxn>
                <a:cxn ang="16200000">
                  <a:pos x="wd2" y="hd2"/>
                </a:cxn>
              </a:cxnLst>
              <a:rect l="0" t="0" r="r" b="b"/>
              <a:pathLst>
                <a:path w="21600" h="21600" extrusionOk="0">
                  <a:moveTo>
                    <a:pt x="5094" y="21600"/>
                  </a:moveTo>
                  <a:lnTo>
                    <a:pt x="5094" y="12901"/>
                  </a:lnTo>
                  <a:lnTo>
                    <a:pt x="21600" y="12901"/>
                  </a:lnTo>
                  <a:lnTo>
                    <a:pt x="21600" y="10751"/>
                  </a:lnTo>
                  <a:lnTo>
                    <a:pt x="5094" y="10751"/>
                  </a:lnTo>
                  <a:lnTo>
                    <a:pt x="5094" y="7917"/>
                  </a:lnTo>
                  <a:lnTo>
                    <a:pt x="5298" y="7233"/>
                  </a:lnTo>
                  <a:lnTo>
                    <a:pt x="5298" y="6548"/>
                  </a:lnTo>
                  <a:lnTo>
                    <a:pt x="5706" y="5962"/>
                  </a:lnTo>
                  <a:lnTo>
                    <a:pt x="6113" y="5278"/>
                  </a:lnTo>
                  <a:lnTo>
                    <a:pt x="6928" y="4789"/>
                  </a:lnTo>
                  <a:lnTo>
                    <a:pt x="7947" y="4398"/>
                  </a:lnTo>
                  <a:lnTo>
                    <a:pt x="10189" y="3323"/>
                  </a:lnTo>
                  <a:lnTo>
                    <a:pt x="11615" y="2834"/>
                  </a:lnTo>
                  <a:lnTo>
                    <a:pt x="13449" y="2443"/>
                  </a:lnTo>
                  <a:lnTo>
                    <a:pt x="14875" y="2248"/>
                  </a:lnTo>
                  <a:lnTo>
                    <a:pt x="16709" y="2052"/>
                  </a:lnTo>
                  <a:lnTo>
                    <a:pt x="16709" y="0"/>
                  </a:lnTo>
                  <a:lnTo>
                    <a:pt x="14264" y="0"/>
                  </a:lnTo>
                  <a:lnTo>
                    <a:pt x="12634" y="98"/>
                  </a:lnTo>
                  <a:lnTo>
                    <a:pt x="9781" y="880"/>
                  </a:lnTo>
                  <a:lnTo>
                    <a:pt x="7947" y="1173"/>
                  </a:lnTo>
                  <a:lnTo>
                    <a:pt x="6113" y="1759"/>
                  </a:lnTo>
                  <a:lnTo>
                    <a:pt x="2853" y="3323"/>
                  </a:lnTo>
                  <a:lnTo>
                    <a:pt x="1834" y="4203"/>
                  </a:lnTo>
                  <a:lnTo>
                    <a:pt x="1019" y="5278"/>
                  </a:lnTo>
                  <a:lnTo>
                    <a:pt x="611" y="6157"/>
                  </a:lnTo>
                  <a:lnTo>
                    <a:pt x="204" y="6842"/>
                  </a:lnTo>
                  <a:lnTo>
                    <a:pt x="0" y="8308"/>
                  </a:lnTo>
                  <a:lnTo>
                    <a:pt x="0" y="21600"/>
                  </a:lnTo>
                  <a:lnTo>
                    <a:pt x="5094"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2" name="Shape 12"/>
            <p:cNvSpPr/>
            <p:nvPr/>
          </p:nvSpPr>
          <p:spPr>
            <a:xfrm>
              <a:off x="685553" y="-1"/>
              <a:ext cx="109492" cy="125414"/>
            </a:xfrm>
            <a:custGeom>
              <a:avLst/>
              <a:gdLst/>
              <a:ahLst/>
              <a:cxnLst>
                <a:cxn ang="0">
                  <a:pos x="wd2" y="hd2"/>
                </a:cxn>
                <a:cxn ang="5400000">
                  <a:pos x="wd2" y="hd2"/>
                </a:cxn>
                <a:cxn ang="10800000">
                  <a:pos x="wd2" y="hd2"/>
                </a:cxn>
                <a:cxn ang="16200000">
                  <a:pos x="wd2" y="hd2"/>
                </a:cxn>
              </a:cxnLst>
              <a:rect l="0" t="0" r="r" b="b"/>
              <a:pathLst>
                <a:path w="21600" h="21600" extrusionOk="0">
                  <a:moveTo>
                    <a:pt x="0" y="11042"/>
                  </a:moveTo>
                  <a:lnTo>
                    <a:pt x="0" y="12108"/>
                  </a:lnTo>
                  <a:lnTo>
                    <a:pt x="195" y="13173"/>
                  </a:lnTo>
                  <a:lnTo>
                    <a:pt x="586" y="14239"/>
                  </a:lnTo>
                  <a:lnTo>
                    <a:pt x="880" y="15110"/>
                  </a:lnTo>
                  <a:lnTo>
                    <a:pt x="1466" y="15982"/>
                  </a:lnTo>
                  <a:lnTo>
                    <a:pt x="2443" y="17726"/>
                  </a:lnTo>
                  <a:lnTo>
                    <a:pt x="3323" y="18404"/>
                  </a:lnTo>
                  <a:lnTo>
                    <a:pt x="4105" y="19178"/>
                  </a:lnTo>
                  <a:lnTo>
                    <a:pt x="4985" y="19857"/>
                  </a:lnTo>
                  <a:lnTo>
                    <a:pt x="5864" y="20341"/>
                  </a:lnTo>
                  <a:lnTo>
                    <a:pt x="6744" y="20728"/>
                  </a:lnTo>
                  <a:lnTo>
                    <a:pt x="7721" y="21116"/>
                  </a:lnTo>
                  <a:lnTo>
                    <a:pt x="8796" y="21213"/>
                  </a:lnTo>
                  <a:lnTo>
                    <a:pt x="10947" y="21600"/>
                  </a:lnTo>
                  <a:lnTo>
                    <a:pt x="11924" y="21406"/>
                  </a:lnTo>
                  <a:lnTo>
                    <a:pt x="12999" y="21213"/>
                  </a:lnTo>
                  <a:lnTo>
                    <a:pt x="14074" y="20922"/>
                  </a:lnTo>
                  <a:lnTo>
                    <a:pt x="15149" y="20535"/>
                  </a:lnTo>
                  <a:lnTo>
                    <a:pt x="16029" y="20147"/>
                  </a:lnTo>
                  <a:lnTo>
                    <a:pt x="16909" y="19469"/>
                  </a:lnTo>
                  <a:lnTo>
                    <a:pt x="17788" y="18985"/>
                  </a:lnTo>
                  <a:lnTo>
                    <a:pt x="18472" y="18210"/>
                  </a:lnTo>
                  <a:lnTo>
                    <a:pt x="19157" y="17338"/>
                  </a:lnTo>
                  <a:lnTo>
                    <a:pt x="19841" y="16660"/>
                  </a:lnTo>
                  <a:lnTo>
                    <a:pt x="20427" y="15595"/>
                  </a:lnTo>
                  <a:lnTo>
                    <a:pt x="20720" y="14723"/>
                  </a:lnTo>
                  <a:lnTo>
                    <a:pt x="21111" y="13657"/>
                  </a:lnTo>
                  <a:lnTo>
                    <a:pt x="21405" y="12786"/>
                  </a:lnTo>
                  <a:lnTo>
                    <a:pt x="21405" y="11526"/>
                  </a:lnTo>
                  <a:lnTo>
                    <a:pt x="21600" y="10558"/>
                  </a:lnTo>
                  <a:lnTo>
                    <a:pt x="21405" y="9492"/>
                  </a:lnTo>
                  <a:lnTo>
                    <a:pt x="21307" y="8427"/>
                  </a:lnTo>
                  <a:lnTo>
                    <a:pt x="21111" y="7361"/>
                  </a:lnTo>
                  <a:lnTo>
                    <a:pt x="20916" y="6780"/>
                  </a:lnTo>
                  <a:lnTo>
                    <a:pt x="20525" y="6490"/>
                  </a:lnTo>
                  <a:lnTo>
                    <a:pt x="20232" y="5424"/>
                  </a:lnTo>
                  <a:lnTo>
                    <a:pt x="19743" y="4552"/>
                  </a:lnTo>
                  <a:lnTo>
                    <a:pt x="18961" y="3874"/>
                  </a:lnTo>
                  <a:lnTo>
                    <a:pt x="18277" y="2906"/>
                  </a:lnTo>
                  <a:lnTo>
                    <a:pt x="17593" y="2228"/>
                  </a:lnTo>
                  <a:lnTo>
                    <a:pt x="16713" y="1743"/>
                  </a:lnTo>
                  <a:lnTo>
                    <a:pt x="15833" y="1162"/>
                  </a:lnTo>
                  <a:lnTo>
                    <a:pt x="14954" y="678"/>
                  </a:lnTo>
                  <a:lnTo>
                    <a:pt x="13879" y="291"/>
                  </a:lnTo>
                  <a:lnTo>
                    <a:pt x="12804" y="97"/>
                  </a:lnTo>
                  <a:lnTo>
                    <a:pt x="11826" y="0"/>
                  </a:lnTo>
                  <a:lnTo>
                    <a:pt x="9676" y="0"/>
                  </a:lnTo>
                  <a:lnTo>
                    <a:pt x="8503" y="97"/>
                  </a:lnTo>
                  <a:lnTo>
                    <a:pt x="7428" y="484"/>
                  </a:lnTo>
                  <a:lnTo>
                    <a:pt x="6548" y="872"/>
                  </a:lnTo>
                  <a:lnTo>
                    <a:pt x="5473" y="1162"/>
                  </a:lnTo>
                  <a:lnTo>
                    <a:pt x="4594" y="1937"/>
                  </a:lnTo>
                  <a:lnTo>
                    <a:pt x="3910" y="2422"/>
                  </a:lnTo>
                  <a:lnTo>
                    <a:pt x="3030" y="3100"/>
                  </a:lnTo>
                  <a:lnTo>
                    <a:pt x="2346" y="3971"/>
                  </a:lnTo>
                  <a:lnTo>
                    <a:pt x="1759" y="4843"/>
                  </a:lnTo>
                  <a:lnTo>
                    <a:pt x="1271" y="5715"/>
                  </a:lnTo>
                  <a:lnTo>
                    <a:pt x="684" y="6683"/>
                  </a:lnTo>
                  <a:lnTo>
                    <a:pt x="391" y="7652"/>
                  </a:lnTo>
                  <a:lnTo>
                    <a:pt x="195" y="8717"/>
                  </a:lnTo>
                  <a:lnTo>
                    <a:pt x="0" y="9299"/>
                  </a:lnTo>
                  <a:lnTo>
                    <a:pt x="0" y="11042"/>
                  </a:lnTo>
                  <a:close/>
                  <a:moveTo>
                    <a:pt x="10947" y="2228"/>
                  </a:moveTo>
                  <a:lnTo>
                    <a:pt x="11826" y="2228"/>
                  </a:lnTo>
                  <a:lnTo>
                    <a:pt x="12706" y="2422"/>
                  </a:lnTo>
                  <a:lnTo>
                    <a:pt x="13390" y="2615"/>
                  </a:lnTo>
                  <a:lnTo>
                    <a:pt x="14074" y="2906"/>
                  </a:lnTo>
                  <a:lnTo>
                    <a:pt x="15443" y="3681"/>
                  </a:lnTo>
                  <a:lnTo>
                    <a:pt x="16224" y="4165"/>
                  </a:lnTo>
                  <a:lnTo>
                    <a:pt x="16713" y="4746"/>
                  </a:lnTo>
                  <a:lnTo>
                    <a:pt x="17202" y="5230"/>
                  </a:lnTo>
                  <a:lnTo>
                    <a:pt x="17788" y="5909"/>
                  </a:lnTo>
                  <a:lnTo>
                    <a:pt x="18081" y="6683"/>
                  </a:lnTo>
                  <a:lnTo>
                    <a:pt x="18863" y="8039"/>
                  </a:lnTo>
                  <a:lnTo>
                    <a:pt x="18961" y="8717"/>
                  </a:lnTo>
                  <a:lnTo>
                    <a:pt x="19157" y="9589"/>
                  </a:lnTo>
                  <a:lnTo>
                    <a:pt x="19157" y="12301"/>
                  </a:lnTo>
                  <a:lnTo>
                    <a:pt x="18961" y="12979"/>
                  </a:lnTo>
                  <a:lnTo>
                    <a:pt x="18668" y="13851"/>
                  </a:lnTo>
                  <a:lnTo>
                    <a:pt x="18277" y="14529"/>
                  </a:lnTo>
                  <a:lnTo>
                    <a:pt x="17984" y="15304"/>
                  </a:lnTo>
                  <a:lnTo>
                    <a:pt x="17397" y="15982"/>
                  </a:lnTo>
                  <a:lnTo>
                    <a:pt x="16909" y="16660"/>
                  </a:lnTo>
                  <a:lnTo>
                    <a:pt x="16322" y="17241"/>
                  </a:lnTo>
                  <a:lnTo>
                    <a:pt x="15638" y="17726"/>
                  </a:lnTo>
                  <a:lnTo>
                    <a:pt x="14954" y="18113"/>
                  </a:lnTo>
                  <a:lnTo>
                    <a:pt x="14270" y="18404"/>
                  </a:lnTo>
                  <a:lnTo>
                    <a:pt x="13586" y="18791"/>
                  </a:lnTo>
                  <a:lnTo>
                    <a:pt x="12706" y="18985"/>
                  </a:lnTo>
                  <a:lnTo>
                    <a:pt x="11924" y="19178"/>
                  </a:lnTo>
                  <a:lnTo>
                    <a:pt x="11044" y="19275"/>
                  </a:lnTo>
                  <a:lnTo>
                    <a:pt x="10165" y="19275"/>
                  </a:lnTo>
                  <a:lnTo>
                    <a:pt x="9383" y="19178"/>
                  </a:lnTo>
                  <a:lnTo>
                    <a:pt x="8503" y="18985"/>
                  </a:lnTo>
                  <a:lnTo>
                    <a:pt x="7721" y="18597"/>
                  </a:lnTo>
                  <a:lnTo>
                    <a:pt x="6157" y="17919"/>
                  </a:lnTo>
                  <a:lnTo>
                    <a:pt x="5473" y="17338"/>
                  </a:lnTo>
                  <a:lnTo>
                    <a:pt x="4398" y="16273"/>
                  </a:lnTo>
                  <a:lnTo>
                    <a:pt x="3910" y="15595"/>
                  </a:lnTo>
                  <a:lnTo>
                    <a:pt x="3323" y="14917"/>
                  </a:lnTo>
                  <a:lnTo>
                    <a:pt x="3030" y="14239"/>
                  </a:lnTo>
                  <a:lnTo>
                    <a:pt x="2639" y="13367"/>
                  </a:lnTo>
                  <a:lnTo>
                    <a:pt x="2443" y="12495"/>
                  </a:lnTo>
                  <a:lnTo>
                    <a:pt x="2346" y="11720"/>
                  </a:lnTo>
                  <a:lnTo>
                    <a:pt x="2346" y="9977"/>
                  </a:lnTo>
                  <a:lnTo>
                    <a:pt x="2443" y="9105"/>
                  </a:lnTo>
                  <a:lnTo>
                    <a:pt x="2639" y="8233"/>
                  </a:lnTo>
                  <a:lnTo>
                    <a:pt x="3030" y="7555"/>
                  </a:lnTo>
                  <a:lnTo>
                    <a:pt x="3323" y="6683"/>
                  </a:lnTo>
                  <a:lnTo>
                    <a:pt x="3910" y="5909"/>
                  </a:lnTo>
                  <a:lnTo>
                    <a:pt x="4203" y="5424"/>
                  </a:lnTo>
                  <a:lnTo>
                    <a:pt x="4985" y="4746"/>
                  </a:lnTo>
                  <a:lnTo>
                    <a:pt x="5473" y="4165"/>
                  </a:lnTo>
                  <a:lnTo>
                    <a:pt x="6157" y="3681"/>
                  </a:lnTo>
                  <a:lnTo>
                    <a:pt x="6842" y="3293"/>
                  </a:lnTo>
                  <a:lnTo>
                    <a:pt x="7624" y="2906"/>
                  </a:lnTo>
                  <a:lnTo>
                    <a:pt x="8503" y="2615"/>
                  </a:lnTo>
                  <a:lnTo>
                    <a:pt x="9187" y="2422"/>
                  </a:lnTo>
                  <a:lnTo>
                    <a:pt x="10067" y="2228"/>
                  </a:lnTo>
                  <a:lnTo>
                    <a:pt x="10947" y="222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3" name="Shape 13"/>
            <p:cNvSpPr/>
            <p:nvPr/>
          </p:nvSpPr>
          <p:spPr>
            <a:xfrm>
              <a:off x="809840" y="-1"/>
              <a:ext cx="71516" cy="125414"/>
            </a:xfrm>
            <a:custGeom>
              <a:avLst/>
              <a:gdLst/>
              <a:ahLst/>
              <a:cxnLst>
                <a:cxn ang="0">
                  <a:pos x="wd2" y="hd2"/>
                </a:cxn>
                <a:cxn ang="5400000">
                  <a:pos x="wd2" y="hd2"/>
                </a:cxn>
                <a:cxn ang="10800000">
                  <a:pos x="wd2" y="hd2"/>
                </a:cxn>
                <a:cxn ang="16200000">
                  <a:pos x="wd2" y="hd2"/>
                </a:cxn>
              </a:cxnLst>
              <a:rect l="0" t="0" r="r" b="b"/>
              <a:pathLst>
                <a:path w="21600" h="21600" extrusionOk="0">
                  <a:moveTo>
                    <a:pt x="4290" y="21406"/>
                  </a:moveTo>
                  <a:lnTo>
                    <a:pt x="4290" y="2615"/>
                  </a:lnTo>
                  <a:lnTo>
                    <a:pt x="5918" y="2422"/>
                  </a:lnTo>
                  <a:lnTo>
                    <a:pt x="6658" y="2615"/>
                  </a:lnTo>
                  <a:lnTo>
                    <a:pt x="7693" y="2615"/>
                  </a:lnTo>
                  <a:lnTo>
                    <a:pt x="9321" y="3100"/>
                  </a:lnTo>
                  <a:lnTo>
                    <a:pt x="10652" y="3681"/>
                  </a:lnTo>
                  <a:lnTo>
                    <a:pt x="11984" y="4552"/>
                  </a:lnTo>
                  <a:lnTo>
                    <a:pt x="12723" y="5424"/>
                  </a:lnTo>
                  <a:lnTo>
                    <a:pt x="13315" y="6490"/>
                  </a:lnTo>
                  <a:lnTo>
                    <a:pt x="13611" y="6974"/>
                  </a:lnTo>
                  <a:lnTo>
                    <a:pt x="13611" y="7555"/>
                  </a:lnTo>
                  <a:lnTo>
                    <a:pt x="13315" y="8621"/>
                  </a:lnTo>
                  <a:lnTo>
                    <a:pt x="13315" y="8911"/>
                  </a:lnTo>
                  <a:lnTo>
                    <a:pt x="13019" y="9492"/>
                  </a:lnTo>
                  <a:lnTo>
                    <a:pt x="12427" y="10170"/>
                  </a:lnTo>
                  <a:lnTo>
                    <a:pt x="11688" y="10848"/>
                  </a:lnTo>
                  <a:lnTo>
                    <a:pt x="10652" y="11430"/>
                  </a:lnTo>
                  <a:lnTo>
                    <a:pt x="9321" y="11720"/>
                  </a:lnTo>
                  <a:lnTo>
                    <a:pt x="7693" y="12301"/>
                  </a:lnTo>
                  <a:lnTo>
                    <a:pt x="6066" y="12495"/>
                  </a:lnTo>
                  <a:lnTo>
                    <a:pt x="8729" y="13173"/>
                  </a:lnTo>
                  <a:lnTo>
                    <a:pt x="10652" y="14045"/>
                  </a:lnTo>
                  <a:lnTo>
                    <a:pt x="11688" y="14529"/>
                  </a:lnTo>
                  <a:lnTo>
                    <a:pt x="12427" y="15110"/>
                  </a:lnTo>
                  <a:lnTo>
                    <a:pt x="13315" y="15788"/>
                  </a:lnTo>
                  <a:lnTo>
                    <a:pt x="14055" y="16466"/>
                  </a:lnTo>
                  <a:lnTo>
                    <a:pt x="15386" y="17726"/>
                  </a:lnTo>
                  <a:lnTo>
                    <a:pt x="16274" y="18985"/>
                  </a:lnTo>
                  <a:lnTo>
                    <a:pt x="16718" y="20147"/>
                  </a:lnTo>
                  <a:lnTo>
                    <a:pt x="17605" y="21600"/>
                  </a:lnTo>
                  <a:lnTo>
                    <a:pt x="21600" y="21600"/>
                  </a:lnTo>
                  <a:lnTo>
                    <a:pt x="21304" y="20728"/>
                  </a:lnTo>
                  <a:lnTo>
                    <a:pt x="21008" y="20050"/>
                  </a:lnTo>
                  <a:lnTo>
                    <a:pt x="20712" y="19275"/>
                  </a:lnTo>
                  <a:lnTo>
                    <a:pt x="20416" y="18597"/>
                  </a:lnTo>
                  <a:lnTo>
                    <a:pt x="19677" y="17338"/>
                  </a:lnTo>
                  <a:lnTo>
                    <a:pt x="18345" y="15982"/>
                  </a:lnTo>
                  <a:lnTo>
                    <a:pt x="17310" y="14917"/>
                  </a:lnTo>
                  <a:lnTo>
                    <a:pt x="16274" y="14239"/>
                  </a:lnTo>
                  <a:lnTo>
                    <a:pt x="15090" y="13367"/>
                  </a:lnTo>
                  <a:lnTo>
                    <a:pt x="13611" y="12592"/>
                  </a:lnTo>
                  <a:lnTo>
                    <a:pt x="14647" y="12108"/>
                  </a:lnTo>
                  <a:lnTo>
                    <a:pt x="15386" y="11430"/>
                  </a:lnTo>
                  <a:lnTo>
                    <a:pt x="16274" y="10655"/>
                  </a:lnTo>
                  <a:lnTo>
                    <a:pt x="16718" y="9977"/>
                  </a:lnTo>
                  <a:lnTo>
                    <a:pt x="17310" y="9105"/>
                  </a:lnTo>
                  <a:lnTo>
                    <a:pt x="17605" y="8233"/>
                  </a:lnTo>
                  <a:lnTo>
                    <a:pt x="17753" y="7361"/>
                  </a:lnTo>
                  <a:lnTo>
                    <a:pt x="17753" y="6490"/>
                  </a:lnTo>
                  <a:lnTo>
                    <a:pt x="17605" y="5715"/>
                  </a:lnTo>
                  <a:lnTo>
                    <a:pt x="17310" y="5037"/>
                  </a:lnTo>
                  <a:lnTo>
                    <a:pt x="16718" y="4359"/>
                  </a:lnTo>
                  <a:lnTo>
                    <a:pt x="16274" y="3681"/>
                  </a:lnTo>
                  <a:lnTo>
                    <a:pt x="15386" y="2906"/>
                  </a:lnTo>
                  <a:lnTo>
                    <a:pt x="14647" y="2422"/>
                  </a:lnTo>
                  <a:lnTo>
                    <a:pt x="13611" y="1937"/>
                  </a:lnTo>
                  <a:lnTo>
                    <a:pt x="12427" y="1356"/>
                  </a:lnTo>
                  <a:lnTo>
                    <a:pt x="11096" y="969"/>
                  </a:lnTo>
                  <a:lnTo>
                    <a:pt x="9764" y="678"/>
                  </a:lnTo>
                  <a:lnTo>
                    <a:pt x="8581" y="291"/>
                  </a:lnTo>
                  <a:lnTo>
                    <a:pt x="6953" y="97"/>
                  </a:lnTo>
                  <a:lnTo>
                    <a:pt x="5326" y="0"/>
                  </a:lnTo>
                  <a:lnTo>
                    <a:pt x="1923" y="0"/>
                  </a:lnTo>
                  <a:lnTo>
                    <a:pt x="0" y="97"/>
                  </a:lnTo>
                  <a:lnTo>
                    <a:pt x="0" y="21406"/>
                  </a:lnTo>
                  <a:lnTo>
                    <a:pt x="4290" y="21406"/>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4" name="Shape 14"/>
            <p:cNvSpPr/>
            <p:nvPr/>
          </p:nvSpPr>
          <p:spPr>
            <a:xfrm>
              <a:off x="970132" y="-1"/>
              <a:ext cx="14303" cy="123725"/>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5" name="Shape 15"/>
            <p:cNvSpPr/>
            <p:nvPr/>
          </p:nvSpPr>
          <p:spPr>
            <a:xfrm>
              <a:off x="1003176" y="-1"/>
              <a:ext cx="68063" cy="123726"/>
            </a:xfrm>
            <a:custGeom>
              <a:avLst/>
              <a:gdLst/>
              <a:ahLst/>
              <a:cxnLst>
                <a:cxn ang="0">
                  <a:pos x="wd2" y="hd2"/>
                </a:cxn>
                <a:cxn ang="5400000">
                  <a:pos x="wd2" y="hd2"/>
                </a:cxn>
                <a:cxn ang="10800000">
                  <a:pos x="wd2" y="hd2"/>
                </a:cxn>
                <a:cxn ang="16200000">
                  <a:pos x="wd2" y="hd2"/>
                </a:cxn>
              </a:cxnLst>
              <a:rect l="0" t="0" r="r" b="b"/>
              <a:pathLst>
                <a:path w="21600" h="21600" extrusionOk="0">
                  <a:moveTo>
                    <a:pt x="3729" y="21600"/>
                  </a:moveTo>
                  <a:lnTo>
                    <a:pt x="3729" y="3323"/>
                  </a:lnTo>
                  <a:lnTo>
                    <a:pt x="5594" y="4007"/>
                  </a:lnTo>
                  <a:lnTo>
                    <a:pt x="6837" y="4398"/>
                  </a:lnTo>
                  <a:lnTo>
                    <a:pt x="7614" y="4887"/>
                  </a:lnTo>
                  <a:lnTo>
                    <a:pt x="9324" y="5767"/>
                  </a:lnTo>
                  <a:lnTo>
                    <a:pt x="11033" y="6842"/>
                  </a:lnTo>
                  <a:lnTo>
                    <a:pt x="13209" y="8503"/>
                  </a:lnTo>
                  <a:lnTo>
                    <a:pt x="13986" y="9187"/>
                  </a:lnTo>
                  <a:lnTo>
                    <a:pt x="14607" y="9871"/>
                  </a:lnTo>
                  <a:lnTo>
                    <a:pt x="15073" y="10751"/>
                  </a:lnTo>
                  <a:lnTo>
                    <a:pt x="15695" y="11533"/>
                  </a:lnTo>
                  <a:lnTo>
                    <a:pt x="16472" y="13292"/>
                  </a:lnTo>
                  <a:lnTo>
                    <a:pt x="17094" y="15247"/>
                  </a:lnTo>
                  <a:lnTo>
                    <a:pt x="17094" y="17202"/>
                  </a:lnTo>
                  <a:lnTo>
                    <a:pt x="17404" y="19352"/>
                  </a:lnTo>
                  <a:lnTo>
                    <a:pt x="17404" y="21600"/>
                  </a:lnTo>
                  <a:lnTo>
                    <a:pt x="21600" y="21600"/>
                  </a:lnTo>
                  <a:lnTo>
                    <a:pt x="21600" y="0"/>
                  </a:lnTo>
                  <a:lnTo>
                    <a:pt x="17404" y="0"/>
                  </a:lnTo>
                  <a:lnTo>
                    <a:pt x="17404" y="8112"/>
                  </a:lnTo>
                  <a:lnTo>
                    <a:pt x="16006" y="6744"/>
                  </a:lnTo>
                  <a:lnTo>
                    <a:pt x="14607" y="5669"/>
                  </a:lnTo>
                  <a:lnTo>
                    <a:pt x="12898" y="4594"/>
                  </a:lnTo>
                  <a:lnTo>
                    <a:pt x="11033" y="3323"/>
                  </a:lnTo>
                  <a:lnTo>
                    <a:pt x="9635" y="2443"/>
                  </a:lnTo>
                  <a:lnTo>
                    <a:pt x="7925" y="1955"/>
                  </a:lnTo>
                  <a:lnTo>
                    <a:pt x="6216" y="1173"/>
                  </a:lnTo>
                  <a:lnTo>
                    <a:pt x="4817" y="880"/>
                  </a:lnTo>
                  <a:lnTo>
                    <a:pt x="3108" y="293"/>
                  </a:lnTo>
                  <a:lnTo>
                    <a:pt x="1709" y="98"/>
                  </a:lnTo>
                  <a:lnTo>
                    <a:pt x="932" y="0"/>
                  </a:lnTo>
                  <a:lnTo>
                    <a:pt x="0" y="0"/>
                  </a:lnTo>
                  <a:lnTo>
                    <a:pt x="0" y="21600"/>
                  </a:lnTo>
                  <a:lnTo>
                    <a:pt x="3729"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6" name="Shape 16"/>
            <p:cNvSpPr/>
            <p:nvPr/>
          </p:nvSpPr>
          <p:spPr>
            <a:xfrm>
              <a:off x="1086034" y="-1"/>
              <a:ext cx="57213" cy="123726"/>
            </a:xfrm>
            <a:custGeom>
              <a:avLst/>
              <a:gdLst/>
              <a:ahLst/>
              <a:cxnLst>
                <a:cxn ang="0">
                  <a:pos x="wd2" y="hd2"/>
                </a:cxn>
                <a:cxn ang="5400000">
                  <a:pos x="wd2" y="hd2"/>
                </a:cxn>
                <a:cxn ang="10800000">
                  <a:pos x="wd2" y="hd2"/>
                </a:cxn>
                <a:cxn ang="16200000">
                  <a:pos x="wd2" y="hd2"/>
                </a:cxn>
              </a:cxnLst>
              <a:rect l="0" t="0" r="r" b="b"/>
              <a:pathLst>
                <a:path w="21600" h="21600" extrusionOk="0">
                  <a:moveTo>
                    <a:pt x="0" y="2443"/>
                  </a:moveTo>
                  <a:lnTo>
                    <a:pt x="8264" y="2443"/>
                  </a:lnTo>
                  <a:lnTo>
                    <a:pt x="8264" y="21600"/>
                  </a:lnTo>
                  <a:lnTo>
                    <a:pt x="13711" y="21600"/>
                  </a:lnTo>
                  <a:lnTo>
                    <a:pt x="13711" y="2443"/>
                  </a:lnTo>
                  <a:lnTo>
                    <a:pt x="21600" y="2443"/>
                  </a:lnTo>
                  <a:lnTo>
                    <a:pt x="21600" y="0"/>
                  </a:lnTo>
                  <a:lnTo>
                    <a:pt x="0" y="0"/>
                  </a:lnTo>
                  <a:lnTo>
                    <a:pt x="0" y="2443"/>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7" name="Shape 17"/>
            <p:cNvSpPr/>
            <p:nvPr/>
          </p:nvSpPr>
          <p:spPr>
            <a:xfrm>
              <a:off x="1146205" y="-1"/>
              <a:ext cx="57213" cy="125414"/>
            </a:xfrm>
            <a:custGeom>
              <a:avLst/>
              <a:gdLst/>
              <a:ahLst/>
              <a:cxnLst>
                <a:cxn ang="0">
                  <a:pos x="wd2" y="hd2"/>
                </a:cxn>
                <a:cxn ang="5400000">
                  <a:pos x="wd2" y="hd2"/>
                </a:cxn>
                <a:cxn ang="10800000">
                  <a:pos x="wd2" y="hd2"/>
                </a:cxn>
                <a:cxn ang="16200000">
                  <a:pos x="wd2" y="hd2"/>
                </a:cxn>
              </a:cxnLst>
              <a:rect l="0" t="0" r="r" b="b"/>
              <a:pathLst>
                <a:path w="21600" h="21600" extrusionOk="0">
                  <a:moveTo>
                    <a:pt x="21417" y="0"/>
                  </a:moveTo>
                  <a:lnTo>
                    <a:pt x="18671" y="0"/>
                  </a:lnTo>
                  <a:lnTo>
                    <a:pt x="16841" y="97"/>
                  </a:lnTo>
                  <a:lnTo>
                    <a:pt x="14827" y="291"/>
                  </a:lnTo>
                  <a:lnTo>
                    <a:pt x="12814" y="678"/>
                  </a:lnTo>
                  <a:lnTo>
                    <a:pt x="11166" y="1162"/>
                  </a:lnTo>
                  <a:lnTo>
                    <a:pt x="9519" y="1550"/>
                  </a:lnTo>
                  <a:lnTo>
                    <a:pt x="7871" y="2228"/>
                  </a:lnTo>
                  <a:lnTo>
                    <a:pt x="6590" y="2809"/>
                  </a:lnTo>
                  <a:lnTo>
                    <a:pt x="5308" y="3487"/>
                  </a:lnTo>
                  <a:lnTo>
                    <a:pt x="4210" y="4165"/>
                  </a:lnTo>
                  <a:lnTo>
                    <a:pt x="2929" y="5037"/>
                  </a:lnTo>
                  <a:lnTo>
                    <a:pt x="2197" y="5909"/>
                  </a:lnTo>
                  <a:lnTo>
                    <a:pt x="1281" y="6780"/>
                  </a:lnTo>
                  <a:lnTo>
                    <a:pt x="915" y="7846"/>
                  </a:lnTo>
                  <a:lnTo>
                    <a:pt x="366" y="8717"/>
                  </a:lnTo>
                  <a:lnTo>
                    <a:pt x="366" y="9783"/>
                  </a:lnTo>
                  <a:lnTo>
                    <a:pt x="0" y="10848"/>
                  </a:lnTo>
                  <a:lnTo>
                    <a:pt x="366" y="11914"/>
                  </a:lnTo>
                  <a:lnTo>
                    <a:pt x="366" y="12979"/>
                  </a:lnTo>
                  <a:lnTo>
                    <a:pt x="915" y="13851"/>
                  </a:lnTo>
                  <a:lnTo>
                    <a:pt x="1281" y="14723"/>
                  </a:lnTo>
                  <a:lnTo>
                    <a:pt x="2197" y="15595"/>
                  </a:lnTo>
                  <a:lnTo>
                    <a:pt x="2929" y="16466"/>
                  </a:lnTo>
                  <a:lnTo>
                    <a:pt x="3844" y="17241"/>
                  </a:lnTo>
                  <a:lnTo>
                    <a:pt x="4942" y="17919"/>
                  </a:lnTo>
                  <a:lnTo>
                    <a:pt x="6224" y="18597"/>
                  </a:lnTo>
                  <a:lnTo>
                    <a:pt x="7505" y="19178"/>
                  </a:lnTo>
                  <a:lnTo>
                    <a:pt x="8786" y="19857"/>
                  </a:lnTo>
                  <a:lnTo>
                    <a:pt x="10251" y="20147"/>
                  </a:lnTo>
                  <a:lnTo>
                    <a:pt x="11898" y="20728"/>
                  </a:lnTo>
                  <a:lnTo>
                    <a:pt x="13546" y="21116"/>
                  </a:lnTo>
                  <a:lnTo>
                    <a:pt x="15193" y="21213"/>
                  </a:lnTo>
                  <a:lnTo>
                    <a:pt x="17024" y="21600"/>
                  </a:lnTo>
                  <a:lnTo>
                    <a:pt x="19953" y="21600"/>
                  </a:lnTo>
                  <a:lnTo>
                    <a:pt x="21600" y="21406"/>
                  </a:lnTo>
                  <a:lnTo>
                    <a:pt x="21600" y="19275"/>
                  </a:lnTo>
                  <a:lnTo>
                    <a:pt x="18122" y="19275"/>
                  </a:lnTo>
                  <a:lnTo>
                    <a:pt x="16108" y="18985"/>
                  </a:lnTo>
                  <a:lnTo>
                    <a:pt x="14461" y="18597"/>
                  </a:lnTo>
                  <a:lnTo>
                    <a:pt x="13180" y="18210"/>
                  </a:lnTo>
                  <a:lnTo>
                    <a:pt x="11898" y="17919"/>
                  </a:lnTo>
                  <a:lnTo>
                    <a:pt x="10434" y="17338"/>
                  </a:lnTo>
                  <a:lnTo>
                    <a:pt x="9519" y="16854"/>
                  </a:lnTo>
                  <a:lnTo>
                    <a:pt x="8603" y="16273"/>
                  </a:lnTo>
                  <a:lnTo>
                    <a:pt x="7505" y="15788"/>
                  </a:lnTo>
                  <a:lnTo>
                    <a:pt x="6224" y="14723"/>
                  </a:lnTo>
                  <a:lnTo>
                    <a:pt x="5308" y="13657"/>
                  </a:lnTo>
                  <a:lnTo>
                    <a:pt x="4942" y="12592"/>
                  </a:lnTo>
                  <a:lnTo>
                    <a:pt x="4942" y="11914"/>
                  </a:lnTo>
                  <a:lnTo>
                    <a:pt x="21051" y="11914"/>
                  </a:lnTo>
                  <a:lnTo>
                    <a:pt x="21051" y="9589"/>
                  </a:lnTo>
                  <a:lnTo>
                    <a:pt x="4576" y="9589"/>
                  </a:lnTo>
                  <a:lnTo>
                    <a:pt x="4942" y="8427"/>
                  </a:lnTo>
                  <a:lnTo>
                    <a:pt x="5492" y="7361"/>
                  </a:lnTo>
                  <a:lnTo>
                    <a:pt x="6590" y="6296"/>
                  </a:lnTo>
                  <a:lnTo>
                    <a:pt x="7871" y="5424"/>
                  </a:lnTo>
                  <a:lnTo>
                    <a:pt x="9519" y="4359"/>
                  </a:lnTo>
                  <a:lnTo>
                    <a:pt x="10434" y="3971"/>
                  </a:lnTo>
                  <a:lnTo>
                    <a:pt x="11898" y="3681"/>
                  </a:lnTo>
                  <a:lnTo>
                    <a:pt x="12814" y="3293"/>
                  </a:lnTo>
                  <a:lnTo>
                    <a:pt x="14095" y="2906"/>
                  </a:lnTo>
                  <a:lnTo>
                    <a:pt x="16841" y="2422"/>
                  </a:lnTo>
                  <a:lnTo>
                    <a:pt x="18305" y="2228"/>
                  </a:lnTo>
                  <a:lnTo>
                    <a:pt x="21417" y="2228"/>
                  </a:lnTo>
                  <a:lnTo>
                    <a:pt x="21417"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8" name="Shape 18"/>
            <p:cNvSpPr/>
            <p:nvPr/>
          </p:nvSpPr>
          <p:spPr>
            <a:xfrm>
              <a:off x="1219200" y="-1"/>
              <a:ext cx="71515" cy="125414"/>
            </a:xfrm>
            <a:custGeom>
              <a:avLst/>
              <a:gdLst/>
              <a:ahLst/>
              <a:cxnLst>
                <a:cxn ang="0">
                  <a:pos x="wd2" y="hd2"/>
                </a:cxn>
                <a:cxn ang="5400000">
                  <a:pos x="wd2" y="hd2"/>
                </a:cxn>
                <a:cxn ang="10800000">
                  <a:pos x="wd2" y="hd2"/>
                </a:cxn>
                <a:cxn ang="16200000">
                  <a:pos x="wd2" y="hd2"/>
                </a:cxn>
              </a:cxnLst>
              <a:rect l="0" t="0" r="r" b="b"/>
              <a:pathLst>
                <a:path w="21600" h="21600" extrusionOk="0">
                  <a:moveTo>
                    <a:pt x="4290" y="21406"/>
                  </a:moveTo>
                  <a:lnTo>
                    <a:pt x="4290" y="2615"/>
                  </a:lnTo>
                  <a:lnTo>
                    <a:pt x="6066" y="2422"/>
                  </a:lnTo>
                  <a:lnTo>
                    <a:pt x="6953" y="2615"/>
                  </a:lnTo>
                  <a:lnTo>
                    <a:pt x="7693" y="2615"/>
                  </a:lnTo>
                  <a:lnTo>
                    <a:pt x="9321" y="3100"/>
                  </a:lnTo>
                  <a:lnTo>
                    <a:pt x="10652" y="3681"/>
                  </a:lnTo>
                  <a:lnTo>
                    <a:pt x="11392" y="3971"/>
                  </a:lnTo>
                  <a:lnTo>
                    <a:pt x="11984" y="4552"/>
                  </a:lnTo>
                  <a:lnTo>
                    <a:pt x="13019" y="5424"/>
                  </a:lnTo>
                  <a:lnTo>
                    <a:pt x="13611" y="6490"/>
                  </a:lnTo>
                  <a:lnTo>
                    <a:pt x="13611" y="6974"/>
                  </a:lnTo>
                  <a:lnTo>
                    <a:pt x="13759" y="7555"/>
                  </a:lnTo>
                  <a:lnTo>
                    <a:pt x="13611" y="8621"/>
                  </a:lnTo>
                  <a:lnTo>
                    <a:pt x="13315" y="8911"/>
                  </a:lnTo>
                  <a:lnTo>
                    <a:pt x="13315" y="9492"/>
                  </a:lnTo>
                  <a:lnTo>
                    <a:pt x="12427" y="10170"/>
                  </a:lnTo>
                  <a:lnTo>
                    <a:pt x="11688" y="10848"/>
                  </a:lnTo>
                  <a:lnTo>
                    <a:pt x="10652" y="11430"/>
                  </a:lnTo>
                  <a:lnTo>
                    <a:pt x="9321" y="11720"/>
                  </a:lnTo>
                  <a:lnTo>
                    <a:pt x="7989" y="12301"/>
                  </a:lnTo>
                  <a:lnTo>
                    <a:pt x="6362" y="12495"/>
                  </a:lnTo>
                  <a:lnTo>
                    <a:pt x="8729" y="13173"/>
                  </a:lnTo>
                  <a:lnTo>
                    <a:pt x="10948" y="14045"/>
                  </a:lnTo>
                  <a:lnTo>
                    <a:pt x="11688" y="14529"/>
                  </a:lnTo>
                  <a:lnTo>
                    <a:pt x="12427" y="15110"/>
                  </a:lnTo>
                  <a:lnTo>
                    <a:pt x="13611" y="15788"/>
                  </a:lnTo>
                  <a:lnTo>
                    <a:pt x="14351" y="16466"/>
                  </a:lnTo>
                  <a:lnTo>
                    <a:pt x="15386" y="17726"/>
                  </a:lnTo>
                  <a:lnTo>
                    <a:pt x="16274" y="18985"/>
                  </a:lnTo>
                  <a:lnTo>
                    <a:pt x="17014" y="20147"/>
                  </a:lnTo>
                  <a:lnTo>
                    <a:pt x="17605" y="21600"/>
                  </a:lnTo>
                  <a:lnTo>
                    <a:pt x="21600" y="21600"/>
                  </a:lnTo>
                  <a:lnTo>
                    <a:pt x="21600" y="20728"/>
                  </a:lnTo>
                  <a:lnTo>
                    <a:pt x="21304" y="20050"/>
                  </a:lnTo>
                  <a:lnTo>
                    <a:pt x="21008" y="19275"/>
                  </a:lnTo>
                  <a:lnTo>
                    <a:pt x="20712" y="18597"/>
                  </a:lnTo>
                  <a:lnTo>
                    <a:pt x="19677" y="17338"/>
                  </a:lnTo>
                  <a:lnTo>
                    <a:pt x="18641" y="15982"/>
                  </a:lnTo>
                  <a:lnTo>
                    <a:pt x="17605" y="14917"/>
                  </a:lnTo>
                  <a:lnTo>
                    <a:pt x="16422" y="14239"/>
                  </a:lnTo>
                  <a:lnTo>
                    <a:pt x="15090" y="13367"/>
                  </a:lnTo>
                  <a:lnTo>
                    <a:pt x="13759" y="12592"/>
                  </a:lnTo>
                  <a:lnTo>
                    <a:pt x="14647" y="12108"/>
                  </a:lnTo>
                  <a:lnTo>
                    <a:pt x="15682" y="11430"/>
                  </a:lnTo>
                  <a:lnTo>
                    <a:pt x="16422" y="10655"/>
                  </a:lnTo>
                  <a:lnTo>
                    <a:pt x="17014" y="9977"/>
                  </a:lnTo>
                  <a:lnTo>
                    <a:pt x="17605" y="9105"/>
                  </a:lnTo>
                  <a:lnTo>
                    <a:pt x="17753" y="8233"/>
                  </a:lnTo>
                  <a:lnTo>
                    <a:pt x="17753" y="5715"/>
                  </a:lnTo>
                  <a:lnTo>
                    <a:pt x="17605" y="5037"/>
                  </a:lnTo>
                  <a:lnTo>
                    <a:pt x="17014" y="4359"/>
                  </a:lnTo>
                  <a:lnTo>
                    <a:pt x="16274" y="3681"/>
                  </a:lnTo>
                  <a:lnTo>
                    <a:pt x="15682" y="2906"/>
                  </a:lnTo>
                  <a:lnTo>
                    <a:pt x="13611" y="1937"/>
                  </a:lnTo>
                  <a:lnTo>
                    <a:pt x="12427" y="1356"/>
                  </a:lnTo>
                  <a:lnTo>
                    <a:pt x="11392" y="969"/>
                  </a:lnTo>
                  <a:lnTo>
                    <a:pt x="9764" y="678"/>
                  </a:lnTo>
                  <a:lnTo>
                    <a:pt x="8433" y="291"/>
                  </a:lnTo>
                  <a:lnTo>
                    <a:pt x="6953" y="97"/>
                  </a:lnTo>
                  <a:lnTo>
                    <a:pt x="5326" y="0"/>
                  </a:lnTo>
                  <a:lnTo>
                    <a:pt x="1923" y="0"/>
                  </a:lnTo>
                  <a:lnTo>
                    <a:pt x="0" y="97"/>
                  </a:lnTo>
                  <a:lnTo>
                    <a:pt x="0" y="21406"/>
                  </a:lnTo>
                  <a:lnTo>
                    <a:pt x="4290" y="21406"/>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19" name="Shape 19"/>
            <p:cNvSpPr/>
            <p:nvPr/>
          </p:nvSpPr>
          <p:spPr>
            <a:xfrm>
              <a:off x="1303537" y="-1"/>
              <a:ext cx="66584" cy="123726"/>
            </a:xfrm>
            <a:custGeom>
              <a:avLst/>
              <a:gdLst/>
              <a:ahLst/>
              <a:cxnLst>
                <a:cxn ang="0">
                  <a:pos x="wd2" y="hd2"/>
                </a:cxn>
                <a:cxn ang="5400000">
                  <a:pos x="wd2" y="hd2"/>
                </a:cxn>
                <a:cxn ang="10800000">
                  <a:pos x="wd2" y="hd2"/>
                </a:cxn>
                <a:cxn ang="16200000">
                  <a:pos x="wd2" y="hd2"/>
                </a:cxn>
              </a:cxnLst>
              <a:rect l="0" t="0" r="r" b="b"/>
              <a:pathLst>
                <a:path w="21600" h="21600" extrusionOk="0">
                  <a:moveTo>
                    <a:pt x="3653" y="21600"/>
                  </a:moveTo>
                  <a:lnTo>
                    <a:pt x="3653" y="3323"/>
                  </a:lnTo>
                  <a:lnTo>
                    <a:pt x="5718" y="4007"/>
                  </a:lnTo>
                  <a:lnTo>
                    <a:pt x="6829" y="4398"/>
                  </a:lnTo>
                  <a:lnTo>
                    <a:pt x="7624" y="4887"/>
                  </a:lnTo>
                  <a:lnTo>
                    <a:pt x="9371" y="5767"/>
                  </a:lnTo>
                  <a:lnTo>
                    <a:pt x="11118" y="6842"/>
                  </a:lnTo>
                  <a:lnTo>
                    <a:pt x="13024" y="8503"/>
                  </a:lnTo>
                  <a:lnTo>
                    <a:pt x="13976" y="9187"/>
                  </a:lnTo>
                  <a:lnTo>
                    <a:pt x="14771" y="9871"/>
                  </a:lnTo>
                  <a:lnTo>
                    <a:pt x="15406" y="10751"/>
                  </a:lnTo>
                  <a:lnTo>
                    <a:pt x="15882" y="11533"/>
                  </a:lnTo>
                  <a:lnTo>
                    <a:pt x="16835" y="13292"/>
                  </a:lnTo>
                  <a:lnTo>
                    <a:pt x="16994" y="15247"/>
                  </a:lnTo>
                  <a:lnTo>
                    <a:pt x="17312" y="17202"/>
                  </a:lnTo>
                  <a:lnTo>
                    <a:pt x="17629" y="19352"/>
                  </a:lnTo>
                  <a:lnTo>
                    <a:pt x="17629" y="21600"/>
                  </a:lnTo>
                  <a:lnTo>
                    <a:pt x="21600" y="21600"/>
                  </a:lnTo>
                  <a:lnTo>
                    <a:pt x="21600" y="0"/>
                  </a:lnTo>
                  <a:lnTo>
                    <a:pt x="17629" y="0"/>
                  </a:lnTo>
                  <a:lnTo>
                    <a:pt x="17629" y="8112"/>
                  </a:lnTo>
                  <a:lnTo>
                    <a:pt x="16200" y="6744"/>
                  </a:lnTo>
                  <a:lnTo>
                    <a:pt x="14453" y="5669"/>
                  </a:lnTo>
                  <a:lnTo>
                    <a:pt x="13024" y="4594"/>
                  </a:lnTo>
                  <a:lnTo>
                    <a:pt x="10800" y="3323"/>
                  </a:lnTo>
                  <a:lnTo>
                    <a:pt x="9688" y="2443"/>
                  </a:lnTo>
                  <a:lnTo>
                    <a:pt x="7941" y="1955"/>
                  </a:lnTo>
                  <a:lnTo>
                    <a:pt x="6194" y="1173"/>
                  </a:lnTo>
                  <a:lnTo>
                    <a:pt x="4447" y="880"/>
                  </a:lnTo>
                  <a:lnTo>
                    <a:pt x="3018" y="293"/>
                  </a:lnTo>
                  <a:lnTo>
                    <a:pt x="1588" y="98"/>
                  </a:lnTo>
                  <a:lnTo>
                    <a:pt x="476" y="0"/>
                  </a:lnTo>
                  <a:lnTo>
                    <a:pt x="0" y="0"/>
                  </a:lnTo>
                  <a:lnTo>
                    <a:pt x="0" y="21600"/>
                  </a:lnTo>
                  <a:lnTo>
                    <a:pt x="3653"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0" name="Shape 20"/>
            <p:cNvSpPr/>
            <p:nvPr/>
          </p:nvSpPr>
          <p:spPr>
            <a:xfrm>
              <a:off x="1388862" y="-1"/>
              <a:ext cx="63624" cy="123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20763" y="98"/>
                  </a:lnTo>
                  <a:lnTo>
                    <a:pt x="19591" y="684"/>
                  </a:lnTo>
                  <a:lnTo>
                    <a:pt x="16577" y="1955"/>
                  </a:lnTo>
                  <a:lnTo>
                    <a:pt x="14400" y="2834"/>
                  </a:lnTo>
                  <a:lnTo>
                    <a:pt x="12391" y="3910"/>
                  </a:lnTo>
                  <a:lnTo>
                    <a:pt x="10214" y="5278"/>
                  </a:lnTo>
                  <a:lnTo>
                    <a:pt x="8205" y="6842"/>
                  </a:lnTo>
                  <a:lnTo>
                    <a:pt x="6028" y="8796"/>
                  </a:lnTo>
                  <a:lnTo>
                    <a:pt x="4186" y="10947"/>
                  </a:lnTo>
                  <a:lnTo>
                    <a:pt x="2679" y="13292"/>
                  </a:lnTo>
                  <a:lnTo>
                    <a:pt x="1507" y="15540"/>
                  </a:lnTo>
                  <a:lnTo>
                    <a:pt x="670" y="17495"/>
                  </a:lnTo>
                  <a:lnTo>
                    <a:pt x="0" y="19352"/>
                  </a:lnTo>
                  <a:lnTo>
                    <a:pt x="0" y="21600"/>
                  </a:lnTo>
                  <a:lnTo>
                    <a:pt x="4186" y="21600"/>
                  </a:lnTo>
                  <a:lnTo>
                    <a:pt x="4186" y="19157"/>
                  </a:lnTo>
                  <a:lnTo>
                    <a:pt x="4521" y="18277"/>
                  </a:lnTo>
                  <a:lnTo>
                    <a:pt x="4856" y="16811"/>
                  </a:lnTo>
                  <a:lnTo>
                    <a:pt x="5693" y="15540"/>
                  </a:lnTo>
                  <a:lnTo>
                    <a:pt x="18084" y="15540"/>
                  </a:lnTo>
                  <a:lnTo>
                    <a:pt x="18084" y="21405"/>
                  </a:lnTo>
                  <a:lnTo>
                    <a:pt x="21600" y="21600"/>
                  </a:lnTo>
                  <a:close/>
                  <a:moveTo>
                    <a:pt x="17749" y="13488"/>
                  </a:moveTo>
                  <a:lnTo>
                    <a:pt x="6865" y="13488"/>
                  </a:lnTo>
                  <a:lnTo>
                    <a:pt x="7870" y="11826"/>
                  </a:lnTo>
                  <a:lnTo>
                    <a:pt x="8707" y="10653"/>
                  </a:lnTo>
                  <a:lnTo>
                    <a:pt x="9879" y="9383"/>
                  </a:lnTo>
                  <a:lnTo>
                    <a:pt x="11219" y="8308"/>
                  </a:lnTo>
                  <a:lnTo>
                    <a:pt x="12391" y="7233"/>
                  </a:lnTo>
                  <a:lnTo>
                    <a:pt x="13898" y="6157"/>
                  </a:lnTo>
                  <a:lnTo>
                    <a:pt x="16577" y="4594"/>
                  </a:lnTo>
                  <a:lnTo>
                    <a:pt x="17749" y="4203"/>
                  </a:lnTo>
                  <a:lnTo>
                    <a:pt x="17749" y="1348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1" name="Shape 21"/>
            <p:cNvSpPr/>
            <p:nvPr/>
          </p:nvSpPr>
          <p:spPr>
            <a:xfrm>
              <a:off x="1465308" y="-1"/>
              <a:ext cx="57213" cy="123726"/>
            </a:xfrm>
            <a:custGeom>
              <a:avLst/>
              <a:gdLst/>
              <a:ahLst/>
              <a:cxnLst>
                <a:cxn ang="0">
                  <a:pos x="wd2" y="hd2"/>
                </a:cxn>
                <a:cxn ang="5400000">
                  <a:pos x="wd2" y="hd2"/>
                </a:cxn>
                <a:cxn ang="10800000">
                  <a:pos x="wd2" y="hd2"/>
                </a:cxn>
                <a:cxn ang="16200000">
                  <a:pos x="wd2" y="hd2"/>
                </a:cxn>
              </a:cxnLst>
              <a:rect l="0" t="0" r="r" b="b"/>
              <a:pathLst>
                <a:path w="21600" h="21600" extrusionOk="0">
                  <a:moveTo>
                    <a:pt x="0" y="2443"/>
                  </a:moveTo>
                  <a:lnTo>
                    <a:pt x="8677" y="2443"/>
                  </a:lnTo>
                  <a:lnTo>
                    <a:pt x="8677" y="21600"/>
                  </a:lnTo>
                  <a:lnTo>
                    <a:pt x="14031" y="21600"/>
                  </a:lnTo>
                  <a:lnTo>
                    <a:pt x="14031" y="2443"/>
                  </a:lnTo>
                  <a:lnTo>
                    <a:pt x="21600" y="2443"/>
                  </a:lnTo>
                  <a:lnTo>
                    <a:pt x="21600" y="0"/>
                  </a:lnTo>
                  <a:lnTo>
                    <a:pt x="0" y="0"/>
                  </a:lnTo>
                  <a:lnTo>
                    <a:pt x="0" y="2443"/>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2" name="Shape 22"/>
            <p:cNvSpPr/>
            <p:nvPr/>
          </p:nvSpPr>
          <p:spPr>
            <a:xfrm>
              <a:off x="1536823" y="-1"/>
              <a:ext cx="14303" cy="123725"/>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3" name="Shape 23"/>
            <p:cNvSpPr/>
            <p:nvPr/>
          </p:nvSpPr>
          <p:spPr>
            <a:xfrm>
              <a:off x="1563456" y="-1"/>
              <a:ext cx="109492" cy="125414"/>
            </a:xfrm>
            <a:custGeom>
              <a:avLst/>
              <a:gdLst/>
              <a:ahLst/>
              <a:cxnLst>
                <a:cxn ang="0">
                  <a:pos x="wd2" y="hd2"/>
                </a:cxn>
                <a:cxn ang="5400000">
                  <a:pos x="wd2" y="hd2"/>
                </a:cxn>
                <a:cxn ang="10800000">
                  <a:pos x="wd2" y="hd2"/>
                </a:cxn>
                <a:cxn ang="16200000">
                  <a:pos x="wd2" y="hd2"/>
                </a:cxn>
              </a:cxnLst>
              <a:rect l="0" t="0" r="r" b="b"/>
              <a:pathLst>
                <a:path w="21600" h="21600" extrusionOk="0">
                  <a:moveTo>
                    <a:pt x="0" y="11042"/>
                  </a:moveTo>
                  <a:lnTo>
                    <a:pt x="195" y="12108"/>
                  </a:lnTo>
                  <a:lnTo>
                    <a:pt x="293" y="13173"/>
                  </a:lnTo>
                  <a:lnTo>
                    <a:pt x="489" y="14239"/>
                  </a:lnTo>
                  <a:lnTo>
                    <a:pt x="880" y="15110"/>
                  </a:lnTo>
                  <a:lnTo>
                    <a:pt x="1368" y="15982"/>
                  </a:lnTo>
                  <a:lnTo>
                    <a:pt x="1955" y="16854"/>
                  </a:lnTo>
                  <a:lnTo>
                    <a:pt x="2639" y="17726"/>
                  </a:lnTo>
                  <a:lnTo>
                    <a:pt x="3323" y="18404"/>
                  </a:lnTo>
                  <a:lnTo>
                    <a:pt x="4007" y="19178"/>
                  </a:lnTo>
                  <a:lnTo>
                    <a:pt x="4887" y="19857"/>
                  </a:lnTo>
                  <a:lnTo>
                    <a:pt x="5767" y="20341"/>
                  </a:lnTo>
                  <a:lnTo>
                    <a:pt x="6842" y="20728"/>
                  </a:lnTo>
                  <a:lnTo>
                    <a:pt x="7721" y="21116"/>
                  </a:lnTo>
                  <a:lnTo>
                    <a:pt x="8796" y="21213"/>
                  </a:lnTo>
                  <a:lnTo>
                    <a:pt x="9774" y="21406"/>
                  </a:lnTo>
                  <a:lnTo>
                    <a:pt x="10849" y="21600"/>
                  </a:lnTo>
                  <a:lnTo>
                    <a:pt x="12119" y="21406"/>
                  </a:lnTo>
                  <a:lnTo>
                    <a:pt x="13195" y="21213"/>
                  </a:lnTo>
                  <a:lnTo>
                    <a:pt x="14172" y="20922"/>
                  </a:lnTo>
                  <a:lnTo>
                    <a:pt x="15052" y="20535"/>
                  </a:lnTo>
                  <a:lnTo>
                    <a:pt x="16127" y="20147"/>
                  </a:lnTo>
                  <a:lnTo>
                    <a:pt x="17006" y="19469"/>
                  </a:lnTo>
                  <a:lnTo>
                    <a:pt x="17690" y="18985"/>
                  </a:lnTo>
                  <a:lnTo>
                    <a:pt x="18570" y="18210"/>
                  </a:lnTo>
                  <a:lnTo>
                    <a:pt x="19254" y="17338"/>
                  </a:lnTo>
                  <a:lnTo>
                    <a:pt x="19841" y="16660"/>
                  </a:lnTo>
                  <a:lnTo>
                    <a:pt x="20329" y="15595"/>
                  </a:lnTo>
                  <a:lnTo>
                    <a:pt x="20916" y="14723"/>
                  </a:lnTo>
                  <a:lnTo>
                    <a:pt x="21209" y="13657"/>
                  </a:lnTo>
                  <a:lnTo>
                    <a:pt x="21405" y="12786"/>
                  </a:lnTo>
                  <a:lnTo>
                    <a:pt x="21600" y="11526"/>
                  </a:lnTo>
                  <a:lnTo>
                    <a:pt x="21600" y="9492"/>
                  </a:lnTo>
                  <a:lnTo>
                    <a:pt x="21405" y="8427"/>
                  </a:lnTo>
                  <a:lnTo>
                    <a:pt x="21014" y="7361"/>
                  </a:lnTo>
                  <a:lnTo>
                    <a:pt x="20916" y="6780"/>
                  </a:lnTo>
                  <a:lnTo>
                    <a:pt x="20720" y="6490"/>
                  </a:lnTo>
                  <a:lnTo>
                    <a:pt x="20134" y="5424"/>
                  </a:lnTo>
                  <a:lnTo>
                    <a:pt x="19645" y="4552"/>
                  </a:lnTo>
                  <a:lnTo>
                    <a:pt x="19157" y="3874"/>
                  </a:lnTo>
                  <a:lnTo>
                    <a:pt x="18375" y="2906"/>
                  </a:lnTo>
                  <a:lnTo>
                    <a:pt x="17495" y="2228"/>
                  </a:lnTo>
                  <a:lnTo>
                    <a:pt x="16713" y="1743"/>
                  </a:lnTo>
                  <a:lnTo>
                    <a:pt x="15833" y="1162"/>
                  </a:lnTo>
                  <a:lnTo>
                    <a:pt x="14954" y="678"/>
                  </a:lnTo>
                  <a:lnTo>
                    <a:pt x="13879" y="291"/>
                  </a:lnTo>
                  <a:lnTo>
                    <a:pt x="12999" y="97"/>
                  </a:lnTo>
                  <a:lnTo>
                    <a:pt x="11924" y="0"/>
                  </a:lnTo>
                  <a:lnTo>
                    <a:pt x="9676" y="0"/>
                  </a:lnTo>
                  <a:lnTo>
                    <a:pt x="8601" y="97"/>
                  </a:lnTo>
                  <a:lnTo>
                    <a:pt x="6451" y="872"/>
                  </a:lnTo>
                  <a:lnTo>
                    <a:pt x="5571" y="1162"/>
                  </a:lnTo>
                  <a:lnTo>
                    <a:pt x="4691" y="1937"/>
                  </a:lnTo>
                  <a:lnTo>
                    <a:pt x="3812" y="2422"/>
                  </a:lnTo>
                  <a:lnTo>
                    <a:pt x="3128" y="3100"/>
                  </a:lnTo>
                  <a:lnTo>
                    <a:pt x="1759" y="4843"/>
                  </a:lnTo>
                  <a:lnTo>
                    <a:pt x="1173" y="5715"/>
                  </a:lnTo>
                  <a:lnTo>
                    <a:pt x="880" y="6683"/>
                  </a:lnTo>
                  <a:lnTo>
                    <a:pt x="489" y="7652"/>
                  </a:lnTo>
                  <a:lnTo>
                    <a:pt x="195" y="8717"/>
                  </a:lnTo>
                  <a:lnTo>
                    <a:pt x="195" y="9299"/>
                  </a:lnTo>
                  <a:lnTo>
                    <a:pt x="0" y="9783"/>
                  </a:lnTo>
                  <a:lnTo>
                    <a:pt x="0" y="11042"/>
                  </a:lnTo>
                  <a:close/>
                  <a:moveTo>
                    <a:pt x="10849" y="2228"/>
                  </a:moveTo>
                  <a:lnTo>
                    <a:pt x="11729" y="2228"/>
                  </a:lnTo>
                  <a:lnTo>
                    <a:pt x="12608" y="2422"/>
                  </a:lnTo>
                  <a:lnTo>
                    <a:pt x="13292" y="2615"/>
                  </a:lnTo>
                  <a:lnTo>
                    <a:pt x="14172" y="2906"/>
                  </a:lnTo>
                  <a:lnTo>
                    <a:pt x="15638" y="3681"/>
                  </a:lnTo>
                  <a:lnTo>
                    <a:pt x="16127" y="4165"/>
                  </a:lnTo>
                  <a:lnTo>
                    <a:pt x="16811" y="4746"/>
                  </a:lnTo>
                  <a:lnTo>
                    <a:pt x="17397" y="5230"/>
                  </a:lnTo>
                  <a:lnTo>
                    <a:pt x="17690" y="5909"/>
                  </a:lnTo>
                  <a:lnTo>
                    <a:pt x="18277" y="6683"/>
                  </a:lnTo>
                  <a:lnTo>
                    <a:pt x="18570" y="7361"/>
                  </a:lnTo>
                  <a:lnTo>
                    <a:pt x="18766" y="8039"/>
                  </a:lnTo>
                  <a:lnTo>
                    <a:pt x="19157" y="8717"/>
                  </a:lnTo>
                  <a:lnTo>
                    <a:pt x="19254" y="9589"/>
                  </a:lnTo>
                  <a:lnTo>
                    <a:pt x="19254" y="10558"/>
                  </a:lnTo>
                  <a:lnTo>
                    <a:pt x="19157" y="12301"/>
                  </a:lnTo>
                  <a:lnTo>
                    <a:pt x="18961" y="12979"/>
                  </a:lnTo>
                  <a:lnTo>
                    <a:pt x="18766" y="13851"/>
                  </a:lnTo>
                  <a:lnTo>
                    <a:pt x="18375" y="14529"/>
                  </a:lnTo>
                  <a:lnTo>
                    <a:pt x="17886" y="15304"/>
                  </a:lnTo>
                  <a:lnTo>
                    <a:pt x="17495" y="15982"/>
                  </a:lnTo>
                  <a:lnTo>
                    <a:pt x="17006" y="16660"/>
                  </a:lnTo>
                  <a:lnTo>
                    <a:pt x="16322" y="17241"/>
                  </a:lnTo>
                  <a:lnTo>
                    <a:pt x="15833" y="17726"/>
                  </a:lnTo>
                  <a:lnTo>
                    <a:pt x="15052" y="18113"/>
                  </a:lnTo>
                  <a:lnTo>
                    <a:pt x="14367" y="18404"/>
                  </a:lnTo>
                  <a:lnTo>
                    <a:pt x="13488" y="18791"/>
                  </a:lnTo>
                  <a:lnTo>
                    <a:pt x="12804" y="18985"/>
                  </a:lnTo>
                  <a:lnTo>
                    <a:pt x="11924" y="19178"/>
                  </a:lnTo>
                  <a:lnTo>
                    <a:pt x="11044" y="19275"/>
                  </a:lnTo>
                  <a:lnTo>
                    <a:pt x="10165" y="19275"/>
                  </a:lnTo>
                  <a:lnTo>
                    <a:pt x="9285" y="19178"/>
                  </a:lnTo>
                  <a:lnTo>
                    <a:pt x="8601" y="18985"/>
                  </a:lnTo>
                  <a:lnTo>
                    <a:pt x="7721" y="18597"/>
                  </a:lnTo>
                  <a:lnTo>
                    <a:pt x="6353" y="17919"/>
                  </a:lnTo>
                  <a:lnTo>
                    <a:pt x="5571" y="17338"/>
                  </a:lnTo>
                  <a:lnTo>
                    <a:pt x="4887" y="16854"/>
                  </a:lnTo>
                  <a:lnTo>
                    <a:pt x="4398" y="16273"/>
                  </a:lnTo>
                  <a:lnTo>
                    <a:pt x="3812" y="15595"/>
                  </a:lnTo>
                  <a:lnTo>
                    <a:pt x="3519" y="14917"/>
                  </a:lnTo>
                  <a:lnTo>
                    <a:pt x="3128" y="14239"/>
                  </a:lnTo>
                  <a:lnTo>
                    <a:pt x="2834" y="13367"/>
                  </a:lnTo>
                  <a:lnTo>
                    <a:pt x="2639" y="12495"/>
                  </a:lnTo>
                  <a:lnTo>
                    <a:pt x="2443" y="11720"/>
                  </a:lnTo>
                  <a:lnTo>
                    <a:pt x="2443" y="9977"/>
                  </a:lnTo>
                  <a:lnTo>
                    <a:pt x="2834" y="8233"/>
                  </a:lnTo>
                  <a:lnTo>
                    <a:pt x="2932" y="7555"/>
                  </a:lnTo>
                  <a:lnTo>
                    <a:pt x="3519" y="6683"/>
                  </a:lnTo>
                  <a:lnTo>
                    <a:pt x="3812" y="5909"/>
                  </a:lnTo>
                  <a:lnTo>
                    <a:pt x="4398" y="5424"/>
                  </a:lnTo>
                  <a:lnTo>
                    <a:pt x="4887" y="4746"/>
                  </a:lnTo>
                  <a:lnTo>
                    <a:pt x="5473" y="4165"/>
                  </a:lnTo>
                  <a:lnTo>
                    <a:pt x="6157" y="3681"/>
                  </a:lnTo>
                  <a:lnTo>
                    <a:pt x="6842" y="3293"/>
                  </a:lnTo>
                  <a:lnTo>
                    <a:pt x="7721" y="2906"/>
                  </a:lnTo>
                  <a:lnTo>
                    <a:pt x="8405" y="2615"/>
                  </a:lnTo>
                  <a:lnTo>
                    <a:pt x="10165" y="2228"/>
                  </a:lnTo>
                  <a:lnTo>
                    <a:pt x="10849" y="222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4" name="Shape 24"/>
            <p:cNvSpPr/>
            <p:nvPr/>
          </p:nvSpPr>
          <p:spPr>
            <a:xfrm>
              <a:off x="1685770" y="-1"/>
              <a:ext cx="66584" cy="123726"/>
            </a:xfrm>
            <a:custGeom>
              <a:avLst/>
              <a:gdLst/>
              <a:ahLst/>
              <a:cxnLst>
                <a:cxn ang="0">
                  <a:pos x="wd2" y="hd2"/>
                </a:cxn>
                <a:cxn ang="5400000">
                  <a:pos x="wd2" y="hd2"/>
                </a:cxn>
                <a:cxn ang="10800000">
                  <a:pos x="wd2" y="hd2"/>
                </a:cxn>
                <a:cxn ang="16200000">
                  <a:pos x="wd2" y="hd2"/>
                </a:cxn>
              </a:cxnLst>
              <a:rect l="0" t="0" r="r" b="b"/>
              <a:pathLst>
                <a:path w="21600" h="21600" extrusionOk="0">
                  <a:moveTo>
                    <a:pt x="3600" y="21600"/>
                  </a:moveTo>
                  <a:lnTo>
                    <a:pt x="3600" y="3323"/>
                  </a:lnTo>
                  <a:lnTo>
                    <a:pt x="5948" y="4007"/>
                  </a:lnTo>
                  <a:lnTo>
                    <a:pt x="6730" y="4398"/>
                  </a:lnTo>
                  <a:lnTo>
                    <a:pt x="7513" y="4887"/>
                  </a:lnTo>
                  <a:lnTo>
                    <a:pt x="9235" y="5767"/>
                  </a:lnTo>
                  <a:lnTo>
                    <a:pt x="10957" y="6842"/>
                  </a:lnTo>
                  <a:lnTo>
                    <a:pt x="13148" y="8503"/>
                  </a:lnTo>
                  <a:lnTo>
                    <a:pt x="14087" y="9187"/>
                  </a:lnTo>
                  <a:lnTo>
                    <a:pt x="14557" y="9871"/>
                  </a:lnTo>
                  <a:lnTo>
                    <a:pt x="15183" y="10751"/>
                  </a:lnTo>
                  <a:lnTo>
                    <a:pt x="15809" y="11533"/>
                  </a:lnTo>
                  <a:lnTo>
                    <a:pt x="16591" y="13292"/>
                  </a:lnTo>
                  <a:lnTo>
                    <a:pt x="17217" y="15247"/>
                  </a:lnTo>
                  <a:lnTo>
                    <a:pt x="17374" y="17202"/>
                  </a:lnTo>
                  <a:lnTo>
                    <a:pt x="17374" y="21600"/>
                  </a:lnTo>
                  <a:lnTo>
                    <a:pt x="21600" y="21600"/>
                  </a:lnTo>
                  <a:lnTo>
                    <a:pt x="21600" y="0"/>
                  </a:lnTo>
                  <a:lnTo>
                    <a:pt x="17374" y="0"/>
                  </a:lnTo>
                  <a:lnTo>
                    <a:pt x="17374" y="8112"/>
                  </a:lnTo>
                  <a:lnTo>
                    <a:pt x="15965" y="6744"/>
                  </a:lnTo>
                  <a:lnTo>
                    <a:pt x="14557" y="5669"/>
                  </a:lnTo>
                  <a:lnTo>
                    <a:pt x="12991" y="4594"/>
                  </a:lnTo>
                  <a:lnTo>
                    <a:pt x="9548" y="2443"/>
                  </a:lnTo>
                  <a:lnTo>
                    <a:pt x="7826" y="1955"/>
                  </a:lnTo>
                  <a:lnTo>
                    <a:pt x="6417" y="1173"/>
                  </a:lnTo>
                  <a:lnTo>
                    <a:pt x="4852" y="880"/>
                  </a:lnTo>
                  <a:lnTo>
                    <a:pt x="3130" y="293"/>
                  </a:lnTo>
                  <a:lnTo>
                    <a:pt x="2035" y="98"/>
                  </a:lnTo>
                  <a:lnTo>
                    <a:pt x="783" y="0"/>
                  </a:lnTo>
                  <a:lnTo>
                    <a:pt x="0" y="0"/>
                  </a:lnTo>
                  <a:lnTo>
                    <a:pt x="0" y="21600"/>
                  </a:lnTo>
                  <a:lnTo>
                    <a:pt x="3600"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5" name="Shape 25"/>
            <p:cNvSpPr/>
            <p:nvPr/>
          </p:nvSpPr>
          <p:spPr>
            <a:xfrm>
              <a:off x="1765176" y="-1"/>
              <a:ext cx="65104" cy="123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20618" y="98"/>
                  </a:lnTo>
                  <a:lnTo>
                    <a:pt x="19473" y="684"/>
                  </a:lnTo>
                  <a:lnTo>
                    <a:pt x="16200" y="1955"/>
                  </a:lnTo>
                  <a:lnTo>
                    <a:pt x="14400" y="2834"/>
                  </a:lnTo>
                  <a:lnTo>
                    <a:pt x="12436" y="3910"/>
                  </a:lnTo>
                  <a:lnTo>
                    <a:pt x="10309" y="5278"/>
                  </a:lnTo>
                  <a:lnTo>
                    <a:pt x="5891" y="8796"/>
                  </a:lnTo>
                  <a:lnTo>
                    <a:pt x="4255" y="10947"/>
                  </a:lnTo>
                  <a:lnTo>
                    <a:pt x="2782" y="13292"/>
                  </a:lnTo>
                  <a:lnTo>
                    <a:pt x="1473" y="15540"/>
                  </a:lnTo>
                  <a:lnTo>
                    <a:pt x="982" y="17495"/>
                  </a:lnTo>
                  <a:lnTo>
                    <a:pt x="327" y="19352"/>
                  </a:lnTo>
                  <a:lnTo>
                    <a:pt x="327" y="20232"/>
                  </a:lnTo>
                  <a:lnTo>
                    <a:pt x="0" y="20720"/>
                  </a:lnTo>
                  <a:lnTo>
                    <a:pt x="0" y="21307"/>
                  </a:lnTo>
                  <a:lnTo>
                    <a:pt x="327" y="21600"/>
                  </a:lnTo>
                  <a:lnTo>
                    <a:pt x="4418" y="21600"/>
                  </a:lnTo>
                  <a:lnTo>
                    <a:pt x="4418" y="18277"/>
                  </a:lnTo>
                  <a:lnTo>
                    <a:pt x="5073" y="16811"/>
                  </a:lnTo>
                  <a:lnTo>
                    <a:pt x="5891" y="15540"/>
                  </a:lnTo>
                  <a:lnTo>
                    <a:pt x="17673" y="15540"/>
                  </a:lnTo>
                  <a:lnTo>
                    <a:pt x="17673" y="21405"/>
                  </a:lnTo>
                  <a:lnTo>
                    <a:pt x="21600" y="21600"/>
                  </a:lnTo>
                  <a:close/>
                  <a:moveTo>
                    <a:pt x="17673" y="13488"/>
                  </a:moveTo>
                  <a:lnTo>
                    <a:pt x="6873" y="13488"/>
                  </a:lnTo>
                  <a:lnTo>
                    <a:pt x="7691" y="11826"/>
                  </a:lnTo>
                  <a:lnTo>
                    <a:pt x="8836" y="10653"/>
                  </a:lnTo>
                  <a:lnTo>
                    <a:pt x="10145" y="9383"/>
                  </a:lnTo>
                  <a:lnTo>
                    <a:pt x="12436" y="7233"/>
                  </a:lnTo>
                  <a:lnTo>
                    <a:pt x="13909" y="6157"/>
                  </a:lnTo>
                  <a:lnTo>
                    <a:pt x="16527" y="4594"/>
                  </a:lnTo>
                  <a:lnTo>
                    <a:pt x="17673" y="4203"/>
                  </a:lnTo>
                  <a:lnTo>
                    <a:pt x="17673" y="1348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6" name="Shape 26"/>
            <p:cNvSpPr/>
            <p:nvPr/>
          </p:nvSpPr>
          <p:spPr>
            <a:xfrm>
              <a:off x="1849514" y="-1"/>
              <a:ext cx="44389" cy="1237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19352"/>
                  </a:lnTo>
                  <a:lnTo>
                    <a:pt x="6480" y="19352"/>
                  </a:lnTo>
                  <a:lnTo>
                    <a:pt x="6480" y="0"/>
                  </a:lnTo>
                  <a:lnTo>
                    <a:pt x="0" y="0"/>
                  </a:lnTo>
                  <a:lnTo>
                    <a:pt x="0"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7" name="Shape 27"/>
            <p:cNvSpPr/>
            <p:nvPr/>
          </p:nvSpPr>
          <p:spPr>
            <a:xfrm>
              <a:off x="1978240" y="-1"/>
              <a:ext cx="65104" cy="123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20611" y="98"/>
                  </a:lnTo>
                  <a:lnTo>
                    <a:pt x="19456" y="684"/>
                  </a:lnTo>
                  <a:lnTo>
                    <a:pt x="16159" y="1955"/>
                  </a:lnTo>
                  <a:lnTo>
                    <a:pt x="14180" y="2834"/>
                  </a:lnTo>
                  <a:lnTo>
                    <a:pt x="12366" y="3910"/>
                  </a:lnTo>
                  <a:lnTo>
                    <a:pt x="10223" y="5278"/>
                  </a:lnTo>
                  <a:lnTo>
                    <a:pt x="7915" y="6842"/>
                  </a:lnTo>
                  <a:lnTo>
                    <a:pt x="5936" y="8796"/>
                  </a:lnTo>
                  <a:lnTo>
                    <a:pt x="4122" y="10947"/>
                  </a:lnTo>
                  <a:lnTo>
                    <a:pt x="2638" y="13292"/>
                  </a:lnTo>
                  <a:lnTo>
                    <a:pt x="1484" y="15540"/>
                  </a:lnTo>
                  <a:lnTo>
                    <a:pt x="495" y="17495"/>
                  </a:lnTo>
                  <a:lnTo>
                    <a:pt x="165" y="19352"/>
                  </a:lnTo>
                  <a:lnTo>
                    <a:pt x="0" y="20232"/>
                  </a:lnTo>
                  <a:lnTo>
                    <a:pt x="0" y="21600"/>
                  </a:lnTo>
                  <a:lnTo>
                    <a:pt x="4122" y="21600"/>
                  </a:lnTo>
                  <a:lnTo>
                    <a:pt x="4122" y="19157"/>
                  </a:lnTo>
                  <a:lnTo>
                    <a:pt x="4452" y="18277"/>
                  </a:lnTo>
                  <a:lnTo>
                    <a:pt x="4947" y="16811"/>
                  </a:lnTo>
                  <a:lnTo>
                    <a:pt x="5606" y="15540"/>
                  </a:lnTo>
                  <a:lnTo>
                    <a:pt x="17643" y="15540"/>
                  </a:lnTo>
                  <a:lnTo>
                    <a:pt x="17643" y="21405"/>
                  </a:lnTo>
                  <a:lnTo>
                    <a:pt x="21600" y="21600"/>
                  </a:lnTo>
                  <a:close/>
                  <a:moveTo>
                    <a:pt x="17478" y="13488"/>
                  </a:moveTo>
                  <a:lnTo>
                    <a:pt x="6760" y="13488"/>
                  </a:lnTo>
                  <a:lnTo>
                    <a:pt x="7585" y="11826"/>
                  </a:lnTo>
                  <a:lnTo>
                    <a:pt x="8904" y="10653"/>
                  </a:lnTo>
                  <a:lnTo>
                    <a:pt x="10058" y="9383"/>
                  </a:lnTo>
                  <a:lnTo>
                    <a:pt x="12366" y="7233"/>
                  </a:lnTo>
                  <a:lnTo>
                    <a:pt x="13850" y="6157"/>
                  </a:lnTo>
                  <a:lnTo>
                    <a:pt x="14510" y="5669"/>
                  </a:lnTo>
                  <a:lnTo>
                    <a:pt x="15664" y="5082"/>
                  </a:lnTo>
                  <a:lnTo>
                    <a:pt x="16489" y="4594"/>
                  </a:lnTo>
                  <a:lnTo>
                    <a:pt x="17478" y="4203"/>
                  </a:lnTo>
                  <a:lnTo>
                    <a:pt x="17478" y="1348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8" name="Shape 28"/>
            <p:cNvSpPr/>
            <p:nvPr/>
          </p:nvSpPr>
          <p:spPr>
            <a:xfrm>
              <a:off x="2063565" y="-1"/>
              <a:ext cx="50801" cy="123726"/>
            </a:xfrm>
            <a:custGeom>
              <a:avLst/>
              <a:gdLst/>
              <a:ahLst/>
              <a:cxnLst>
                <a:cxn ang="0">
                  <a:pos x="wd2" y="hd2"/>
                </a:cxn>
                <a:cxn ang="5400000">
                  <a:pos x="wd2" y="hd2"/>
                </a:cxn>
                <a:cxn ang="10800000">
                  <a:pos x="wd2" y="hd2"/>
                </a:cxn>
                <a:cxn ang="16200000">
                  <a:pos x="wd2" y="hd2"/>
                </a:cxn>
              </a:cxnLst>
              <a:rect l="0" t="0" r="r" b="b"/>
              <a:pathLst>
                <a:path w="21600" h="21600" extrusionOk="0">
                  <a:moveTo>
                    <a:pt x="5192" y="21600"/>
                  </a:moveTo>
                  <a:lnTo>
                    <a:pt x="5192" y="12901"/>
                  </a:lnTo>
                  <a:lnTo>
                    <a:pt x="21600" y="12901"/>
                  </a:lnTo>
                  <a:lnTo>
                    <a:pt x="21600" y="10751"/>
                  </a:lnTo>
                  <a:lnTo>
                    <a:pt x="5192" y="10751"/>
                  </a:lnTo>
                  <a:lnTo>
                    <a:pt x="5192" y="6548"/>
                  </a:lnTo>
                  <a:lnTo>
                    <a:pt x="5608" y="5962"/>
                  </a:lnTo>
                  <a:lnTo>
                    <a:pt x="6438" y="5278"/>
                  </a:lnTo>
                  <a:lnTo>
                    <a:pt x="6646" y="4789"/>
                  </a:lnTo>
                  <a:lnTo>
                    <a:pt x="7892" y="4398"/>
                  </a:lnTo>
                  <a:lnTo>
                    <a:pt x="10177" y="3323"/>
                  </a:lnTo>
                  <a:lnTo>
                    <a:pt x="12046" y="2834"/>
                  </a:lnTo>
                  <a:lnTo>
                    <a:pt x="13500" y="2443"/>
                  </a:lnTo>
                  <a:lnTo>
                    <a:pt x="14954" y="2248"/>
                  </a:lnTo>
                  <a:lnTo>
                    <a:pt x="17238" y="2052"/>
                  </a:lnTo>
                  <a:lnTo>
                    <a:pt x="17238" y="0"/>
                  </a:lnTo>
                  <a:lnTo>
                    <a:pt x="14123" y="0"/>
                  </a:lnTo>
                  <a:lnTo>
                    <a:pt x="12669" y="98"/>
                  </a:lnTo>
                  <a:lnTo>
                    <a:pt x="9762" y="880"/>
                  </a:lnTo>
                  <a:lnTo>
                    <a:pt x="7892" y="1173"/>
                  </a:lnTo>
                  <a:lnTo>
                    <a:pt x="6438" y="1759"/>
                  </a:lnTo>
                  <a:lnTo>
                    <a:pt x="4154" y="2639"/>
                  </a:lnTo>
                  <a:lnTo>
                    <a:pt x="2700" y="3323"/>
                  </a:lnTo>
                  <a:lnTo>
                    <a:pt x="1454" y="4203"/>
                  </a:lnTo>
                  <a:lnTo>
                    <a:pt x="831" y="5278"/>
                  </a:lnTo>
                  <a:lnTo>
                    <a:pt x="415" y="6157"/>
                  </a:lnTo>
                  <a:lnTo>
                    <a:pt x="0" y="6842"/>
                  </a:lnTo>
                  <a:lnTo>
                    <a:pt x="0" y="21600"/>
                  </a:lnTo>
                  <a:lnTo>
                    <a:pt x="5192"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29" name="Shape 29"/>
            <p:cNvSpPr/>
            <p:nvPr/>
          </p:nvSpPr>
          <p:spPr>
            <a:xfrm>
              <a:off x="2130640" y="-1"/>
              <a:ext cx="52281" cy="123726"/>
            </a:xfrm>
            <a:custGeom>
              <a:avLst/>
              <a:gdLst/>
              <a:ahLst/>
              <a:cxnLst>
                <a:cxn ang="0">
                  <a:pos x="wd2" y="hd2"/>
                </a:cxn>
                <a:cxn ang="5400000">
                  <a:pos x="wd2" y="hd2"/>
                </a:cxn>
                <a:cxn ang="10800000">
                  <a:pos x="wd2" y="hd2"/>
                </a:cxn>
                <a:cxn ang="16200000">
                  <a:pos x="wd2" y="hd2"/>
                </a:cxn>
              </a:cxnLst>
              <a:rect l="0" t="0" r="r" b="b"/>
              <a:pathLst>
                <a:path w="21600" h="21600" extrusionOk="0">
                  <a:moveTo>
                    <a:pt x="5094" y="21600"/>
                  </a:moveTo>
                  <a:lnTo>
                    <a:pt x="5094" y="12901"/>
                  </a:lnTo>
                  <a:lnTo>
                    <a:pt x="21600" y="12901"/>
                  </a:lnTo>
                  <a:lnTo>
                    <a:pt x="21600" y="10751"/>
                  </a:lnTo>
                  <a:lnTo>
                    <a:pt x="5094" y="10751"/>
                  </a:lnTo>
                  <a:lnTo>
                    <a:pt x="5094" y="7917"/>
                  </a:lnTo>
                  <a:lnTo>
                    <a:pt x="5502" y="7233"/>
                  </a:lnTo>
                  <a:lnTo>
                    <a:pt x="5502" y="6548"/>
                  </a:lnTo>
                  <a:lnTo>
                    <a:pt x="5909" y="5962"/>
                  </a:lnTo>
                  <a:lnTo>
                    <a:pt x="6113" y="5278"/>
                  </a:lnTo>
                  <a:lnTo>
                    <a:pt x="6928" y="4789"/>
                  </a:lnTo>
                  <a:lnTo>
                    <a:pt x="7947" y="4398"/>
                  </a:lnTo>
                  <a:lnTo>
                    <a:pt x="9170" y="3910"/>
                  </a:lnTo>
                  <a:lnTo>
                    <a:pt x="10189" y="3323"/>
                  </a:lnTo>
                  <a:lnTo>
                    <a:pt x="11615" y="2834"/>
                  </a:lnTo>
                  <a:lnTo>
                    <a:pt x="13449" y="2443"/>
                  </a:lnTo>
                  <a:lnTo>
                    <a:pt x="14875" y="2248"/>
                  </a:lnTo>
                  <a:lnTo>
                    <a:pt x="16709" y="2052"/>
                  </a:lnTo>
                  <a:lnTo>
                    <a:pt x="16709" y="0"/>
                  </a:lnTo>
                  <a:lnTo>
                    <a:pt x="14264" y="0"/>
                  </a:lnTo>
                  <a:lnTo>
                    <a:pt x="12838" y="98"/>
                  </a:lnTo>
                  <a:lnTo>
                    <a:pt x="11411" y="489"/>
                  </a:lnTo>
                  <a:lnTo>
                    <a:pt x="9781" y="880"/>
                  </a:lnTo>
                  <a:lnTo>
                    <a:pt x="7947" y="1173"/>
                  </a:lnTo>
                  <a:lnTo>
                    <a:pt x="6113" y="1759"/>
                  </a:lnTo>
                  <a:lnTo>
                    <a:pt x="2853" y="3323"/>
                  </a:lnTo>
                  <a:lnTo>
                    <a:pt x="1834" y="4203"/>
                  </a:lnTo>
                  <a:lnTo>
                    <a:pt x="1019" y="5278"/>
                  </a:lnTo>
                  <a:lnTo>
                    <a:pt x="408" y="6157"/>
                  </a:lnTo>
                  <a:lnTo>
                    <a:pt x="408" y="6842"/>
                  </a:lnTo>
                  <a:lnTo>
                    <a:pt x="0" y="8308"/>
                  </a:lnTo>
                  <a:lnTo>
                    <a:pt x="0" y="21600"/>
                  </a:lnTo>
                  <a:lnTo>
                    <a:pt x="5094"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30" name="Shape 30"/>
            <p:cNvSpPr/>
            <p:nvPr/>
          </p:nvSpPr>
          <p:spPr>
            <a:xfrm>
              <a:off x="2184400" y="-1"/>
              <a:ext cx="65103" cy="123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20776" y="98"/>
                  </a:lnTo>
                  <a:lnTo>
                    <a:pt x="19621" y="684"/>
                  </a:lnTo>
                  <a:lnTo>
                    <a:pt x="16324" y="1955"/>
                  </a:lnTo>
                  <a:lnTo>
                    <a:pt x="14510" y="2834"/>
                  </a:lnTo>
                  <a:lnTo>
                    <a:pt x="12531" y="3910"/>
                  </a:lnTo>
                  <a:lnTo>
                    <a:pt x="10388" y="5278"/>
                  </a:lnTo>
                  <a:lnTo>
                    <a:pt x="5936" y="8796"/>
                  </a:lnTo>
                  <a:lnTo>
                    <a:pt x="4122" y="10947"/>
                  </a:lnTo>
                  <a:lnTo>
                    <a:pt x="2638" y="13292"/>
                  </a:lnTo>
                  <a:lnTo>
                    <a:pt x="1484" y="15540"/>
                  </a:lnTo>
                  <a:lnTo>
                    <a:pt x="989" y="17495"/>
                  </a:lnTo>
                  <a:lnTo>
                    <a:pt x="330" y="19352"/>
                  </a:lnTo>
                  <a:lnTo>
                    <a:pt x="0" y="20232"/>
                  </a:lnTo>
                  <a:lnTo>
                    <a:pt x="0" y="21307"/>
                  </a:lnTo>
                  <a:lnTo>
                    <a:pt x="330" y="21600"/>
                  </a:lnTo>
                  <a:lnTo>
                    <a:pt x="4452" y="21600"/>
                  </a:lnTo>
                  <a:lnTo>
                    <a:pt x="4452" y="18277"/>
                  </a:lnTo>
                  <a:lnTo>
                    <a:pt x="5111" y="16811"/>
                  </a:lnTo>
                  <a:lnTo>
                    <a:pt x="5606" y="15540"/>
                  </a:lnTo>
                  <a:lnTo>
                    <a:pt x="17808" y="15540"/>
                  </a:lnTo>
                  <a:lnTo>
                    <a:pt x="17808" y="21405"/>
                  </a:lnTo>
                  <a:lnTo>
                    <a:pt x="21600" y="21600"/>
                  </a:lnTo>
                  <a:close/>
                  <a:moveTo>
                    <a:pt x="17808" y="13488"/>
                  </a:moveTo>
                  <a:lnTo>
                    <a:pt x="6925" y="13488"/>
                  </a:lnTo>
                  <a:lnTo>
                    <a:pt x="7750" y="11826"/>
                  </a:lnTo>
                  <a:lnTo>
                    <a:pt x="8904" y="10653"/>
                  </a:lnTo>
                  <a:lnTo>
                    <a:pt x="10058" y="9383"/>
                  </a:lnTo>
                  <a:lnTo>
                    <a:pt x="11212" y="8308"/>
                  </a:lnTo>
                  <a:lnTo>
                    <a:pt x="12531" y="7233"/>
                  </a:lnTo>
                  <a:lnTo>
                    <a:pt x="14015" y="6157"/>
                  </a:lnTo>
                  <a:lnTo>
                    <a:pt x="14840" y="5669"/>
                  </a:lnTo>
                  <a:lnTo>
                    <a:pt x="15664" y="5082"/>
                  </a:lnTo>
                  <a:lnTo>
                    <a:pt x="16653" y="4594"/>
                  </a:lnTo>
                  <a:lnTo>
                    <a:pt x="17808" y="4203"/>
                  </a:lnTo>
                  <a:lnTo>
                    <a:pt x="17808" y="1348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31" name="Shape 31"/>
            <p:cNvSpPr/>
            <p:nvPr/>
          </p:nvSpPr>
          <p:spPr>
            <a:xfrm>
              <a:off x="2268737" y="-1"/>
              <a:ext cx="12824" cy="123725"/>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32" name="Shape 32"/>
            <p:cNvSpPr/>
            <p:nvPr/>
          </p:nvSpPr>
          <p:spPr>
            <a:xfrm>
              <a:off x="2303262" y="-1"/>
              <a:ext cx="71515" cy="125414"/>
            </a:xfrm>
            <a:custGeom>
              <a:avLst/>
              <a:gdLst/>
              <a:ahLst/>
              <a:cxnLst>
                <a:cxn ang="0">
                  <a:pos x="wd2" y="hd2"/>
                </a:cxn>
                <a:cxn ang="5400000">
                  <a:pos x="wd2" y="hd2"/>
                </a:cxn>
                <a:cxn ang="10800000">
                  <a:pos x="wd2" y="hd2"/>
                </a:cxn>
                <a:cxn ang="16200000">
                  <a:pos x="wd2" y="hd2"/>
                </a:cxn>
              </a:cxnLst>
              <a:rect l="0" t="0" r="r" b="b"/>
              <a:pathLst>
                <a:path w="21600" h="21600" extrusionOk="0">
                  <a:moveTo>
                    <a:pt x="4320" y="21406"/>
                  </a:moveTo>
                  <a:lnTo>
                    <a:pt x="4320" y="2615"/>
                  </a:lnTo>
                  <a:lnTo>
                    <a:pt x="5810" y="2422"/>
                  </a:lnTo>
                  <a:lnTo>
                    <a:pt x="6703" y="2615"/>
                  </a:lnTo>
                  <a:lnTo>
                    <a:pt x="7448" y="2615"/>
                  </a:lnTo>
                  <a:lnTo>
                    <a:pt x="9087" y="3100"/>
                  </a:lnTo>
                  <a:lnTo>
                    <a:pt x="10726" y="3681"/>
                  </a:lnTo>
                  <a:lnTo>
                    <a:pt x="11172" y="3971"/>
                  </a:lnTo>
                  <a:lnTo>
                    <a:pt x="11768" y="4552"/>
                  </a:lnTo>
                  <a:lnTo>
                    <a:pt x="12811" y="5424"/>
                  </a:lnTo>
                  <a:lnTo>
                    <a:pt x="13407" y="6490"/>
                  </a:lnTo>
                  <a:lnTo>
                    <a:pt x="13705" y="6974"/>
                  </a:lnTo>
                  <a:lnTo>
                    <a:pt x="13705" y="7555"/>
                  </a:lnTo>
                  <a:lnTo>
                    <a:pt x="13407" y="8621"/>
                  </a:lnTo>
                  <a:lnTo>
                    <a:pt x="13407" y="8911"/>
                  </a:lnTo>
                  <a:lnTo>
                    <a:pt x="13109" y="9492"/>
                  </a:lnTo>
                  <a:lnTo>
                    <a:pt x="12513" y="10170"/>
                  </a:lnTo>
                  <a:lnTo>
                    <a:pt x="11470" y="10848"/>
                  </a:lnTo>
                  <a:lnTo>
                    <a:pt x="10428" y="11430"/>
                  </a:lnTo>
                  <a:lnTo>
                    <a:pt x="9385" y="11720"/>
                  </a:lnTo>
                  <a:lnTo>
                    <a:pt x="7746" y="12301"/>
                  </a:lnTo>
                  <a:lnTo>
                    <a:pt x="6108" y="12495"/>
                  </a:lnTo>
                  <a:lnTo>
                    <a:pt x="8491" y="13173"/>
                  </a:lnTo>
                  <a:lnTo>
                    <a:pt x="10726" y="14045"/>
                  </a:lnTo>
                  <a:lnTo>
                    <a:pt x="11768" y="14529"/>
                  </a:lnTo>
                  <a:lnTo>
                    <a:pt x="12513" y="15110"/>
                  </a:lnTo>
                  <a:lnTo>
                    <a:pt x="13407" y="15788"/>
                  </a:lnTo>
                  <a:lnTo>
                    <a:pt x="14152" y="16466"/>
                  </a:lnTo>
                  <a:lnTo>
                    <a:pt x="15492" y="17726"/>
                  </a:lnTo>
                  <a:lnTo>
                    <a:pt x="16386" y="18985"/>
                  </a:lnTo>
                  <a:lnTo>
                    <a:pt x="16833" y="20147"/>
                  </a:lnTo>
                  <a:lnTo>
                    <a:pt x="17727" y="21600"/>
                  </a:lnTo>
                  <a:lnTo>
                    <a:pt x="21600" y="21600"/>
                  </a:lnTo>
                  <a:lnTo>
                    <a:pt x="21451" y="20728"/>
                  </a:lnTo>
                  <a:lnTo>
                    <a:pt x="21153" y="20050"/>
                  </a:lnTo>
                  <a:lnTo>
                    <a:pt x="20855" y="19275"/>
                  </a:lnTo>
                  <a:lnTo>
                    <a:pt x="20557" y="18597"/>
                  </a:lnTo>
                  <a:lnTo>
                    <a:pt x="19812" y="17338"/>
                  </a:lnTo>
                  <a:lnTo>
                    <a:pt x="18472" y="15982"/>
                  </a:lnTo>
                  <a:lnTo>
                    <a:pt x="17429" y="14917"/>
                  </a:lnTo>
                  <a:lnTo>
                    <a:pt x="15046" y="13367"/>
                  </a:lnTo>
                  <a:lnTo>
                    <a:pt x="13705" y="12592"/>
                  </a:lnTo>
                  <a:lnTo>
                    <a:pt x="14748" y="12108"/>
                  </a:lnTo>
                  <a:lnTo>
                    <a:pt x="15492" y="11430"/>
                  </a:lnTo>
                  <a:lnTo>
                    <a:pt x="16386" y="10655"/>
                  </a:lnTo>
                  <a:lnTo>
                    <a:pt x="16833" y="9977"/>
                  </a:lnTo>
                  <a:lnTo>
                    <a:pt x="17429" y="9105"/>
                  </a:lnTo>
                  <a:lnTo>
                    <a:pt x="17727" y="8233"/>
                  </a:lnTo>
                  <a:lnTo>
                    <a:pt x="17876" y="7361"/>
                  </a:lnTo>
                  <a:lnTo>
                    <a:pt x="17876" y="6490"/>
                  </a:lnTo>
                  <a:lnTo>
                    <a:pt x="17727" y="5715"/>
                  </a:lnTo>
                  <a:lnTo>
                    <a:pt x="17429" y="5037"/>
                  </a:lnTo>
                  <a:lnTo>
                    <a:pt x="16833" y="4359"/>
                  </a:lnTo>
                  <a:lnTo>
                    <a:pt x="16386" y="3681"/>
                  </a:lnTo>
                  <a:lnTo>
                    <a:pt x="15492" y="2906"/>
                  </a:lnTo>
                  <a:lnTo>
                    <a:pt x="14748" y="2422"/>
                  </a:lnTo>
                  <a:lnTo>
                    <a:pt x="13705" y="1937"/>
                  </a:lnTo>
                  <a:lnTo>
                    <a:pt x="12513" y="1356"/>
                  </a:lnTo>
                  <a:lnTo>
                    <a:pt x="11172" y="969"/>
                  </a:lnTo>
                  <a:lnTo>
                    <a:pt x="9832" y="678"/>
                  </a:lnTo>
                  <a:lnTo>
                    <a:pt x="8342" y="291"/>
                  </a:lnTo>
                  <a:lnTo>
                    <a:pt x="7001" y="97"/>
                  </a:lnTo>
                  <a:lnTo>
                    <a:pt x="5363" y="0"/>
                  </a:lnTo>
                  <a:lnTo>
                    <a:pt x="1937" y="0"/>
                  </a:lnTo>
                  <a:lnTo>
                    <a:pt x="0" y="97"/>
                  </a:lnTo>
                  <a:lnTo>
                    <a:pt x="0" y="21406"/>
                  </a:lnTo>
                  <a:lnTo>
                    <a:pt x="4320" y="21406"/>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33" name="Shape 33"/>
            <p:cNvSpPr/>
            <p:nvPr/>
          </p:nvSpPr>
          <p:spPr>
            <a:xfrm>
              <a:off x="2386120" y="-1"/>
              <a:ext cx="52281" cy="125414"/>
            </a:xfrm>
            <a:custGeom>
              <a:avLst/>
              <a:gdLst/>
              <a:ahLst/>
              <a:cxnLst>
                <a:cxn ang="0">
                  <a:pos x="wd2" y="hd2"/>
                </a:cxn>
                <a:cxn ang="5400000">
                  <a:pos x="wd2" y="hd2"/>
                </a:cxn>
                <a:cxn ang="10800000">
                  <a:pos x="wd2" y="hd2"/>
                </a:cxn>
                <a:cxn ang="16200000">
                  <a:pos x="wd2" y="hd2"/>
                </a:cxn>
              </a:cxnLst>
              <a:rect l="0" t="0" r="r" b="b"/>
              <a:pathLst>
                <a:path w="21600" h="21600" extrusionOk="0">
                  <a:moveTo>
                    <a:pt x="18951" y="778"/>
                  </a:moveTo>
                  <a:lnTo>
                    <a:pt x="16913" y="389"/>
                  </a:lnTo>
                  <a:lnTo>
                    <a:pt x="14264" y="0"/>
                  </a:lnTo>
                  <a:lnTo>
                    <a:pt x="10189" y="0"/>
                  </a:lnTo>
                  <a:lnTo>
                    <a:pt x="8762" y="195"/>
                  </a:lnTo>
                  <a:lnTo>
                    <a:pt x="7743" y="389"/>
                  </a:lnTo>
                  <a:lnTo>
                    <a:pt x="6521" y="584"/>
                  </a:lnTo>
                  <a:lnTo>
                    <a:pt x="4687" y="1070"/>
                  </a:lnTo>
                  <a:lnTo>
                    <a:pt x="3260" y="1946"/>
                  </a:lnTo>
                  <a:lnTo>
                    <a:pt x="2242" y="2822"/>
                  </a:lnTo>
                  <a:lnTo>
                    <a:pt x="1834" y="3405"/>
                  </a:lnTo>
                  <a:lnTo>
                    <a:pt x="1426" y="3795"/>
                  </a:lnTo>
                  <a:lnTo>
                    <a:pt x="815" y="4768"/>
                  </a:lnTo>
                  <a:lnTo>
                    <a:pt x="815" y="6032"/>
                  </a:lnTo>
                  <a:lnTo>
                    <a:pt x="1019" y="7103"/>
                  </a:lnTo>
                  <a:lnTo>
                    <a:pt x="1426" y="7784"/>
                  </a:lnTo>
                  <a:lnTo>
                    <a:pt x="2242" y="8562"/>
                  </a:lnTo>
                  <a:lnTo>
                    <a:pt x="3260" y="9243"/>
                  </a:lnTo>
                  <a:lnTo>
                    <a:pt x="4483" y="9535"/>
                  </a:lnTo>
                  <a:lnTo>
                    <a:pt x="6928" y="10508"/>
                  </a:lnTo>
                  <a:lnTo>
                    <a:pt x="9577" y="11384"/>
                  </a:lnTo>
                  <a:lnTo>
                    <a:pt x="12430" y="12065"/>
                  </a:lnTo>
                  <a:lnTo>
                    <a:pt x="13449" y="12454"/>
                  </a:lnTo>
                  <a:lnTo>
                    <a:pt x="14672" y="12941"/>
                  </a:lnTo>
                  <a:lnTo>
                    <a:pt x="15283" y="13427"/>
                  </a:lnTo>
                  <a:lnTo>
                    <a:pt x="16098" y="14011"/>
                  </a:lnTo>
                  <a:lnTo>
                    <a:pt x="16506" y="14692"/>
                  </a:lnTo>
                  <a:lnTo>
                    <a:pt x="16506" y="16249"/>
                  </a:lnTo>
                  <a:lnTo>
                    <a:pt x="15691" y="17027"/>
                  </a:lnTo>
                  <a:lnTo>
                    <a:pt x="15079" y="17514"/>
                  </a:lnTo>
                  <a:lnTo>
                    <a:pt x="14264" y="18097"/>
                  </a:lnTo>
                  <a:lnTo>
                    <a:pt x="13245" y="18389"/>
                  </a:lnTo>
                  <a:lnTo>
                    <a:pt x="11615" y="18778"/>
                  </a:lnTo>
                  <a:lnTo>
                    <a:pt x="8762" y="19168"/>
                  </a:lnTo>
                  <a:lnTo>
                    <a:pt x="6521" y="18973"/>
                  </a:lnTo>
                  <a:lnTo>
                    <a:pt x="4483" y="18584"/>
                  </a:lnTo>
                  <a:lnTo>
                    <a:pt x="2649" y="17903"/>
                  </a:lnTo>
                  <a:lnTo>
                    <a:pt x="0" y="17222"/>
                  </a:lnTo>
                  <a:lnTo>
                    <a:pt x="0" y="20043"/>
                  </a:lnTo>
                  <a:lnTo>
                    <a:pt x="2649" y="20724"/>
                  </a:lnTo>
                  <a:lnTo>
                    <a:pt x="4687" y="21211"/>
                  </a:lnTo>
                  <a:lnTo>
                    <a:pt x="6928" y="21405"/>
                  </a:lnTo>
                  <a:lnTo>
                    <a:pt x="9577" y="21600"/>
                  </a:lnTo>
                  <a:lnTo>
                    <a:pt x="10596" y="21405"/>
                  </a:lnTo>
                  <a:lnTo>
                    <a:pt x="12023" y="21405"/>
                  </a:lnTo>
                  <a:lnTo>
                    <a:pt x="13245" y="21211"/>
                  </a:lnTo>
                  <a:lnTo>
                    <a:pt x="14264" y="20919"/>
                  </a:lnTo>
                  <a:lnTo>
                    <a:pt x="16506" y="20141"/>
                  </a:lnTo>
                  <a:lnTo>
                    <a:pt x="18340" y="19459"/>
                  </a:lnTo>
                  <a:lnTo>
                    <a:pt x="19358" y="18973"/>
                  </a:lnTo>
                  <a:lnTo>
                    <a:pt x="19766" y="18389"/>
                  </a:lnTo>
                  <a:lnTo>
                    <a:pt x="20581" y="17903"/>
                  </a:lnTo>
                  <a:lnTo>
                    <a:pt x="20785" y="17319"/>
                  </a:lnTo>
                  <a:lnTo>
                    <a:pt x="21192" y="16638"/>
                  </a:lnTo>
                  <a:lnTo>
                    <a:pt x="21600" y="16151"/>
                  </a:lnTo>
                  <a:lnTo>
                    <a:pt x="21600" y="14692"/>
                  </a:lnTo>
                  <a:lnTo>
                    <a:pt x="21192" y="14011"/>
                  </a:lnTo>
                  <a:lnTo>
                    <a:pt x="20785" y="13135"/>
                  </a:lnTo>
                  <a:lnTo>
                    <a:pt x="20174" y="12551"/>
                  </a:lnTo>
                  <a:lnTo>
                    <a:pt x="19358" y="11870"/>
                  </a:lnTo>
                  <a:lnTo>
                    <a:pt x="18340" y="11384"/>
                  </a:lnTo>
                  <a:lnTo>
                    <a:pt x="17117" y="10995"/>
                  </a:lnTo>
                  <a:lnTo>
                    <a:pt x="14672" y="10119"/>
                  </a:lnTo>
                  <a:lnTo>
                    <a:pt x="12023" y="9438"/>
                  </a:lnTo>
                  <a:lnTo>
                    <a:pt x="9577" y="8562"/>
                  </a:lnTo>
                  <a:lnTo>
                    <a:pt x="7336" y="7784"/>
                  </a:lnTo>
                  <a:lnTo>
                    <a:pt x="6521" y="7297"/>
                  </a:lnTo>
                  <a:lnTo>
                    <a:pt x="5909" y="6714"/>
                  </a:lnTo>
                  <a:lnTo>
                    <a:pt x="5909" y="6422"/>
                  </a:lnTo>
                  <a:lnTo>
                    <a:pt x="5502" y="6032"/>
                  </a:lnTo>
                  <a:lnTo>
                    <a:pt x="5502" y="4962"/>
                  </a:lnTo>
                  <a:lnTo>
                    <a:pt x="5909" y="4670"/>
                  </a:lnTo>
                  <a:lnTo>
                    <a:pt x="6317" y="3892"/>
                  </a:lnTo>
                  <a:lnTo>
                    <a:pt x="7336" y="3405"/>
                  </a:lnTo>
                  <a:lnTo>
                    <a:pt x="8355" y="2822"/>
                  </a:lnTo>
                  <a:lnTo>
                    <a:pt x="9577" y="2530"/>
                  </a:lnTo>
                  <a:lnTo>
                    <a:pt x="11004" y="2141"/>
                  </a:lnTo>
                  <a:lnTo>
                    <a:pt x="13245" y="2141"/>
                  </a:lnTo>
                  <a:lnTo>
                    <a:pt x="15079" y="2530"/>
                  </a:lnTo>
                  <a:lnTo>
                    <a:pt x="16098" y="2724"/>
                  </a:lnTo>
                  <a:lnTo>
                    <a:pt x="17117" y="2822"/>
                  </a:lnTo>
                  <a:lnTo>
                    <a:pt x="18951" y="3600"/>
                  </a:lnTo>
                  <a:lnTo>
                    <a:pt x="18951" y="778"/>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grpSp>
      <p:pic>
        <p:nvPicPr>
          <p:cNvPr id="35" name="image1.png" descr="5393676B-7F8A-4A73-A551-3111305B2594@home"/>
          <p:cNvPicPr>
            <a:picLocks noChangeAspect="1"/>
          </p:cNvPicPr>
          <p:nvPr/>
        </p:nvPicPr>
        <p:blipFill>
          <a:blip r:embed="rId27">
            <a:extLst/>
          </a:blip>
          <a:stretch>
            <a:fillRect/>
          </a:stretch>
        </p:blipFill>
        <p:spPr>
          <a:xfrm>
            <a:off x="76200" y="73152"/>
            <a:ext cx="1332560" cy="1374648"/>
          </a:xfrm>
          <a:prstGeom prst="rect">
            <a:avLst/>
          </a:prstGeom>
          <a:ln w="12700">
            <a:miter lim="400000"/>
          </a:ln>
        </p:spPr>
      </p:pic>
      <p:sp>
        <p:nvSpPr>
          <p:cNvPr id="36" name="Shape 36"/>
          <p:cNvSpPr>
            <a:spLocks noGrp="1"/>
          </p:cNvSpPr>
          <p:nvPr>
            <p:ph type="sldNum" sz="quarter" idx="2"/>
          </p:nvPr>
        </p:nvSpPr>
        <p:spPr>
          <a:xfrm>
            <a:off x="8176259" y="6248400"/>
            <a:ext cx="281941" cy="287087"/>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
        <p:nvSpPr>
          <p:cNvPr id="37" name="Shape 37"/>
          <p:cNvSpPr>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38" name="Shape 38"/>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31203881"/>
      </p:ext>
    </p:extLst>
  </p:cSld>
  <p:clrMap bg1="lt1" tx1="dk1" bg2="lt2" tx2="dk2" accent1="accent1" accent2="accent2" accent3="accent3" accent4="accent4" accent5="accent5" accent6="accent6" hlink="hlink" folHlink="folHlink"/>
  <p:sldLayoutIdLst>
    <p:sldLayoutId id="2147511245" r:id="rId1"/>
    <p:sldLayoutId id="2147511246" r:id="rId2"/>
    <p:sldLayoutId id="2147511247" r:id="rId3"/>
    <p:sldLayoutId id="2147511248" r:id="rId4"/>
    <p:sldLayoutId id="2147511249" r:id="rId5"/>
    <p:sldLayoutId id="2147511250" r:id="rId6"/>
    <p:sldLayoutId id="2147511251" r:id="rId7"/>
    <p:sldLayoutId id="2147511252" r:id="rId8"/>
    <p:sldLayoutId id="2147511253" r:id="rId9"/>
    <p:sldLayoutId id="2147511254" r:id="rId10"/>
    <p:sldLayoutId id="2147511255" r:id="rId11"/>
    <p:sldLayoutId id="2147511256" r:id="rId12"/>
    <p:sldLayoutId id="2147511257" r:id="rId13"/>
    <p:sldLayoutId id="2147511258" r:id="rId14"/>
    <p:sldLayoutId id="2147511259" r:id="rId15"/>
    <p:sldLayoutId id="2147511260" r:id="rId16"/>
    <p:sldLayoutId id="2147511261" r:id="rId17"/>
    <p:sldLayoutId id="2147511262" r:id="rId18"/>
    <p:sldLayoutId id="2147511263" r:id="rId19"/>
    <p:sldLayoutId id="2147511264" r:id="rId20"/>
    <p:sldLayoutId id="2147511265" r:id="rId21"/>
    <p:sldLayoutId id="2147511266" r:id="rId22"/>
    <p:sldLayoutId id="2147511267" r:id="rId23"/>
    <p:sldLayoutId id="2147511268" r:id="rId24"/>
    <p:sldLayoutId id="2147511269" r:id="rId25"/>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1pPr>
      <a:lvl2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2pPr>
      <a:lvl3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3pPr>
      <a:lvl4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4pPr>
      <a:lvl5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5pPr>
      <a:lvl6pPr marL="0" marR="0" indent="4572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6pPr>
      <a:lvl7pPr marL="0" marR="0" indent="9144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7pPr>
      <a:lvl8pPr marL="0" marR="0" indent="13716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8pPr>
      <a:lvl9pPr marL="0" marR="0" indent="18288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3">
              <a:lumOff val="44000"/>
            </a:schemeClr>
          </a:solidFill>
          <a:uFillTx/>
          <a:latin typeface="+mj-lt"/>
          <a:ea typeface="+mj-ea"/>
          <a:cs typeface="+mj-cs"/>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1B"/>
            </a:gs>
            <a:gs pos="50000">
              <a:srgbClr val="000066"/>
            </a:gs>
            <a:gs pos="100000">
              <a:srgbClr val="00001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defRPr sz="1400">
                <a:latin typeface="Times New Roman" pitchFamily="18" charset="0"/>
              </a:defRPr>
            </a:lvl1pPr>
          </a:lstStyle>
          <a:p>
            <a:pPr fontAlgn="auto">
              <a:spcBef>
                <a:spcPts val="0"/>
              </a:spcBef>
              <a:spcAft>
                <a:spcPts val="0"/>
              </a:spcAft>
              <a:defRPr/>
            </a:pPr>
            <a:endParaRPr lang="en-US" dirty="0">
              <a:solidFill>
                <a:srgbClr val="000000"/>
              </a:solidFill>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defRPr sz="1400">
                <a:latin typeface="Times New Roman" pitchFamily="18" charset="0"/>
              </a:defRPr>
            </a:lvl1pPr>
          </a:lstStyle>
          <a:p>
            <a:pPr fontAlgn="auto">
              <a:spcBef>
                <a:spcPts val="0"/>
              </a:spcBef>
              <a:spcAft>
                <a:spcPts val="0"/>
              </a:spcAft>
              <a:defRPr/>
            </a:pPr>
            <a:endParaRPr lang="en-US" dirty="0">
              <a:solidFill>
                <a:srgbClr val="000000"/>
              </a:solidFill>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defRPr sz="800">
                <a:solidFill>
                  <a:schemeClr val="bg1"/>
                </a:solidFill>
              </a:defRPr>
            </a:lvl1pPr>
          </a:lstStyle>
          <a:p>
            <a:pPr fontAlgn="auto">
              <a:spcBef>
                <a:spcPts val="0"/>
              </a:spcBef>
              <a:spcAft>
                <a:spcPts val="0"/>
              </a:spcAft>
              <a:defRPr/>
            </a:pPr>
            <a:fld id="{851FE16E-4BE3-4690-ADAA-1CB524822930}" type="slidenum">
              <a:rPr lang="en-US">
                <a:solidFill>
                  <a:srgbClr val="FFFFFF"/>
                </a:solidFill>
                <a:latin typeface="Tahoma"/>
                <a:ea typeface="+mn-ea"/>
              </a:rPr>
              <a:pPr fontAlgn="auto">
                <a:spcBef>
                  <a:spcPts val="0"/>
                </a:spcBef>
                <a:spcAft>
                  <a:spcPts val="0"/>
                </a:spcAft>
                <a:defRPr/>
              </a:pPr>
              <a:t>‹#›</a:t>
            </a:fld>
            <a:endParaRPr lang="en-US" dirty="0">
              <a:solidFill>
                <a:srgbClr val="FFFFFF"/>
              </a:solidFill>
              <a:latin typeface="Tahoma"/>
              <a:ea typeface="+mn-ea"/>
            </a:endParaRPr>
          </a:p>
        </p:txBody>
      </p:sp>
      <p:pic>
        <p:nvPicPr>
          <p:cNvPr id="9" name="Picture 2" descr="https://upload.wikimedia.org/wikipedia/commons/thumb/1/1e/Department_of_state.svg/480px-Department_of_state.svg.png"/>
          <p:cNvPicPr>
            <a:picLocks noChangeAspect="1" noChangeArrowheads="1"/>
          </p:cNvPicPr>
          <p:nvPr/>
        </p:nvPicPr>
        <p:blipFill>
          <a:blip r:embed="rId15" cstate="print"/>
          <a:srcRect/>
          <a:stretch>
            <a:fillRect/>
          </a:stretch>
        </p:blipFill>
        <p:spPr bwMode="auto">
          <a:xfrm>
            <a:off x="215900" y="79376"/>
            <a:ext cx="1384300" cy="1384300"/>
          </a:xfrm>
          <a:prstGeom prst="rect">
            <a:avLst/>
          </a:prstGeom>
          <a:noFill/>
        </p:spPr>
      </p:pic>
      <p:sp>
        <p:nvSpPr>
          <p:cNvPr id="10" name="Line 9"/>
          <p:cNvSpPr>
            <a:spLocks noChangeShapeType="1"/>
          </p:cNvSpPr>
          <p:nvPr/>
        </p:nvSpPr>
        <p:spPr bwMode="auto">
          <a:xfrm>
            <a:off x="0" y="1524000"/>
            <a:ext cx="9144000" cy="0"/>
          </a:xfrm>
          <a:prstGeom prst="line">
            <a:avLst/>
          </a:prstGeom>
          <a:noFill/>
          <a:ln w="63500">
            <a:solidFill>
              <a:srgbClr val="3333FF"/>
            </a:solidFill>
            <a:prstDash val="solid"/>
            <a:round/>
            <a:headEnd/>
            <a:tailEnd/>
          </a:ln>
          <a:effectLst/>
        </p:spPr>
        <p:txBody>
          <a:bodyPr wrap="none" anchor="ctr"/>
          <a:lstStyle/>
          <a:p>
            <a:pPr eaLnBrk="1" fontAlgn="auto" hangingPunct="1">
              <a:spcBef>
                <a:spcPts val="0"/>
              </a:spcBef>
              <a:spcAft>
                <a:spcPts val="0"/>
              </a:spcAft>
            </a:pPr>
            <a:endParaRPr lang="en-US" sz="1800" dirty="0">
              <a:solidFill>
                <a:srgbClr val="000000"/>
              </a:solidFill>
              <a:latin typeface="Tahoma"/>
              <a:ea typeface="+mn-ea"/>
            </a:endParaRPr>
          </a:p>
        </p:txBody>
      </p:sp>
      <p:pic>
        <p:nvPicPr>
          <p:cNvPr id="11" name="Picture 4" descr="C:\Users\SwingleSJ\AppData\Local\Microsoft\Windows\Temporary Internet Files\Content.Outlook\2NVD9O5P\DDTC Logo.t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96200" y="83161"/>
            <a:ext cx="1344601" cy="13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48511"/>
      </p:ext>
    </p:extLst>
  </p:cSld>
  <p:clrMap bg1="lt1" tx1="dk1" bg2="lt2" tx2="dk2" accent1="accent1" accent2="accent2" accent3="accent3" accent4="accent4" accent5="accent5" accent6="accent6" hlink="hlink" folHlink="folHlink"/>
  <p:sldLayoutIdLst>
    <p:sldLayoutId id="2147511116" r:id="rId1"/>
    <p:sldLayoutId id="2147511117" r:id="rId2"/>
    <p:sldLayoutId id="2147511118" r:id="rId3"/>
    <p:sldLayoutId id="2147511119" r:id="rId4"/>
    <p:sldLayoutId id="2147511120" r:id="rId5"/>
    <p:sldLayoutId id="2147511121" r:id="rId6"/>
    <p:sldLayoutId id="2147511122" r:id="rId7"/>
    <p:sldLayoutId id="2147511123" r:id="rId8"/>
    <p:sldLayoutId id="2147511124" r:id="rId9"/>
    <p:sldLayoutId id="2147511125" r:id="rId10"/>
    <p:sldLayoutId id="2147511126" r:id="rId11"/>
    <p:sldLayoutId id="2147511127" r:id="rId12"/>
    <p:sldLayoutId id="2147511128" r:id="rId13"/>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pitchFamily="34" charset="0"/>
          <a:cs typeface="Times New Roman" pitchFamily="18" charset="0"/>
        </a:defRPr>
      </a:lvl2pPr>
      <a:lvl3pPr algn="ctr" rtl="0" eaLnBrk="0" fontAlgn="base" hangingPunct="0">
        <a:spcBef>
          <a:spcPct val="0"/>
        </a:spcBef>
        <a:spcAft>
          <a:spcPct val="0"/>
        </a:spcAft>
        <a:defRPr sz="4000">
          <a:solidFill>
            <a:schemeClr val="bg1"/>
          </a:solidFill>
          <a:latin typeface="Tahoma" pitchFamily="34" charset="0"/>
          <a:cs typeface="Times New Roman" pitchFamily="18" charset="0"/>
        </a:defRPr>
      </a:lvl3pPr>
      <a:lvl4pPr algn="ctr" rtl="0" eaLnBrk="0" fontAlgn="base" hangingPunct="0">
        <a:spcBef>
          <a:spcPct val="0"/>
        </a:spcBef>
        <a:spcAft>
          <a:spcPct val="0"/>
        </a:spcAft>
        <a:defRPr sz="4000">
          <a:solidFill>
            <a:schemeClr val="bg1"/>
          </a:solidFill>
          <a:latin typeface="Tahoma" pitchFamily="34" charset="0"/>
          <a:cs typeface="Times New Roman" pitchFamily="18" charset="0"/>
        </a:defRPr>
      </a:lvl4pPr>
      <a:lvl5pPr algn="ctr" rtl="0" eaLnBrk="0" fontAlgn="base" hangingPunct="0">
        <a:spcBef>
          <a:spcPct val="0"/>
        </a:spcBef>
        <a:spcAft>
          <a:spcPct val="0"/>
        </a:spcAft>
        <a:defRPr sz="4000">
          <a:solidFill>
            <a:schemeClr val="bg1"/>
          </a:solidFill>
          <a:latin typeface="Tahoma" pitchFamily="34" charset="0"/>
          <a:cs typeface="Times New Roman" pitchFamily="18" charset="0"/>
        </a:defRPr>
      </a:lvl5pPr>
      <a:lvl6pPr marL="457200" algn="ctr" rtl="0" fontAlgn="base">
        <a:spcBef>
          <a:spcPct val="0"/>
        </a:spcBef>
        <a:spcAft>
          <a:spcPct val="0"/>
        </a:spcAft>
        <a:defRPr sz="4000">
          <a:solidFill>
            <a:schemeClr val="bg1"/>
          </a:solidFill>
          <a:latin typeface="Tahoma" pitchFamily="34" charset="0"/>
          <a:cs typeface="Times New Roman" pitchFamily="18" charset="0"/>
        </a:defRPr>
      </a:lvl6pPr>
      <a:lvl7pPr marL="914400" algn="ctr" rtl="0" fontAlgn="base">
        <a:spcBef>
          <a:spcPct val="0"/>
        </a:spcBef>
        <a:spcAft>
          <a:spcPct val="0"/>
        </a:spcAft>
        <a:defRPr sz="4000">
          <a:solidFill>
            <a:schemeClr val="bg1"/>
          </a:solidFill>
          <a:latin typeface="Tahoma" pitchFamily="34" charset="0"/>
          <a:cs typeface="Times New Roman" pitchFamily="18" charset="0"/>
        </a:defRPr>
      </a:lvl7pPr>
      <a:lvl8pPr marL="1371600" algn="ctr" rtl="0" fontAlgn="base">
        <a:spcBef>
          <a:spcPct val="0"/>
        </a:spcBef>
        <a:spcAft>
          <a:spcPct val="0"/>
        </a:spcAft>
        <a:defRPr sz="4000">
          <a:solidFill>
            <a:schemeClr val="bg1"/>
          </a:solidFill>
          <a:latin typeface="Tahoma" pitchFamily="34" charset="0"/>
          <a:cs typeface="Times New Roman" pitchFamily="18" charset="0"/>
        </a:defRPr>
      </a:lvl8pPr>
      <a:lvl9pPr marL="1828800" algn="ctr" rtl="0" fontAlgn="base">
        <a:spcBef>
          <a:spcPct val="0"/>
        </a:spcBef>
        <a:spcAft>
          <a:spcPct val="0"/>
        </a:spcAft>
        <a:defRPr sz="4000">
          <a:solidFill>
            <a:schemeClr val="bg1"/>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1B"/>
            </a:gs>
            <a:gs pos="50000">
              <a:srgbClr val="000066"/>
            </a:gs>
            <a:gs pos="100000">
              <a:srgbClr val="00001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defRPr sz="1400">
                <a:latin typeface="Times New Roman" pitchFamily="18" charset="0"/>
              </a:defRPr>
            </a:lvl1pPr>
          </a:lstStyle>
          <a:p>
            <a:pPr fontAlgn="auto">
              <a:spcBef>
                <a:spcPts val="0"/>
              </a:spcBef>
              <a:spcAft>
                <a:spcPts val="0"/>
              </a:spcAft>
              <a:defRPr/>
            </a:pPr>
            <a:endParaRPr lang="en-US" dirty="0">
              <a:solidFill>
                <a:srgbClr val="000000"/>
              </a:solidFill>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defRPr sz="1400">
                <a:latin typeface="Times New Roman" pitchFamily="18" charset="0"/>
              </a:defRPr>
            </a:lvl1pPr>
          </a:lstStyle>
          <a:p>
            <a:pPr fontAlgn="auto">
              <a:spcBef>
                <a:spcPts val="0"/>
              </a:spcBef>
              <a:spcAft>
                <a:spcPts val="0"/>
              </a:spcAft>
              <a:defRPr/>
            </a:pPr>
            <a:endParaRPr lang="en-US" dirty="0">
              <a:solidFill>
                <a:srgbClr val="000000"/>
              </a:solidFill>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defRPr sz="800">
                <a:solidFill>
                  <a:schemeClr val="bg1"/>
                </a:solidFill>
              </a:defRPr>
            </a:lvl1pPr>
          </a:lstStyle>
          <a:p>
            <a:pPr fontAlgn="auto">
              <a:spcBef>
                <a:spcPts val="0"/>
              </a:spcBef>
              <a:spcAft>
                <a:spcPts val="0"/>
              </a:spcAft>
              <a:defRPr/>
            </a:pPr>
            <a:fld id="{851FE16E-4BE3-4690-ADAA-1CB524822930}" type="slidenum">
              <a:rPr lang="en-US">
                <a:solidFill>
                  <a:srgbClr val="FFFFFF"/>
                </a:solidFill>
                <a:latin typeface="Tahoma"/>
                <a:ea typeface="+mn-ea"/>
              </a:rPr>
              <a:pPr fontAlgn="auto">
                <a:spcBef>
                  <a:spcPts val="0"/>
                </a:spcBef>
                <a:spcAft>
                  <a:spcPts val="0"/>
                </a:spcAft>
                <a:defRPr/>
              </a:pPr>
              <a:t>‹#›</a:t>
            </a:fld>
            <a:endParaRPr lang="en-US" dirty="0">
              <a:solidFill>
                <a:srgbClr val="FFFFFF"/>
              </a:solidFill>
              <a:latin typeface="Tahoma"/>
              <a:ea typeface="+mn-ea"/>
            </a:endParaRPr>
          </a:p>
        </p:txBody>
      </p:sp>
      <p:pic>
        <p:nvPicPr>
          <p:cNvPr id="9" name="Picture 2" descr="https://upload.wikimedia.org/wikipedia/commons/thumb/1/1e/Department_of_state.svg/480px-Department_of_state.svg.png"/>
          <p:cNvPicPr>
            <a:picLocks noChangeAspect="1" noChangeArrowheads="1"/>
          </p:cNvPicPr>
          <p:nvPr/>
        </p:nvPicPr>
        <p:blipFill>
          <a:blip r:embed="rId15" cstate="print"/>
          <a:srcRect/>
          <a:stretch>
            <a:fillRect/>
          </a:stretch>
        </p:blipFill>
        <p:spPr bwMode="auto">
          <a:xfrm>
            <a:off x="215900" y="79376"/>
            <a:ext cx="1384300" cy="1384300"/>
          </a:xfrm>
          <a:prstGeom prst="rect">
            <a:avLst/>
          </a:prstGeom>
          <a:noFill/>
        </p:spPr>
      </p:pic>
      <p:sp>
        <p:nvSpPr>
          <p:cNvPr id="10" name="Line 9"/>
          <p:cNvSpPr>
            <a:spLocks noChangeShapeType="1"/>
          </p:cNvSpPr>
          <p:nvPr/>
        </p:nvSpPr>
        <p:spPr bwMode="auto">
          <a:xfrm>
            <a:off x="0" y="1524000"/>
            <a:ext cx="9144000" cy="0"/>
          </a:xfrm>
          <a:prstGeom prst="line">
            <a:avLst/>
          </a:prstGeom>
          <a:noFill/>
          <a:ln w="63500">
            <a:solidFill>
              <a:srgbClr val="3333FF"/>
            </a:solidFill>
            <a:prstDash val="solid"/>
            <a:round/>
            <a:headEnd/>
            <a:tailEnd/>
          </a:ln>
          <a:effectLst/>
        </p:spPr>
        <p:txBody>
          <a:bodyPr wrap="none" anchor="ctr"/>
          <a:lstStyle/>
          <a:p>
            <a:pPr eaLnBrk="1" fontAlgn="auto" hangingPunct="1">
              <a:spcBef>
                <a:spcPts val="0"/>
              </a:spcBef>
              <a:spcAft>
                <a:spcPts val="0"/>
              </a:spcAft>
            </a:pPr>
            <a:endParaRPr lang="en-US" sz="1800" dirty="0">
              <a:solidFill>
                <a:srgbClr val="000000"/>
              </a:solidFill>
              <a:latin typeface="Tahoma"/>
              <a:ea typeface="+mn-ea"/>
            </a:endParaRPr>
          </a:p>
        </p:txBody>
      </p:sp>
      <p:pic>
        <p:nvPicPr>
          <p:cNvPr id="11" name="Picture 4" descr="C:\Users\SwingleSJ\AppData\Local\Microsoft\Windows\Temporary Internet Files\Content.Outlook\2NVD9O5P\DDTC Logo.t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96200" y="83161"/>
            <a:ext cx="1344601" cy="13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65627"/>
      </p:ext>
    </p:extLst>
  </p:cSld>
  <p:clrMap bg1="lt1" tx1="dk1" bg2="lt2" tx2="dk2" accent1="accent1" accent2="accent2" accent3="accent3" accent4="accent4" accent5="accent5" accent6="accent6" hlink="hlink" folHlink="folHlink"/>
  <p:sldLayoutIdLst>
    <p:sldLayoutId id="2147511130" r:id="rId1"/>
    <p:sldLayoutId id="2147511131" r:id="rId2"/>
    <p:sldLayoutId id="2147511132" r:id="rId3"/>
    <p:sldLayoutId id="2147511133" r:id="rId4"/>
    <p:sldLayoutId id="2147511134" r:id="rId5"/>
    <p:sldLayoutId id="2147511135" r:id="rId6"/>
    <p:sldLayoutId id="2147511136" r:id="rId7"/>
    <p:sldLayoutId id="2147511137" r:id="rId8"/>
    <p:sldLayoutId id="2147511138" r:id="rId9"/>
    <p:sldLayoutId id="2147511139" r:id="rId10"/>
    <p:sldLayoutId id="2147511140" r:id="rId11"/>
    <p:sldLayoutId id="2147511141" r:id="rId12"/>
    <p:sldLayoutId id="2147511142" r:id="rId13"/>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pitchFamily="34" charset="0"/>
          <a:cs typeface="Times New Roman" pitchFamily="18" charset="0"/>
        </a:defRPr>
      </a:lvl2pPr>
      <a:lvl3pPr algn="ctr" rtl="0" eaLnBrk="0" fontAlgn="base" hangingPunct="0">
        <a:spcBef>
          <a:spcPct val="0"/>
        </a:spcBef>
        <a:spcAft>
          <a:spcPct val="0"/>
        </a:spcAft>
        <a:defRPr sz="4000">
          <a:solidFill>
            <a:schemeClr val="bg1"/>
          </a:solidFill>
          <a:latin typeface="Tahoma" pitchFamily="34" charset="0"/>
          <a:cs typeface="Times New Roman" pitchFamily="18" charset="0"/>
        </a:defRPr>
      </a:lvl3pPr>
      <a:lvl4pPr algn="ctr" rtl="0" eaLnBrk="0" fontAlgn="base" hangingPunct="0">
        <a:spcBef>
          <a:spcPct val="0"/>
        </a:spcBef>
        <a:spcAft>
          <a:spcPct val="0"/>
        </a:spcAft>
        <a:defRPr sz="4000">
          <a:solidFill>
            <a:schemeClr val="bg1"/>
          </a:solidFill>
          <a:latin typeface="Tahoma" pitchFamily="34" charset="0"/>
          <a:cs typeface="Times New Roman" pitchFamily="18" charset="0"/>
        </a:defRPr>
      </a:lvl4pPr>
      <a:lvl5pPr algn="ctr" rtl="0" eaLnBrk="0" fontAlgn="base" hangingPunct="0">
        <a:spcBef>
          <a:spcPct val="0"/>
        </a:spcBef>
        <a:spcAft>
          <a:spcPct val="0"/>
        </a:spcAft>
        <a:defRPr sz="4000">
          <a:solidFill>
            <a:schemeClr val="bg1"/>
          </a:solidFill>
          <a:latin typeface="Tahoma" pitchFamily="34" charset="0"/>
          <a:cs typeface="Times New Roman" pitchFamily="18" charset="0"/>
        </a:defRPr>
      </a:lvl5pPr>
      <a:lvl6pPr marL="457200" algn="ctr" rtl="0" fontAlgn="base">
        <a:spcBef>
          <a:spcPct val="0"/>
        </a:spcBef>
        <a:spcAft>
          <a:spcPct val="0"/>
        </a:spcAft>
        <a:defRPr sz="4000">
          <a:solidFill>
            <a:schemeClr val="bg1"/>
          </a:solidFill>
          <a:latin typeface="Tahoma" pitchFamily="34" charset="0"/>
          <a:cs typeface="Times New Roman" pitchFamily="18" charset="0"/>
        </a:defRPr>
      </a:lvl6pPr>
      <a:lvl7pPr marL="914400" algn="ctr" rtl="0" fontAlgn="base">
        <a:spcBef>
          <a:spcPct val="0"/>
        </a:spcBef>
        <a:spcAft>
          <a:spcPct val="0"/>
        </a:spcAft>
        <a:defRPr sz="4000">
          <a:solidFill>
            <a:schemeClr val="bg1"/>
          </a:solidFill>
          <a:latin typeface="Tahoma" pitchFamily="34" charset="0"/>
          <a:cs typeface="Times New Roman" pitchFamily="18" charset="0"/>
        </a:defRPr>
      </a:lvl7pPr>
      <a:lvl8pPr marL="1371600" algn="ctr" rtl="0" fontAlgn="base">
        <a:spcBef>
          <a:spcPct val="0"/>
        </a:spcBef>
        <a:spcAft>
          <a:spcPct val="0"/>
        </a:spcAft>
        <a:defRPr sz="4000">
          <a:solidFill>
            <a:schemeClr val="bg1"/>
          </a:solidFill>
          <a:latin typeface="Tahoma" pitchFamily="34" charset="0"/>
          <a:cs typeface="Times New Roman" pitchFamily="18" charset="0"/>
        </a:defRPr>
      </a:lvl8pPr>
      <a:lvl9pPr marL="1828800" algn="ctr" rtl="0" fontAlgn="base">
        <a:spcBef>
          <a:spcPct val="0"/>
        </a:spcBef>
        <a:spcAft>
          <a:spcPct val="0"/>
        </a:spcAft>
        <a:defRPr sz="4000">
          <a:solidFill>
            <a:schemeClr val="bg1"/>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1B"/>
            </a:gs>
            <a:gs pos="50000">
              <a:srgbClr val="000066"/>
            </a:gs>
            <a:gs pos="100000">
              <a:srgbClr val="00001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defRPr sz="1400">
                <a:latin typeface="Times New Roman" pitchFamily="18" charset="0"/>
              </a:defRPr>
            </a:lvl1pPr>
          </a:lstStyle>
          <a:p>
            <a:pPr fontAlgn="auto">
              <a:spcBef>
                <a:spcPts val="0"/>
              </a:spcBef>
              <a:spcAft>
                <a:spcPts val="0"/>
              </a:spcAft>
              <a:defRPr/>
            </a:pPr>
            <a:endParaRPr lang="en-US" dirty="0">
              <a:solidFill>
                <a:srgbClr val="000000"/>
              </a:solidFill>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defRPr sz="1400">
                <a:latin typeface="Times New Roman" pitchFamily="18" charset="0"/>
              </a:defRPr>
            </a:lvl1pPr>
          </a:lstStyle>
          <a:p>
            <a:pPr fontAlgn="auto">
              <a:spcBef>
                <a:spcPts val="0"/>
              </a:spcBef>
              <a:spcAft>
                <a:spcPts val="0"/>
              </a:spcAft>
              <a:defRPr/>
            </a:pPr>
            <a:endParaRPr lang="en-US" dirty="0">
              <a:solidFill>
                <a:srgbClr val="000000"/>
              </a:solidFill>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defRPr sz="800">
                <a:solidFill>
                  <a:schemeClr val="bg1"/>
                </a:solidFill>
              </a:defRPr>
            </a:lvl1pPr>
          </a:lstStyle>
          <a:p>
            <a:pPr fontAlgn="auto">
              <a:spcBef>
                <a:spcPts val="0"/>
              </a:spcBef>
              <a:spcAft>
                <a:spcPts val="0"/>
              </a:spcAft>
              <a:defRPr/>
            </a:pPr>
            <a:fld id="{851FE16E-4BE3-4690-ADAA-1CB524822930}" type="slidenum">
              <a:rPr lang="en-US">
                <a:solidFill>
                  <a:srgbClr val="FFFFFF"/>
                </a:solidFill>
                <a:latin typeface="Tahoma"/>
                <a:ea typeface="+mn-ea"/>
              </a:rPr>
              <a:pPr fontAlgn="auto">
                <a:spcBef>
                  <a:spcPts val="0"/>
                </a:spcBef>
                <a:spcAft>
                  <a:spcPts val="0"/>
                </a:spcAft>
                <a:defRPr/>
              </a:pPr>
              <a:t>‹#›</a:t>
            </a:fld>
            <a:endParaRPr lang="en-US" dirty="0">
              <a:solidFill>
                <a:srgbClr val="FFFFFF"/>
              </a:solidFill>
              <a:latin typeface="Tahoma"/>
              <a:ea typeface="+mn-ea"/>
            </a:endParaRPr>
          </a:p>
        </p:txBody>
      </p:sp>
      <p:pic>
        <p:nvPicPr>
          <p:cNvPr id="9" name="Picture 2" descr="https://upload.wikimedia.org/wikipedia/commons/thumb/1/1e/Department_of_state.svg/480px-Department_of_state.svg.png"/>
          <p:cNvPicPr>
            <a:picLocks noChangeAspect="1" noChangeArrowheads="1"/>
          </p:cNvPicPr>
          <p:nvPr/>
        </p:nvPicPr>
        <p:blipFill>
          <a:blip r:embed="rId15" cstate="print"/>
          <a:srcRect/>
          <a:stretch>
            <a:fillRect/>
          </a:stretch>
        </p:blipFill>
        <p:spPr bwMode="auto">
          <a:xfrm>
            <a:off x="215900" y="79376"/>
            <a:ext cx="1384300" cy="1384300"/>
          </a:xfrm>
          <a:prstGeom prst="rect">
            <a:avLst/>
          </a:prstGeom>
          <a:noFill/>
        </p:spPr>
      </p:pic>
      <p:sp>
        <p:nvSpPr>
          <p:cNvPr id="10" name="Line 9"/>
          <p:cNvSpPr>
            <a:spLocks noChangeShapeType="1"/>
          </p:cNvSpPr>
          <p:nvPr/>
        </p:nvSpPr>
        <p:spPr bwMode="auto">
          <a:xfrm>
            <a:off x="0" y="1524000"/>
            <a:ext cx="9144000" cy="0"/>
          </a:xfrm>
          <a:prstGeom prst="line">
            <a:avLst/>
          </a:prstGeom>
          <a:noFill/>
          <a:ln w="63500">
            <a:solidFill>
              <a:srgbClr val="3333FF"/>
            </a:solidFill>
            <a:prstDash val="solid"/>
            <a:round/>
            <a:headEnd/>
            <a:tailEnd/>
          </a:ln>
          <a:effectLst/>
        </p:spPr>
        <p:txBody>
          <a:bodyPr wrap="none" anchor="ctr"/>
          <a:lstStyle/>
          <a:p>
            <a:pPr eaLnBrk="1" fontAlgn="auto" hangingPunct="1">
              <a:spcBef>
                <a:spcPts val="0"/>
              </a:spcBef>
              <a:spcAft>
                <a:spcPts val="0"/>
              </a:spcAft>
            </a:pPr>
            <a:endParaRPr lang="en-US" sz="1800" dirty="0">
              <a:solidFill>
                <a:srgbClr val="000000"/>
              </a:solidFill>
              <a:latin typeface="Tahoma"/>
              <a:ea typeface="+mn-ea"/>
            </a:endParaRPr>
          </a:p>
        </p:txBody>
      </p:sp>
      <p:pic>
        <p:nvPicPr>
          <p:cNvPr id="11" name="Picture 4" descr="C:\Users\SwingleSJ\AppData\Local\Microsoft\Windows\Temporary Internet Files\Content.Outlook\2NVD9O5P\DDTC Logo.t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96200" y="83161"/>
            <a:ext cx="1344601" cy="13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72477"/>
      </p:ext>
    </p:extLst>
  </p:cSld>
  <p:clrMap bg1="lt1" tx1="dk1" bg2="lt2" tx2="dk2" accent1="accent1" accent2="accent2" accent3="accent3" accent4="accent4" accent5="accent5" accent6="accent6" hlink="hlink" folHlink="folHlink"/>
  <p:sldLayoutIdLst>
    <p:sldLayoutId id="2147511144" r:id="rId1"/>
    <p:sldLayoutId id="2147511145" r:id="rId2"/>
    <p:sldLayoutId id="2147511146" r:id="rId3"/>
    <p:sldLayoutId id="2147511147" r:id="rId4"/>
    <p:sldLayoutId id="2147511148" r:id="rId5"/>
    <p:sldLayoutId id="2147511149" r:id="rId6"/>
    <p:sldLayoutId id="2147511150" r:id="rId7"/>
    <p:sldLayoutId id="2147511151" r:id="rId8"/>
    <p:sldLayoutId id="2147511152" r:id="rId9"/>
    <p:sldLayoutId id="2147511153" r:id="rId10"/>
    <p:sldLayoutId id="2147511154" r:id="rId11"/>
    <p:sldLayoutId id="2147511155" r:id="rId12"/>
    <p:sldLayoutId id="2147511156" r:id="rId13"/>
  </p:sldLayoutIdLst>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pitchFamily="34" charset="0"/>
          <a:cs typeface="Times New Roman" pitchFamily="18" charset="0"/>
        </a:defRPr>
      </a:lvl2pPr>
      <a:lvl3pPr algn="ctr" rtl="0" eaLnBrk="0" fontAlgn="base" hangingPunct="0">
        <a:spcBef>
          <a:spcPct val="0"/>
        </a:spcBef>
        <a:spcAft>
          <a:spcPct val="0"/>
        </a:spcAft>
        <a:defRPr sz="4000">
          <a:solidFill>
            <a:schemeClr val="bg1"/>
          </a:solidFill>
          <a:latin typeface="Tahoma" pitchFamily="34" charset="0"/>
          <a:cs typeface="Times New Roman" pitchFamily="18" charset="0"/>
        </a:defRPr>
      </a:lvl3pPr>
      <a:lvl4pPr algn="ctr" rtl="0" eaLnBrk="0" fontAlgn="base" hangingPunct="0">
        <a:spcBef>
          <a:spcPct val="0"/>
        </a:spcBef>
        <a:spcAft>
          <a:spcPct val="0"/>
        </a:spcAft>
        <a:defRPr sz="4000">
          <a:solidFill>
            <a:schemeClr val="bg1"/>
          </a:solidFill>
          <a:latin typeface="Tahoma" pitchFamily="34" charset="0"/>
          <a:cs typeface="Times New Roman" pitchFamily="18" charset="0"/>
        </a:defRPr>
      </a:lvl4pPr>
      <a:lvl5pPr algn="ctr" rtl="0" eaLnBrk="0" fontAlgn="base" hangingPunct="0">
        <a:spcBef>
          <a:spcPct val="0"/>
        </a:spcBef>
        <a:spcAft>
          <a:spcPct val="0"/>
        </a:spcAft>
        <a:defRPr sz="4000">
          <a:solidFill>
            <a:schemeClr val="bg1"/>
          </a:solidFill>
          <a:latin typeface="Tahoma" pitchFamily="34" charset="0"/>
          <a:cs typeface="Times New Roman" pitchFamily="18" charset="0"/>
        </a:defRPr>
      </a:lvl5pPr>
      <a:lvl6pPr marL="457200" algn="ctr" rtl="0" fontAlgn="base">
        <a:spcBef>
          <a:spcPct val="0"/>
        </a:spcBef>
        <a:spcAft>
          <a:spcPct val="0"/>
        </a:spcAft>
        <a:defRPr sz="4000">
          <a:solidFill>
            <a:schemeClr val="bg1"/>
          </a:solidFill>
          <a:latin typeface="Tahoma" pitchFamily="34" charset="0"/>
          <a:cs typeface="Times New Roman" pitchFamily="18" charset="0"/>
        </a:defRPr>
      </a:lvl6pPr>
      <a:lvl7pPr marL="914400" algn="ctr" rtl="0" fontAlgn="base">
        <a:spcBef>
          <a:spcPct val="0"/>
        </a:spcBef>
        <a:spcAft>
          <a:spcPct val="0"/>
        </a:spcAft>
        <a:defRPr sz="4000">
          <a:solidFill>
            <a:schemeClr val="bg1"/>
          </a:solidFill>
          <a:latin typeface="Tahoma" pitchFamily="34" charset="0"/>
          <a:cs typeface="Times New Roman" pitchFamily="18" charset="0"/>
        </a:defRPr>
      </a:lvl7pPr>
      <a:lvl8pPr marL="1371600" algn="ctr" rtl="0" fontAlgn="base">
        <a:spcBef>
          <a:spcPct val="0"/>
        </a:spcBef>
        <a:spcAft>
          <a:spcPct val="0"/>
        </a:spcAft>
        <a:defRPr sz="4000">
          <a:solidFill>
            <a:schemeClr val="bg1"/>
          </a:solidFill>
          <a:latin typeface="Tahoma" pitchFamily="34" charset="0"/>
          <a:cs typeface="Times New Roman" pitchFamily="18" charset="0"/>
        </a:defRPr>
      </a:lvl8pPr>
      <a:lvl9pPr marL="1828800" algn="ctr" rtl="0" fontAlgn="base">
        <a:spcBef>
          <a:spcPct val="0"/>
        </a:spcBef>
        <a:spcAft>
          <a:spcPct val="0"/>
        </a:spcAft>
        <a:defRPr sz="4000">
          <a:solidFill>
            <a:schemeClr val="bg1"/>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35001" y="129540"/>
            <a:ext cx="787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457200" y="1282702"/>
            <a:ext cx="8229600" cy="5014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30" name="Rectangle 6"/>
          <p:cNvSpPr>
            <a:spLocks noGrp="1" noChangeArrowheads="1"/>
          </p:cNvSpPr>
          <p:nvPr>
            <p:ph type="sldNum" sz="quarter" idx="4"/>
          </p:nvPr>
        </p:nvSpPr>
        <p:spPr bwMode="auto">
          <a:xfrm>
            <a:off x="8891589" y="6632577"/>
            <a:ext cx="231775" cy="282575"/>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750"/>
            </a:lvl1pPr>
          </a:lstStyle>
          <a:p>
            <a:pPr eaLnBrk="1" hangingPunct="1">
              <a:defRPr/>
            </a:pPr>
            <a:fld id="{BB8C520A-7404-4840-944D-2BC5440B946A}" type="slidenum">
              <a:rPr lang="en-US">
                <a:solidFill>
                  <a:prstClr val="black"/>
                </a:solidFill>
                <a:latin typeface="Arial"/>
                <a:ea typeface="+mn-ea"/>
                <a:cs typeface="Arial" pitchFamily="34" charset="0"/>
              </a:rPr>
              <a:pPr eaLnBrk="1" hangingPunct="1">
                <a:defRPr/>
              </a:pPr>
              <a:t>‹#›</a:t>
            </a:fld>
            <a:endParaRPr lang="en-US" dirty="0">
              <a:solidFill>
                <a:prstClr val="black"/>
              </a:solidFill>
              <a:latin typeface="Arial"/>
              <a:ea typeface="+mn-ea"/>
              <a:cs typeface="Arial" pitchFamily="34" charset="0"/>
            </a:endParaRPr>
          </a:p>
        </p:txBody>
      </p:sp>
      <p:sp>
        <p:nvSpPr>
          <p:cNvPr id="12" name="Rectangle 6"/>
          <p:cNvSpPr txBox="1">
            <a:spLocks noChangeArrowheads="1"/>
          </p:cNvSpPr>
          <p:nvPr/>
        </p:nvSpPr>
        <p:spPr bwMode="auto">
          <a:xfrm>
            <a:off x="6975476" y="6575427"/>
            <a:ext cx="231775" cy="282575"/>
          </a:xfrm>
          <a:prstGeom prst="rect">
            <a:avLst/>
          </a:prstGeom>
          <a:noFill/>
          <a:ln w="9525">
            <a:noFill/>
            <a:miter lim="800000"/>
            <a:headEnd/>
            <a:tailEnd/>
          </a:ln>
          <a:effectLst/>
        </p:spPr>
        <p:txBody>
          <a:bodyPr wrap="none" lIns="0" tIns="0" rIns="0" bIns="0" anchor="ctr"/>
          <a:lstStyle>
            <a:lvl1pPr algn="r">
              <a:defRPr sz="1000"/>
            </a:lvl1pPr>
          </a:lstStyle>
          <a:p>
            <a:pPr eaLnBrk="1" hangingPunct="1">
              <a:defRPr/>
            </a:pPr>
            <a:endParaRPr lang="en-US" sz="750" dirty="0">
              <a:solidFill>
                <a:prstClr val="black"/>
              </a:solidFill>
              <a:latin typeface="Arial"/>
              <a:ea typeface="+mn-ea"/>
              <a:cs typeface="Arial" pitchFamily="34" charset="0"/>
            </a:endParaRPr>
          </a:p>
        </p:txBody>
      </p:sp>
    </p:spTree>
    <p:extLst>
      <p:ext uri="{BB962C8B-B14F-4D97-AF65-F5344CB8AC3E}">
        <p14:creationId xmlns:p14="http://schemas.microsoft.com/office/powerpoint/2010/main" val="2230137786"/>
      </p:ext>
    </p:extLst>
  </p:cSld>
  <p:clrMap bg1="lt1" tx1="dk1" bg2="lt2" tx2="dk2" accent1="accent1" accent2="accent2" accent3="accent3" accent4="accent4" accent5="accent5" accent6="accent6" hlink="hlink" folHlink="folHlink"/>
  <p:sldLayoutIdLst>
    <p:sldLayoutId id="2147511159"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 id="2147511171" r:id="rId12"/>
    <p:sldLayoutId id="2147511172" r:id="rId13"/>
    <p:sldLayoutId id="2147511173" r:id="rId14"/>
  </p:sldLayoutIdLst>
  <p:hf hdr="0" ftr="0" dt="0"/>
  <p:txStyles>
    <p:titleStyle>
      <a:lvl1pPr algn="ctr" rtl="0" eaLnBrk="0" fontAlgn="base" hangingPunct="0">
        <a:lnSpc>
          <a:spcPct val="90000"/>
        </a:lnSpc>
        <a:spcBef>
          <a:spcPct val="0"/>
        </a:spcBef>
        <a:spcAft>
          <a:spcPct val="0"/>
        </a:spcAft>
        <a:defRPr sz="2400" b="1">
          <a:solidFill>
            <a:srgbClr val="0D2039"/>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342900" algn="l" rtl="0" fontAlgn="base">
        <a:lnSpc>
          <a:spcPct val="90000"/>
        </a:lnSpc>
        <a:spcBef>
          <a:spcPct val="0"/>
        </a:spcBef>
        <a:spcAft>
          <a:spcPct val="0"/>
        </a:spcAft>
        <a:defRPr sz="2400" b="1">
          <a:solidFill>
            <a:schemeClr val="tx2"/>
          </a:solidFill>
          <a:latin typeface="Arial" charset="0"/>
        </a:defRPr>
      </a:lvl6pPr>
      <a:lvl7pPr marL="685800" algn="l" rtl="0" fontAlgn="base">
        <a:lnSpc>
          <a:spcPct val="90000"/>
        </a:lnSpc>
        <a:spcBef>
          <a:spcPct val="0"/>
        </a:spcBef>
        <a:spcAft>
          <a:spcPct val="0"/>
        </a:spcAft>
        <a:defRPr sz="2400" b="1">
          <a:solidFill>
            <a:schemeClr val="tx2"/>
          </a:solidFill>
          <a:latin typeface="Arial" charset="0"/>
        </a:defRPr>
      </a:lvl7pPr>
      <a:lvl8pPr marL="1028700" algn="l" rtl="0" fontAlgn="base">
        <a:lnSpc>
          <a:spcPct val="90000"/>
        </a:lnSpc>
        <a:spcBef>
          <a:spcPct val="0"/>
        </a:spcBef>
        <a:spcAft>
          <a:spcPct val="0"/>
        </a:spcAft>
        <a:defRPr sz="2400" b="1">
          <a:solidFill>
            <a:schemeClr val="tx2"/>
          </a:solidFill>
          <a:latin typeface="Arial" charset="0"/>
        </a:defRPr>
      </a:lvl8pPr>
      <a:lvl9pPr marL="1371600" algn="l" rtl="0" fontAlgn="base">
        <a:lnSpc>
          <a:spcPct val="90000"/>
        </a:lnSpc>
        <a:spcBef>
          <a:spcPct val="0"/>
        </a:spcBef>
        <a:spcAft>
          <a:spcPct val="0"/>
        </a:spcAft>
        <a:defRPr sz="2400" b="1">
          <a:solidFill>
            <a:schemeClr val="tx2"/>
          </a:solidFill>
          <a:latin typeface="Arial" charset="0"/>
        </a:defRPr>
      </a:lvl9pPr>
    </p:titleStyle>
    <p:bodyStyle>
      <a:lvl1pPr marL="171450" indent="-171450" algn="l" rtl="0" eaLnBrk="0" fontAlgn="base" hangingPunct="0">
        <a:lnSpc>
          <a:spcPts val="1575"/>
        </a:lnSpc>
        <a:spcBef>
          <a:spcPts val="900"/>
        </a:spcBef>
        <a:spcAft>
          <a:spcPts val="900"/>
        </a:spcAft>
        <a:buSzPct val="90000"/>
        <a:buFont typeface="Arial" pitchFamily="34" charset="0"/>
        <a:buChar char="•"/>
        <a:defRPr sz="1800" b="1">
          <a:solidFill>
            <a:schemeClr val="tx1"/>
          </a:solidFill>
          <a:latin typeface="+mn-lt"/>
          <a:ea typeface="+mn-ea"/>
          <a:cs typeface="+mn-cs"/>
        </a:defRPr>
      </a:lvl1pPr>
      <a:lvl2pPr marL="514350" indent="-173831" algn="l" rtl="0" eaLnBrk="0" fontAlgn="base" hangingPunct="0">
        <a:lnSpc>
          <a:spcPts val="1575"/>
        </a:lnSpc>
        <a:spcBef>
          <a:spcPts val="0"/>
        </a:spcBef>
        <a:spcAft>
          <a:spcPts val="900"/>
        </a:spcAft>
        <a:buSzPct val="90000"/>
        <a:buFont typeface="Arial" pitchFamily="34" charset="0"/>
        <a:buChar char="‒"/>
        <a:defRPr sz="1350">
          <a:solidFill>
            <a:schemeClr val="tx1"/>
          </a:solidFill>
          <a:latin typeface="+mn-lt"/>
        </a:defRPr>
      </a:lvl2pPr>
      <a:lvl3pPr marL="769144" indent="-169069" algn="l" rtl="0" eaLnBrk="0" fontAlgn="base" hangingPunct="0">
        <a:lnSpc>
          <a:spcPts val="1575"/>
        </a:lnSpc>
        <a:spcBef>
          <a:spcPts val="0"/>
        </a:spcBef>
        <a:spcAft>
          <a:spcPts val="900"/>
        </a:spcAft>
        <a:buSzPct val="65000"/>
        <a:buFont typeface="Courier New" pitchFamily="49" charset="0"/>
        <a:buChar char="o"/>
        <a:defRPr sz="1350">
          <a:solidFill>
            <a:schemeClr val="tx1"/>
          </a:solidFill>
          <a:latin typeface="+mn-lt"/>
        </a:defRPr>
      </a:lvl3pPr>
      <a:lvl4pPr marL="1033463" indent="-178594" algn="l" rtl="0" eaLnBrk="0" fontAlgn="base" hangingPunct="0">
        <a:lnSpc>
          <a:spcPts val="1575"/>
        </a:lnSpc>
        <a:spcBef>
          <a:spcPts val="0"/>
        </a:spcBef>
        <a:spcAft>
          <a:spcPts val="900"/>
        </a:spcAft>
        <a:buSzPct val="65000"/>
        <a:buFont typeface="Wingdings" pitchFamily="2" charset="2"/>
        <a:buChar char="§"/>
        <a:defRPr sz="1350">
          <a:solidFill>
            <a:schemeClr val="tx1"/>
          </a:solidFill>
          <a:latin typeface="+mn-lt"/>
        </a:defRPr>
      </a:lvl4pPr>
      <a:lvl5pPr marL="1456135" indent="-170260" algn="l" rtl="0" eaLnBrk="0" fontAlgn="base" hangingPunct="0">
        <a:lnSpc>
          <a:spcPct val="85000"/>
        </a:lnSpc>
        <a:spcBef>
          <a:spcPct val="30000"/>
        </a:spcBef>
        <a:spcAft>
          <a:spcPct val="30000"/>
        </a:spcAft>
        <a:buFont typeface="Wingdings" pitchFamily="2" charset="2"/>
        <a:buChar char="w"/>
        <a:defRPr sz="1200" i="1">
          <a:solidFill>
            <a:schemeClr val="tx1"/>
          </a:solidFill>
          <a:latin typeface="Arial Narrow" pitchFamily="34" charset="0"/>
        </a:defRPr>
      </a:lvl5pPr>
      <a:lvl6pPr marL="1799035" indent="-170260" algn="l" rtl="0" fontAlgn="base">
        <a:lnSpc>
          <a:spcPct val="85000"/>
        </a:lnSpc>
        <a:spcBef>
          <a:spcPct val="30000"/>
        </a:spcBef>
        <a:spcAft>
          <a:spcPct val="30000"/>
        </a:spcAft>
        <a:buFont typeface="Wingdings" pitchFamily="2" charset="2"/>
        <a:buChar char="w"/>
        <a:defRPr sz="1200" i="1">
          <a:solidFill>
            <a:schemeClr val="tx1"/>
          </a:solidFill>
          <a:latin typeface="Arial Narrow" pitchFamily="34" charset="0"/>
        </a:defRPr>
      </a:lvl6pPr>
      <a:lvl7pPr marL="2141935" indent="-170260" algn="l" rtl="0" fontAlgn="base">
        <a:lnSpc>
          <a:spcPct val="85000"/>
        </a:lnSpc>
        <a:spcBef>
          <a:spcPct val="30000"/>
        </a:spcBef>
        <a:spcAft>
          <a:spcPct val="30000"/>
        </a:spcAft>
        <a:buFont typeface="Wingdings" pitchFamily="2" charset="2"/>
        <a:buChar char="w"/>
        <a:defRPr sz="1200" i="1">
          <a:solidFill>
            <a:schemeClr val="tx1"/>
          </a:solidFill>
          <a:latin typeface="Arial Narrow" pitchFamily="34" charset="0"/>
        </a:defRPr>
      </a:lvl7pPr>
      <a:lvl8pPr marL="2484835" indent="-170260" algn="l" rtl="0" fontAlgn="base">
        <a:lnSpc>
          <a:spcPct val="85000"/>
        </a:lnSpc>
        <a:spcBef>
          <a:spcPct val="30000"/>
        </a:spcBef>
        <a:spcAft>
          <a:spcPct val="30000"/>
        </a:spcAft>
        <a:buFont typeface="Wingdings" pitchFamily="2" charset="2"/>
        <a:buChar char="w"/>
        <a:defRPr sz="1200" i="1">
          <a:solidFill>
            <a:schemeClr val="tx1"/>
          </a:solidFill>
          <a:latin typeface="Arial Narrow" pitchFamily="34" charset="0"/>
        </a:defRPr>
      </a:lvl8pPr>
      <a:lvl9pPr marL="2827735" indent="-170260" algn="l" rtl="0" fontAlgn="base">
        <a:lnSpc>
          <a:spcPct val="85000"/>
        </a:lnSpc>
        <a:spcBef>
          <a:spcPct val="30000"/>
        </a:spcBef>
        <a:spcAft>
          <a:spcPct val="30000"/>
        </a:spcAft>
        <a:buFont typeface="Wingdings" pitchFamily="2" charset="2"/>
        <a:buChar char="w"/>
        <a:defRPr sz="1200" i="1">
          <a:solidFill>
            <a:schemeClr val="tx1"/>
          </a:solidFill>
          <a:latin typeface="Arial Narrow"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eaLnBrk="1" fontAlgn="auto" hangingPunct="1">
              <a:spcBef>
                <a:spcPts val="0"/>
              </a:spcBef>
              <a:spcAft>
                <a:spcPts val="0"/>
              </a:spcAft>
            </a:pPr>
            <a:fld id="{BC31EDA7-7690-4644-A0E0-84C36D3F2ECE}" type="slidenum">
              <a:rPr lang="en-US" smtClean="0">
                <a:latin typeface="Calibri"/>
                <a:ea typeface="+mn-ea"/>
              </a:rPr>
              <a:pPr eaLnBrk="1" fontAlgn="auto" hangingPunct="1">
                <a:spcBef>
                  <a:spcPts val="0"/>
                </a:spcBef>
                <a:spcAft>
                  <a:spcPts val="0"/>
                </a:spcAft>
              </a:pPr>
              <a:t>‹#›</a:t>
            </a:fld>
            <a:endParaRPr lang="en-US" dirty="0">
              <a:latin typeface="Calibri"/>
              <a:ea typeface="+mn-ea"/>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eaLnBrk="1" fontAlgn="auto" hangingPunct="1">
              <a:spcBef>
                <a:spcPts val="0"/>
              </a:spcBef>
              <a:spcAft>
                <a:spcPts val="0"/>
              </a:spcAft>
            </a:pPr>
            <a:endParaRPr lang="en-US" dirty="0">
              <a:solidFill>
                <a:srgbClr val="EEECE1"/>
              </a:solidFill>
              <a:latin typeface="Calibri"/>
              <a:ea typeface="+mn-ea"/>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fontAlgn="auto" hangingPunct="1">
              <a:spcBef>
                <a:spcPts val="0"/>
              </a:spcBef>
              <a:spcAft>
                <a:spcPts val="0"/>
              </a:spcAft>
            </a:pPr>
            <a:endParaRPr lang="en-US" dirty="0">
              <a:solidFill>
                <a:srgbClr val="EEECE1"/>
              </a:solidFill>
              <a:latin typeface="Calibri"/>
              <a:ea typeface="+mn-ea"/>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623718"/>
            <a:ext cx="16335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300629"/>
      </p:ext>
    </p:extLst>
  </p:cSld>
  <p:clrMap bg1="lt1" tx1="dk1" bg2="lt2" tx2="dk2" accent1="accent1" accent2="accent2" accent3="accent3" accent4="accent4" accent5="accent5" accent6="accent6" hlink="hlink" folHlink="folHlink"/>
  <p:sldLayoutIdLst>
    <p:sldLayoutId id="2147511176" r:id="rId1"/>
    <p:sldLayoutId id="2147511177" r:id="rId2"/>
    <p:sldLayoutId id="2147511178" r:id="rId3"/>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5" descr="world map2"/>
          <p:cNvPicPr>
            <a:picLocks noChangeAspect="1" noChangeArrowheads="1"/>
          </p:cNvPicPr>
          <p:nvPr userDrawn="1"/>
        </p:nvPicPr>
        <p:blipFill>
          <a:blip r:embed="rId13" cstate="print"/>
          <a:srcRect b="15575"/>
          <a:stretch>
            <a:fillRect/>
          </a:stretch>
        </p:blipFill>
        <p:spPr bwMode="auto">
          <a:xfrm>
            <a:off x="0" y="1066800"/>
            <a:ext cx="9145588" cy="5791200"/>
          </a:xfrm>
          <a:prstGeom prst="rect">
            <a:avLst/>
          </a:prstGeom>
          <a:noFill/>
          <a:ln w="9525">
            <a:noFill/>
            <a:miter lim="800000"/>
            <a:headEnd/>
            <a:tailEnd/>
          </a:ln>
        </p:spPr>
      </p:pic>
      <p:sp>
        <p:nvSpPr>
          <p:cNvPr id="2" name="Title Placeholder 1"/>
          <p:cNvSpPr>
            <a:spLocks noGrp="1"/>
          </p:cNvSpPr>
          <p:nvPr>
            <p:ph type="title"/>
          </p:nvPr>
        </p:nvSpPr>
        <p:spPr>
          <a:xfrm>
            <a:off x="1371600" y="228600"/>
            <a:ext cx="6493820" cy="9890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DE3A49B3-C96E-4C54-B081-020024A3D9BA}" type="slidenum">
              <a:rPr lang="en-US" smtClean="0">
                <a:solidFill>
                  <a:prstClr val="black">
                    <a:tint val="75000"/>
                  </a:prstClr>
                </a:solidFill>
                <a:cs typeface="Arial" pitchFamily="34" charset="0"/>
              </a:rPr>
              <a:pPr eaLnBrk="1" hangingPunct="1"/>
              <a:t>‹#›</a:t>
            </a:fld>
            <a:endParaRPr lang="en-US" dirty="0">
              <a:solidFill>
                <a:prstClr val="black">
                  <a:tint val="75000"/>
                </a:prstClr>
              </a:solidFill>
              <a:cs typeface="Arial" pitchFamily="34" charset="0"/>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65420" y="93020"/>
            <a:ext cx="1126180" cy="1126180"/>
          </a:xfrm>
          <a:prstGeom prst="rect">
            <a:avLst/>
          </a:prstGeom>
        </p:spPr>
      </p:pic>
      <p:grpSp>
        <p:nvGrpSpPr>
          <p:cNvPr id="11" name="Group 23"/>
          <p:cNvGrpSpPr>
            <a:grpSpLocks/>
          </p:cNvGrpSpPr>
          <p:nvPr userDrawn="1"/>
        </p:nvGrpSpPr>
        <p:grpSpPr bwMode="auto">
          <a:xfrm>
            <a:off x="114300" y="76200"/>
            <a:ext cx="1257300" cy="1412255"/>
            <a:chOff x="16" y="64"/>
            <a:chExt cx="641" cy="720"/>
          </a:xfrm>
        </p:grpSpPr>
        <p:pic>
          <p:nvPicPr>
            <p:cNvPr id="12" name="Picture 8" descr="dodheader"/>
            <p:cNvPicPr>
              <a:picLocks noChangeAspect="1" noChangeArrowheads="1"/>
            </p:cNvPicPr>
            <p:nvPr/>
          </p:nvPicPr>
          <p:blipFill>
            <a:blip r:embed="rId15" cstate="print"/>
            <a:srcRect/>
            <a:stretch>
              <a:fillRect/>
            </a:stretch>
          </p:blipFill>
          <p:spPr bwMode="auto">
            <a:xfrm>
              <a:off x="16" y="64"/>
              <a:ext cx="641" cy="640"/>
            </a:xfrm>
            <a:prstGeom prst="rect">
              <a:avLst/>
            </a:prstGeom>
            <a:noFill/>
            <a:ln w="9525">
              <a:noFill/>
              <a:miter lim="800000"/>
              <a:headEnd/>
              <a:tailEnd/>
            </a:ln>
          </p:spPr>
        </p:pic>
        <p:sp>
          <p:nvSpPr>
            <p:cNvPr id="13" name="Text Box 9"/>
            <p:cNvSpPr txBox="1">
              <a:spLocks noChangeAspect="1" noChangeArrowheads="1"/>
            </p:cNvSpPr>
            <p:nvPr/>
          </p:nvSpPr>
          <p:spPr bwMode="auto">
            <a:xfrm>
              <a:off x="191" y="674"/>
              <a:ext cx="287" cy="11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800" dirty="0">
                  <a:solidFill>
                    <a:prstClr val="black"/>
                  </a:solidFill>
                  <a:latin typeface="Arial"/>
                  <a:cs typeface="Arial" pitchFamily="34" charset="0"/>
                </a:rPr>
                <a:t>POLICY</a:t>
              </a:r>
            </a:p>
          </p:txBody>
        </p:sp>
      </p:grpSp>
      <p:grpSp>
        <p:nvGrpSpPr>
          <p:cNvPr id="15" name="Group 22"/>
          <p:cNvGrpSpPr>
            <a:grpSpLocks/>
          </p:cNvGrpSpPr>
          <p:nvPr userDrawn="1"/>
        </p:nvGrpSpPr>
        <p:grpSpPr bwMode="auto">
          <a:xfrm>
            <a:off x="990600" y="1371600"/>
            <a:ext cx="7162800" cy="51906"/>
            <a:chOff x="624" y="664"/>
            <a:chExt cx="4992" cy="26"/>
          </a:xfrm>
        </p:grpSpPr>
        <p:sp>
          <p:nvSpPr>
            <p:cNvPr id="16" name="Line 10"/>
            <p:cNvSpPr>
              <a:spLocks noChangeShapeType="1"/>
            </p:cNvSpPr>
            <p:nvPr/>
          </p:nvSpPr>
          <p:spPr bwMode="auto">
            <a:xfrm>
              <a:off x="624" y="664"/>
              <a:ext cx="4992" cy="0"/>
            </a:xfrm>
            <a:prstGeom prst="line">
              <a:avLst/>
            </a:prstGeom>
            <a:noFill/>
            <a:ln w="28575">
              <a:solidFill>
                <a:srgbClr val="CC0000"/>
              </a:solidFill>
              <a:round/>
              <a:headEnd/>
              <a:tailEnd/>
            </a:ln>
            <a:effectLst/>
          </p:spPr>
          <p:txBody>
            <a:bodyPr/>
            <a:lstStyle/>
            <a:p>
              <a:pPr algn="ctr" eaLnBrk="1" fontAlgn="auto" hangingPunct="1">
                <a:spcBef>
                  <a:spcPts val="0"/>
                </a:spcBef>
                <a:spcAft>
                  <a:spcPts val="0"/>
                </a:spcAft>
                <a:defRPr/>
              </a:pPr>
              <a:endParaRPr lang="en-US" dirty="0">
                <a:solidFill>
                  <a:prstClr val="black"/>
                </a:solidFill>
                <a:latin typeface="Arial"/>
                <a:cs typeface="Arial" pitchFamily="34" charset="0"/>
              </a:endParaRPr>
            </a:p>
          </p:txBody>
        </p:sp>
        <p:sp>
          <p:nvSpPr>
            <p:cNvPr id="17" name="Line 11"/>
            <p:cNvSpPr>
              <a:spLocks noChangeShapeType="1"/>
            </p:cNvSpPr>
            <p:nvPr/>
          </p:nvSpPr>
          <p:spPr bwMode="auto">
            <a:xfrm>
              <a:off x="624" y="690"/>
              <a:ext cx="4992" cy="0"/>
            </a:xfrm>
            <a:prstGeom prst="line">
              <a:avLst/>
            </a:prstGeom>
            <a:noFill/>
            <a:ln w="28575">
              <a:solidFill>
                <a:srgbClr val="000099"/>
              </a:solidFill>
              <a:round/>
              <a:headEnd/>
              <a:tailEnd/>
            </a:ln>
            <a:effectLst/>
          </p:spPr>
          <p:txBody>
            <a:bodyPr/>
            <a:lstStyle/>
            <a:p>
              <a:pPr algn="ctr" eaLnBrk="1" fontAlgn="auto" hangingPunct="1">
                <a:spcBef>
                  <a:spcPts val="0"/>
                </a:spcBef>
                <a:spcAft>
                  <a:spcPts val="0"/>
                </a:spcAft>
                <a:defRPr/>
              </a:pPr>
              <a:endParaRPr lang="en-US" dirty="0">
                <a:solidFill>
                  <a:prstClr val="black"/>
                </a:solidFill>
                <a:latin typeface="Arial"/>
                <a:cs typeface="Arial" pitchFamily="34" charset="0"/>
              </a:endParaRPr>
            </a:p>
          </p:txBody>
        </p:sp>
      </p:grpSp>
      <p:sp>
        <p:nvSpPr>
          <p:cNvPr id="18" name="Rectangle 17"/>
          <p:cNvSpPr/>
          <p:nvPr userDrawn="1"/>
        </p:nvSpPr>
        <p:spPr>
          <a:xfrm>
            <a:off x="2143125" y="6348710"/>
            <a:ext cx="4857750" cy="400110"/>
          </a:xfrm>
          <a:prstGeom prst="rect">
            <a:avLst/>
          </a:prstGeom>
        </p:spPr>
        <p:txBody>
          <a:bodyPr wrap="square">
            <a:spAutoFit/>
          </a:bodyPr>
          <a:lstStyle/>
          <a:p>
            <a:pPr algn="ctr" eaLnBrk="1" hangingPunct="1">
              <a:spcBef>
                <a:spcPts val="0"/>
              </a:spcBef>
              <a:spcAft>
                <a:spcPts val="0"/>
              </a:spcAft>
            </a:pPr>
            <a:r>
              <a:rPr lang="en-US" sz="1000" b="1" dirty="0">
                <a:solidFill>
                  <a:prstClr val="black"/>
                </a:solidFill>
                <a:latin typeface="Calibri Light" panose="020F0302020204030204"/>
                <a:ea typeface="Calibri" panose="020F0502020204030204" pitchFamily="34" charset="0"/>
                <a:cs typeface="Arial" pitchFamily="34" charset="0"/>
              </a:rPr>
              <a:t>SIA PROPRIETARY</a:t>
            </a:r>
            <a:endParaRPr lang="en-US" sz="1400" dirty="0">
              <a:solidFill>
                <a:prstClr val="black"/>
              </a:solidFill>
              <a:latin typeface="Calibri Light" panose="020F0302020204030204"/>
              <a:ea typeface="Calibri" panose="020F0502020204030204" pitchFamily="34" charset="0"/>
              <a:cs typeface="Arial" pitchFamily="34" charset="0"/>
            </a:endParaRPr>
          </a:p>
          <a:p>
            <a:pPr algn="ctr" eaLnBrk="1" hangingPunct="1">
              <a:spcBef>
                <a:spcPts val="0"/>
              </a:spcBef>
              <a:spcAft>
                <a:spcPts val="0"/>
              </a:spcAft>
            </a:pPr>
            <a:r>
              <a:rPr lang="en-US" sz="1000" b="1" dirty="0">
                <a:solidFill>
                  <a:prstClr val="black"/>
                </a:solidFill>
                <a:latin typeface="Calibri Light" panose="020F0302020204030204"/>
                <a:ea typeface="Calibri" panose="020F0502020204030204" pitchFamily="34" charset="0"/>
                <a:cs typeface="Arial" pitchFamily="34" charset="0"/>
              </a:rPr>
              <a:t>NOTE: All speaker comments are off-the-record and not for public release</a:t>
            </a:r>
            <a:endParaRPr lang="en-US" sz="1400" dirty="0">
              <a:solidFill>
                <a:prstClr val="black"/>
              </a:solidFill>
              <a:latin typeface="Calibri Light" panose="020F0302020204030204"/>
              <a:ea typeface="Calibri" panose="020F0502020204030204" pitchFamily="34" charset="0"/>
              <a:cs typeface="Arial" pitchFamily="34" charset="0"/>
            </a:endParaRPr>
          </a:p>
        </p:txBody>
      </p:sp>
    </p:spTree>
    <p:extLst>
      <p:ext uri="{BB962C8B-B14F-4D97-AF65-F5344CB8AC3E}">
        <p14:creationId xmlns:p14="http://schemas.microsoft.com/office/powerpoint/2010/main" val="2637477895"/>
      </p:ext>
    </p:extLst>
  </p:cSld>
  <p:clrMap bg1="lt1" tx1="dk1" bg2="lt2" tx2="dk2" accent1="accent1" accent2="accent2" accent3="accent3" accent4="accent4" accent5="accent5" accent6="accent6" hlink="hlink" folHlink="folHlink"/>
  <p:sldLayoutIdLst>
    <p:sldLayoutId id="2147511180" r:id="rId1"/>
    <p:sldLayoutId id="2147511181" r:id="rId2"/>
    <p:sldLayoutId id="2147511182" r:id="rId3"/>
    <p:sldLayoutId id="2147511183" r:id="rId4"/>
    <p:sldLayoutId id="2147511184" r:id="rId5"/>
    <p:sldLayoutId id="2147511185" r:id="rId6"/>
    <p:sldLayoutId id="2147511186" r:id="rId7"/>
    <p:sldLayoutId id="2147511187" r:id="rId8"/>
    <p:sldLayoutId id="2147511188" r:id="rId9"/>
    <p:sldLayoutId id="2147511189" r:id="rId10"/>
    <p:sldLayoutId id="2147511190" r:id="rId11"/>
  </p:sldLayoutIdLst>
  <p:hf hdr="0" ftr="0" dt="0"/>
  <p:txStyles>
    <p:titleStyle>
      <a:lvl1pPr algn="l" defTabSz="914400" rtl="0" eaLnBrk="1" latinLnBrk="0" hangingPunct="1">
        <a:lnSpc>
          <a:spcPct val="90000"/>
        </a:lnSpc>
        <a:spcBef>
          <a:spcPct val="0"/>
        </a:spcBef>
        <a:buNone/>
        <a:defRPr sz="4400" kern="1200">
          <a:solidFill>
            <a:srgbClr val="002060"/>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5" descr="world map2"/>
          <p:cNvPicPr>
            <a:picLocks noChangeAspect="1" noChangeArrowheads="1"/>
          </p:cNvPicPr>
          <p:nvPr userDrawn="1"/>
        </p:nvPicPr>
        <p:blipFill>
          <a:blip r:embed="rId16" cstate="print"/>
          <a:srcRect b="15575"/>
          <a:stretch>
            <a:fillRect/>
          </a:stretch>
        </p:blipFill>
        <p:spPr bwMode="auto">
          <a:xfrm>
            <a:off x="0" y="1066800"/>
            <a:ext cx="9145588" cy="5791200"/>
          </a:xfrm>
          <a:prstGeom prst="rect">
            <a:avLst/>
          </a:prstGeom>
          <a:noFill/>
          <a:ln w="9525">
            <a:noFill/>
            <a:miter lim="800000"/>
            <a:headEnd/>
            <a:tailEnd/>
          </a:ln>
        </p:spPr>
      </p:pic>
      <p:sp>
        <p:nvSpPr>
          <p:cNvPr id="2050" name="Rectangle 2"/>
          <p:cNvSpPr>
            <a:spLocks noGrp="1" noChangeArrowheads="1"/>
          </p:cNvSpPr>
          <p:nvPr>
            <p:ph type="title"/>
          </p:nvPr>
        </p:nvSpPr>
        <p:spPr bwMode="auto">
          <a:xfrm>
            <a:off x="635000" y="129540"/>
            <a:ext cx="787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457200" y="1282700"/>
            <a:ext cx="8229600" cy="5014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30" name="Rectangle 6"/>
          <p:cNvSpPr>
            <a:spLocks noGrp="1" noChangeArrowheads="1"/>
          </p:cNvSpPr>
          <p:nvPr>
            <p:ph type="sldNum" sz="quarter" idx="4"/>
          </p:nvPr>
        </p:nvSpPr>
        <p:spPr bwMode="auto">
          <a:xfrm>
            <a:off x="8891588" y="6632575"/>
            <a:ext cx="231775" cy="282575"/>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lvl1pPr>
          </a:lstStyle>
          <a:p>
            <a:pPr eaLnBrk="1" hangingPunct="1">
              <a:defRPr/>
            </a:pPr>
            <a:fld id="{BB8C520A-7404-4840-944D-2BC5440B946A}" type="slidenum">
              <a:rPr lang="en-US">
                <a:solidFill>
                  <a:prstClr val="black"/>
                </a:solidFill>
                <a:latin typeface="Arial" pitchFamily="34" charset="0"/>
                <a:ea typeface="+mn-ea"/>
                <a:cs typeface="Arial" pitchFamily="34" charset="0"/>
              </a:rPr>
              <a:pPr eaLnBrk="1" hangingPunct="1">
                <a:defRPr/>
              </a:pPr>
              <a:t>‹#›</a:t>
            </a:fld>
            <a:endParaRPr lang="en-US" dirty="0">
              <a:solidFill>
                <a:prstClr val="black"/>
              </a:solidFill>
              <a:latin typeface="Arial" pitchFamily="34" charset="0"/>
              <a:ea typeface="+mn-ea"/>
              <a:cs typeface="Arial" pitchFamily="34" charset="0"/>
            </a:endParaRPr>
          </a:p>
        </p:txBody>
      </p:sp>
      <p:grpSp>
        <p:nvGrpSpPr>
          <p:cNvPr id="2" name="Group 23"/>
          <p:cNvGrpSpPr>
            <a:grpSpLocks/>
          </p:cNvGrpSpPr>
          <p:nvPr/>
        </p:nvGrpSpPr>
        <p:grpSpPr bwMode="auto">
          <a:xfrm>
            <a:off x="38100" y="38100"/>
            <a:ext cx="1017588" cy="1141413"/>
            <a:chOff x="16" y="64"/>
            <a:chExt cx="641" cy="719"/>
          </a:xfrm>
        </p:grpSpPr>
        <p:pic>
          <p:nvPicPr>
            <p:cNvPr id="2058" name="Picture 8" descr="dodheader"/>
            <p:cNvPicPr>
              <a:picLocks noChangeAspect="1" noChangeArrowheads="1"/>
            </p:cNvPicPr>
            <p:nvPr/>
          </p:nvPicPr>
          <p:blipFill>
            <a:blip r:embed="rId17" cstate="print"/>
            <a:srcRect/>
            <a:stretch>
              <a:fillRect/>
            </a:stretch>
          </p:blipFill>
          <p:spPr bwMode="auto">
            <a:xfrm>
              <a:off x="16" y="64"/>
              <a:ext cx="641" cy="640"/>
            </a:xfrm>
            <a:prstGeom prst="rect">
              <a:avLst/>
            </a:prstGeom>
            <a:noFill/>
            <a:ln w="9525">
              <a:noFill/>
              <a:miter lim="800000"/>
              <a:headEnd/>
              <a:tailEnd/>
            </a:ln>
          </p:spPr>
        </p:pic>
        <p:sp>
          <p:nvSpPr>
            <p:cNvPr id="1033" name="Text Box 9"/>
            <p:cNvSpPr txBox="1">
              <a:spLocks noChangeAspect="1" noChangeArrowheads="1"/>
            </p:cNvSpPr>
            <p:nvPr/>
          </p:nvSpPr>
          <p:spPr bwMode="auto">
            <a:xfrm>
              <a:off x="159" y="648"/>
              <a:ext cx="355" cy="135"/>
            </a:xfrm>
            <a:prstGeom prst="rect">
              <a:avLst/>
            </a:prstGeom>
            <a:noFill/>
            <a:ln w="9525">
              <a:noFill/>
              <a:miter lim="800000"/>
              <a:headEnd/>
              <a:tailEnd/>
            </a:ln>
            <a:effectLst/>
          </p:spPr>
          <p:txBody>
            <a:bodyPr wrap="none">
              <a:spAutoFit/>
            </a:bodyPr>
            <a:lstStyle/>
            <a:p>
              <a:pPr eaLnBrk="1" hangingPunct="1">
                <a:defRPr/>
              </a:pPr>
              <a:r>
                <a:rPr lang="en-US" sz="800" b="1" dirty="0">
                  <a:solidFill>
                    <a:prstClr val="black"/>
                  </a:solidFill>
                  <a:latin typeface="Arial" pitchFamily="34" charset="0"/>
                  <a:ea typeface="+mn-ea"/>
                  <a:cs typeface="Arial" pitchFamily="34" charset="0"/>
                </a:rPr>
                <a:t>POLICY</a:t>
              </a:r>
            </a:p>
          </p:txBody>
        </p:sp>
      </p:grpSp>
      <p:grpSp>
        <p:nvGrpSpPr>
          <p:cNvPr id="3" name="Group 22"/>
          <p:cNvGrpSpPr>
            <a:grpSpLocks/>
          </p:cNvGrpSpPr>
          <p:nvPr/>
        </p:nvGrpSpPr>
        <p:grpSpPr bwMode="auto">
          <a:xfrm>
            <a:off x="990600" y="1049656"/>
            <a:ext cx="7391400" cy="45719"/>
            <a:chOff x="624" y="664"/>
            <a:chExt cx="4992" cy="26"/>
          </a:xfrm>
        </p:grpSpPr>
        <p:sp>
          <p:nvSpPr>
            <p:cNvPr id="1034" name="Line 10"/>
            <p:cNvSpPr>
              <a:spLocks noChangeShapeType="1"/>
            </p:cNvSpPr>
            <p:nvPr/>
          </p:nvSpPr>
          <p:spPr bwMode="auto">
            <a:xfrm>
              <a:off x="624" y="664"/>
              <a:ext cx="4992" cy="0"/>
            </a:xfrm>
            <a:prstGeom prst="line">
              <a:avLst/>
            </a:prstGeom>
            <a:noFill/>
            <a:ln w="28575">
              <a:solidFill>
                <a:srgbClr val="CC0000"/>
              </a:solidFill>
              <a:round/>
              <a:headEnd/>
              <a:tailEnd/>
            </a:ln>
            <a:effectLst/>
          </p:spPr>
          <p:txBody>
            <a:bodyPr/>
            <a:lstStyle/>
            <a:p>
              <a:pPr eaLnBrk="1" hangingPunct="1">
                <a:defRPr/>
              </a:pPr>
              <a:endParaRPr lang="en-US" sz="1800" dirty="0">
                <a:solidFill>
                  <a:prstClr val="black"/>
                </a:solidFill>
                <a:latin typeface="Arial" pitchFamily="34" charset="0"/>
                <a:ea typeface="+mn-ea"/>
                <a:cs typeface="Arial" pitchFamily="34" charset="0"/>
              </a:endParaRPr>
            </a:p>
          </p:txBody>
        </p:sp>
        <p:sp>
          <p:nvSpPr>
            <p:cNvPr id="1035" name="Line 11"/>
            <p:cNvSpPr>
              <a:spLocks noChangeShapeType="1"/>
            </p:cNvSpPr>
            <p:nvPr/>
          </p:nvSpPr>
          <p:spPr bwMode="auto">
            <a:xfrm>
              <a:off x="624" y="690"/>
              <a:ext cx="4992" cy="0"/>
            </a:xfrm>
            <a:prstGeom prst="line">
              <a:avLst/>
            </a:prstGeom>
            <a:noFill/>
            <a:ln w="28575">
              <a:solidFill>
                <a:srgbClr val="000099"/>
              </a:solidFill>
              <a:round/>
              <a:headEnd/>
              <a:tailEnd/>
            </a:ln>
            <a:effectLst/>
          </p:spPr>
          <p:txBody>
            <a:bodyPr/>
            <a:lstStyle/>
            <a:p>
              <a:pPr eaLnBrk="1" hangingPunct="1">
                <a:defRPr/>
              </a:pPr>
              <a:endParaRPr lang="en-US" sz="1800" dirty="0">
                <a:solidFill>
                  <a:prstClr val="black"/>
                </a:solidFill>
                <a:latin typeface="Arial" pitchFamily="34" charset="0"/>
                <a:ea typeface="+mn-ea"/>
                <a:cs typeface="Arial" pitchFamily="34" charset="0"/>
              </a:endParaRPr>
            </a:p>
          </p:txBody>
        </p:sp>
      </p:grpSp>
      <p:sp>
        <p:nvSpPr>
          <p:cNvPr id="12" name="Rectangle 6"/>
          <p:cNvSpPr txBox="1">
            <a:spLocks noChangeArrowheads="1"/>
          </p:cNvSpPr>
          <p:nvPr userDrawn="1"/>
        </p:nvSpPr>
        <p:spPr bwMode="auto">
          <a:xfrm>
            <a:off x="6975475" y="6575425"/>
            <a:ext cx="231775" cy="282575"/>
          </a:xfrm>
          <a:prstGeom prst="rect">
            <a:avLst/>
          </a:prstGeom>
          <a:noFill/>
          <a:ln w="9525">
            <a:noFill/>
            <a:miter lim="800000"/>
            <a:headEnd/>
            <a:tailEnd/>
          </a:ln>
          <a:effectLst/>
        </p:spPr>
        <p:txBody>
          <a:bodyPr wrap="none" lIns="0" tIns="0" rIns="0" bIns="0" anchor="ctr"/>
          <a:lstStyle>
            <a:lvl1pPr algn="r">
              <a:defRPr sz="1000"/>
            </a:lvl1pPr>
          </a:lstStyle>
          <a:p>
            <a:pPr eaLnBrk="1" hangingPunct="1">
              <a:defRPr/>
            </a:pPr>
            <a:endParaRPr lang="en-US" dirty="0">
              <a:solidFill>
                <a:prstClr val="black"/>
              </a:solidFill>
              <a:latin typeface="Arial" pitchFamily="34" charset="0"/>
              <a:ea typeface="+mn-ea"/>
              <a:cs typeface="Arial" pitchFamily="34" charset="0"/>
            </a:endParaRP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53400" y="96567"/>
            <a:ext cx="899065" cy="899065"/>
          </a:xfrm>
          <a:prstGeom prst="rect">
            <a:avLst/>
          </a:prstGeom>
        </p:spPr>
      </p:pic>
    </p:spTree>
    <p:extLst>
      <p:ext uri="{BB962C8B-B14F-4D97-AF65-F5344CB8AC3E}">
        <p14:creationId xmlns:p14="http://schemas.microsoft.com/office/powerpoint/2010/main" val="2908994242"/>
      </p:ext>
    </p:extLst>
  </p:cSld>
  <p:clrMap bg1="lt1" tx1="dk1" bg2="lt2" tx2="dk2" accent1="accent1" accent2="accent2" accent3="accent3" accent4="accent4" accent5="accent5" accent6="accent6" hlink="hlink" folHlink="folHlink"/>
  <p:sldLayoutIdLst>
    <p:sldLayoutId id="2147511192" r:id="rId1"/>
    <p:sldLayoutId id="2147511193" r:id="rId2"/>
    <p:sldLayoutId id="2147511194" r:id="rId3"/>
    <p:sldLayoutId id="2147511195" r:id="rId4"/>
    <p:sldLayoutId id="2147511196" r:id="rId5"/>
    <p:sldLayoutId id="2147511197" r:id="rId6"/>
    <p:sldLayoutId id="2147511198" r:id="rId7"/>
    <p:sldLayoutId id="2147511199" r:id="rId8"/>
    <p:sldLayoutId id="2147511200" r:id="rId9"/>
    <p:sldLayoutId id="2147511201" r:id="rId10"/>
    <p:sldLayoutId id="2147511202" r:id="rId11"/>
    <p:sldLayoutId id="2147511203" r:id="rId12"/>
    <p:sldLayoutId id="2147511204" r:id="rId13"/>
    <p:sldLayoutId id="2147511205" r:id="rId14"/>
  </p:sldLayoutIdLst>
  <p:hf hdr="0" ftr="0" dt="0"/>
  <p:txStyles>
    <p:titleStyle>
      <a:lvl1pPr algn="ctr" rtl="0" eaLnBrk="0" fontAlgn="base" hangingPunct="0">
        <a:lnSpc>
          <a:spcPct val="90000"/>
        </a:lnSpc>
        <a:spcBef>
          <a:spcPct val="0"/>
        </a:spcBef>
        <a:spcAft>
          <a:spcPct val="0"/>
        </a:spcAft>
        <a:defRPr sz="3200" b="1">
          <a:solidFill>
            <a:srgbClr val="0D2039"/>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228600" indent="-228600" algn="l" rtl="0" eaLnBrk="0" fontAlgn="base" hangingPunct="0">
        <a:lnSpc>
          <a:spcPts val="2100"/>
        </a:lnSpc>
        <a:spcBef>
          <a:spcPts val="1200"/>
        </a:spcBef>
        <a:spcAft>
          <a:spcPts val="1200"/>
        </a:spcAft>
        <a:buSzPct val="90000"/>
        <a:buFont typeface="Arial" pitchFamily="34" charset="0"/>
        <a:buChar char="•"/>
        <a:defRPr sz="2400" b="1">
          <a:solidFill>
            <a:schemeClr val="tx1"/>
          </a:solidFill>
          <a:latin typeface="+mn-lt"/>
          <a:ea typeface="+mn-ea"/>
          <a:cs typeface="+mn-cs"/>
        </a:defRPr>
      </a:lvl1pPr>
      <a:lvl2pPr marL="685800" indent="-231775" algn="l" rtl="0" eaLnBrk="0" fontAlgn="base" hangingPunct="0">
        <a:lnSpc>
          <a:spcPts val="2100"/>
        </a:lnSpc>
        <a:spcBef>
          <a:spcPts val="0"/>
        </a:spcBef>
        <a:spcAft>
          <a:spcPts val="1200"/>
        </a:spcAft>
        <a:buSzPct val="90000"/>
        <a:buFont typeface="Arial" pitchFamily="34" charset="0"/>
        <a:buChar char="‒"/>
        <a:defRPr sz="1800">
          <a:solidFill>
            <a:schemeClr val="tx1"/>
          </a:solidFill>
          <a:latin typeface="+mn-lt"/>
        </a:defRPr>
      </a:lvl2pPr>
      <a:lvl3pPr marL="1025525" indent="-225425" algn="l" rtl="0" eaLnBrk="0" fontAlgn="base" hangingPunct="0">
        <a:lnSpc>
          <a:spcPts val="2100"/>
        </a:lnSpc>
        <a:spcBef>
          <a:spcPts val="0"/>
        </a:spcBef>
        <a:spcAft>
          <a:spcPts val="1200"/>
        </a:spcAft>
        <a:buSzPct val="65000"/>
        <a:buFont typeface="Courier New" pitchFamily="49" charset="0"/>
        <a:buChar char="o"/>
        <a:defRPr sz="1800">
          <a:solidFill>
            <a:schemeClr val="tx1"/>
          </a:solidFill>
          <a:latin typeface="+mn-lt"/>
        </a:defRPr>
      </a:lvl3pPr>
      <a:lvl4pPr marL="1377950" indent="-238125" algn="l" rtl="0" eaLnBrk="0" fontAlgn="base" hangingPunct="0">
        <a:lnSpc>
          <a:spcPts val="2100"/>
        </a:lnSpc>
        <a:spcBef>
          <a:spcPts val="0"/>
        </a:spcBef>
        <a:spcAft>
          <a:spcPts val="1200"/>
        </a:spcAft>
        <a:buSzPct val="65000"/>
        <a:buFont typeface="Wingdings" pitchFamily="2" charset="2"/>
        <a:buChar char="§"/>
        <a:defRPr sz="1800">
          <a:solidFill>
            <a:schemeClr val="tx1"/>
          </a:solidFill>
          <a:latin typeface="+mn-lt"/>
        </a:defRPr>
      </a:lvl4pPr>
      <a:lvl5pPr marL="1941513" indent="-227013" algn="l" rtl="0" eaLnBrk="0" fontAlgn="base" hangingPunct="0">
        <a:lnSpc>
          <a:spcPct val="85000"/>
        </a:lnSpc>
        <a:spcBef>
          <a:spcPct val="30000"/>
        </a:spcBef>
        <a:spcAft>
          <a:spcPct val="30000"/>
        </a:spcAft>
        <a:buFont typeface="Wingdings" pitchFamily="2" charset="2"/>
        <a:buChar char="w"/>
        <a:defRPr sz="1600" i="1">
          <a:solidFill>
            <a:schemeClr val="tx1"/>
          </a:solidFill>
          <a:latin typeface="Arial Narrow" pitchFamily="34" charset="0"/>
        </a:defRPr>
      </a:lvl5pPr>
      <a:lvl6pPr marL="2398713" indent="-227013" algn="l" rtl="0" fontAlgn="base">
        <a:lnSpc>
          <a:spcPct val="85000"/>
        </a:lnSpc>
        <a:spcBef>
          <a:spcPct val="30000"/>
        </a:spcBef>
        <a:spcAft>
          <a:spcPct val="30000"/>
        </a:spcAft>
        <a:buFont typeface="Wingdings" pitchFamily="2" charset="2"/>
        <a:buChar char="w"/>
        <a:defRPr sz="1600" i="1">
          <a:solidFill>
            <a:schemeClr val="tx1"/>
          </a:solidFill>
          <a:latin typeface="Arial Narrow" pitchFamily="34" charset="0"/>
        </a:defRPr>
      </a:lvl6pPr>
      <a:lvl7pPr marL="2855913" indent="-227013" algn="l" rtl="0" fontAlgn="base">
        <a:lnSpc>
          <a:spcPct val="85000"/>
        </a:lnSpc>
        <a:spcBef>
          <a:spcPct val="30000"/>
        </a:spcBef>
        <a:spcAft>
          <a:spcPct val="30000"/>
        </a:spcAft>
        <a:buFont typeface="Wingdings" pitchFamily="2" charset="2"/>
        <a:buChar char="w"/>
        <a:defRPr sz="1600" i="1">
          <a:solidFill>
            <a:schemeClr val="tx1"/>
          </a:solidFill>
          <a:latin typeface="Arial Narrow" pitchFamily="34" charset="0"/>
        </a:defRPr>
      </a:lvl7pPr>
      <a:lvl8pPr marL="3313113" indent="-227013" algn="l" rtl="0" fontAlgn="base">
        <a:lnSpc>
          <a:spcPct val="85000"/>
        </a:lnSpc>
        <a:spcBef>
          <a:spcPct val="30000"/>
        </a:spcBef>
        <a:spcAft>
          <a:spcPct val="30000"/>
        </a:spcAft>
        <a:buFont typeface="Wingdings" pitchFamily="2" charset="2"/>
        <a:buChar char="w"/>
        <a:defRPr sz="1600" i="1">
          <a:solidFill>
            <a:schemeClr val="tx1"/>
          </a:solidFill>
          <a:latin typeface="Arial Narrow" pitchFamily="34" charset="0"/>
        </a:defRPr>
      </a:lvl8pPr>
      <a:lvl9pPr marL="3770313" indent="-227013" algn="l" rtl="0" fontAlgn="base">
        <a:lnSpc>
          <a:spcPct val="85000"/>
        </a:lnSpc>
        <a:spcBef>
          <a:spcPct val="30000"/>
        </a:spcBef>
        <a:spcAft>
          <a:spcPct val="30000"/>
        </a:spcAft>
        <a:buFont typeface="Wingdings" pitchFamily="2" charset="2"/>
        <a:buChar char="w"/>
        <a:defRPr sz="1600" i="1">
          <a:solidFill>
            <a:schemeClr val="tx1"/>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5" descr="world map2"/>
          <p:cNvPicPr>
            <a:picLocks noChangeAspect="1" noChangeArrowheads="1"/>
          </p:cNvPicPr>
          <p:nvPr userDrawn="1"/>
        </p:nvPicPr>
        <p:blipFill>
          <a:blip r:embed="rId13" cstate="print"/>
          <a:srcRect b="15575"/>
          <a:stretch>
            <a:fillRect/>
          </a:stretch>
        </p:blipFill>
        <p:spPr bwMode="auto">
          <a:xfrm>
            <a:off x="0" y="1066800"/>
            <a:ext cx="9145588" cy="5791200"/>
          </a:xfrm>
          <a:prstGeom prst="rect">
            <a:avLst/>
          </a:prstGeom>
          <a:noFill/>
          <a:ln w="9525">
            <a:noFill/>
            <a:miter lim="800000"/>
            <a:headEnd/>
            <a:tailEnd/>
          </a:ln>
        </p:spPr>
      </p:pic>
      <p:sp>
        <p:nvSpPr>
          <p:cNvPr id="2" name="Title Placeholder 1"/>
          <p:cNvSpPr>
            <a:spLocks noGrp="1"/>
          </p:cNvSpPr>
          <p:nvPr>
            <p:ph type="title"/>
          </p:nvPr>
        </p:nvSpPr>
        <p:spPr>
          <a:xfrm>
            <a:off x="1371600" y="228600"/>
            <a:ext cx="6493820" cy="9890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A49B3-C96E-4C54-B081-020024A3D9BA}" type="slidenum">
              <a:rPr lang="en-US" smtClean="0"/>
              <a:t>‹#›</a:t>
            </a:fld>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65420" y="93020"/>
            <a:ext cx="1126180" cy="1126180"/>
          </a:xfrm>
          <a:prstGeom prst="rect">
            <a:avLst/>
          </a:prstGeom>
        </p:spPr>
      </p:pic>
      <p:grpSp>
        <p:nvGrpSpPr>
          <p:cNvPr id="11" name="Group 23"/>
          <p:cNvGrpSpPr>
            <a:grpSpLocks/>
          </p:cNvGrpSpPr>
          <p:nvPr userDrawn="1"/>
        </p:nvGrpSpPr>
        <p:grpSpPr bwMode="auto">
          <a:xfrm>
            <a:off x="114300" y="76200"/>
            <a:ext cx="1257300" cy="1412255"/>
            <a:chOff x="16" y="64"/>
            <a:chExt cx="641" cy="720"/>
          </a:xfrm>
        </p:grpSpPr>
        <p:pic>
          <p:nvPicPr>
            <p:cNvPr id="12" name="Picture 8" descr="dodheader"/>
            <p:cNvPicPr>
              <a:picLocks noChangeAspect="1" noChangeArrowheads="1"/>
            </p:cNvPicPr>
            <p:nvPr/>
          </p:nvPicPr>
          <p:blipFill>
            <a:blip r:embed="rId15" cstate="print"/>
            <a:srcRect/>
            <a:stretch>
              <a:fillRect/>
            </a:stretch>
          </p:blipFill>
          <p:spPr bwMode="auto">
            <a:xfrm>
              <a:off x="16" y="64"/>
              <a:ext cx="641" cy="640"/>
            </a:xfrm>
            <a:prstGeom prst="rect">
              <a:avLst/>
            </a:prstGeom>
            <a:noFill/>
            <a:ln w="9525">
              <a:noFill/>
              <a:miter lim="800000"/>
              <a:headEnd/>
              <a:tailEnd/>
            </a:ln>
          </p:spPr>
        </p:pic>
        <p:sp>
          <p:nvSpPr>
            <p:cNvPr id="13" name="Text Box 9"/>
            <p:cNvSpPr txBox="1">
              <a:spLocks noChangeAspect="1" noChangeArrowheads="1"/>
            </p:cNvSpPr>
            <p:nvPr/>
          </p:nvSpPr>
          <p:spPr bwMode="auto">
            <a:xfrm>
              <a:off x="191" y="674"/>
              <a:ext cx="287" cy="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dirty="0">
                  <a:solidFill>
                    <a:prstClr val="black"/>
                  </a:solidFill>
                  <a:latin typeface="Arial"/>
                </a:rPr>
                <a:t>POLICY</a:t>
              </a:r>
            </a:p>
          </p:txBody>
        </p:sp>
      </p:grpSp>
      <p:grpSp>
        <p:nvGrpSpPr>
          <p:cNvPr id="15" name="Group 22"/>
          <p:cNvGrpSpPr>
            <a:grpSpLocks/>
          </p:cNvGrpSpPr>
          <p:nvPr userDrawn="1"/>
        </p:nvGrpSpPr>
        <p:grpSpPr bwMode="auto">
          <a:xfrm>
            <a:off x="990600" y="1371600"/>
            <a:ext cx="7162800" cy="51906"/>
            <a:chOff x="624" y="664"/>
            <a:chExt cx="4992" cy="26"/>
          </a:xfrm>
        </p:grpSpPr>
        <p:sp>
          <p:nvSpPr>
            <p:cNvPr id="16" name="Line 10"/>
            <p:cNvSpPr>
              <a:spLocks noChangeShapeType="1"/>
            </p:cNvSpPr>
            <p:nvPr/>
          </p:nvSpPr>
          <p:spPr bwMode="auto">
            <a:xfrm>
              <a:off x="624" y="664"/>
              <a:ext cx="4992" cy="0"/>
            </a:xfrm>
            <a:prstGeom prst="line">
              <a:avLst/>
            </a:prstGeom>
            <a:noFill/>
            <a:ln w="28575">
              <a:solidFill>
                <a:srgbClr val="CC0000"/>
              </a:solidFill>
              <a:round/>
              <a:headEnd/>
              <a:tailEnd/>
            </a:ln>
            <a:effectLst/>
          </p:spPr>
          <p:txBody>
            <a:bodyPr/>
            <a:lstStyle/>
            <a:p>
              <a:pPr algn="ctr" fontAlgn="auto">
                <a:spcBef>
                  <a:spcPts val="0"/>
                </a:spcBef>
                <a:spcAft>
                  <a:spcPts val="0"/>
                </a:spcAft>
                <a:defRPr/>
              </a:pPr>
              <a:endParaRPr lang="en-US" dirty="0">
                <a:solidFill>
                  <a:prstClr val="black"/>
                </a:solidFill>
                <a:latin typeface="Arial"/>
              </a:endParaRPr>
            </a:p>
          </p:txBody>
        </p:sp>
        <p:sp>
          <p:nvSpPr>
            <p:cNvPr id="17" name="Line 11"/>
            <p:cNvSpPr>
              <a:spLocks noChangeShapeType="1"/>
            </p:cNvSpPr>
            <p:nvPr/>
          </p:nvSpPr>
          <p:spPr bwMode="auto">
            <a:xfrm>
              <a:off x="624" y="690"/>
              <a:ext cx="4992" cy="0"/>
            </a:xfrm>
            <a:prstGeom prst="line">
              <a:avLst/>
            </a:prstGeom>
            <a:noFill/>
            <a:ln w="28575">
              <a:solidFill>
                <a:srgbClr val="000099"/>
              </a:solidFill>
              <a:round/>
              <a:headEnd/>
              <a:tailEnd/>
            </a:ln>
            <a:effectLst/>
          </p:spPr>
          <p:txBody>
            <a:bodyPr/>
            <a:lstStyle/>
            <a:p>
              <a:pPr algn="ctr" fontAlgn="auto">
                <a:spcBef>
                  <a:spcPts val="0"/>
                </a:spcBef>
                <a:spcAft>
                  <a:spcPts val="0"/>
                </a:spcAft>
                <a:defRPr/>
              </a:pPr>
              <a:endParaRPr lang="en-US" dirty="0">
                <a:solidFill>
                  <a:prstClr val="black"/>
                </a:solidFill>
                <a:latin typeface="Arial"/>
              </a:endParaRPr>
            </a:p>
          </p:txBody>
        </p:sp>
      </p:grpSp>
      <p:sp>
        <p:nvSpPr>
          <p:cNvPr id="18" name="Rectangle 17"/>
          <p:cNvSpPr/>
          <p:nvPr userDrawn="1"/>
        </p:nvSpPr>
        <p:spPr>
          <a:xfrm>
            <a:off x="2143125" y="6348710"/>
            <a:ext cx="4857750" cy="400110"/>
          </a:xfrm>
          <a:prstGeom prst="rect">
            <a:avLst/>
          </a:prstGeom>
        </p:spPr>
        <p:txBody>
          <a:bodyPr wrap="square">
            <a:spAutoFit/>
          </a:bodyPr>
          <a:lstStyle/>
          <a:p>
            <a:pPr marL="0" marR="0" algn="ctr">
              <a:spcBef>
                <a:spcPts val="0"/>
              </a:spcBef>
              <a:spcAft>
                <a:spcPts val="0"/>
              </a:spcAft>
            </a:pPr>
            <a:r>
              <a:rPr lang="en-US" sz="1000" b="1" dirty="0">
                <a:solidFill>
                  <a:schemeClr val="tx1"/>
                </a:solidFill>
                <a:effectLst/>
                <a:latin typeface="+mj-lt"/>
                <a:ea typeface="Calibri" panose="020F0502020204030204" pitchFamily="34" charset="0"/>
              </a:rPr>
              <a:t>SIA PROPRIETARY</a:t>
            </a:r>
            <a:endParaRPr lang="en-US" sz="1400" dirty="0">
              <a:solidFill>
                <a:schemeClr val="tx1"/>
              </a:solidFill>
              <a:effectLst/>
              <a:latin typeface="+mj-lt"/>
              <a:ea typeface="Calibri" panose="020F0502020204030204" pitchFamily="34" charset="0"/>
            </a:endParaRPr>
          </a:p>
          <a:p>
            <a:pPr marL="0" marR="0" algn="ctr">
              <a:spcBef>
                <a:spcPts val="0"/>
              </a:spcBef>
              <a:spcAft>
                <a:spcPts val="0"/>
              </a:spcAft>
            </a:pPr>
            <a:r>
              <a:rPr lang="en-US" sz="1000" b="1" dirty="0">
                <a:solidFill>
                  <a:schemeClr val="tx1"/>
                </a:solidFill>
                <a:effectLst/>
                <a:latin typeface="+mj-lt"/>
                <a:ea typeface="Calibri" panose="020F0502020204030204" pitchFamily="34" charset="0"/>
              </a:rPr>
              <a:t>NOTE: All speaker comments are off-the-record and not for public release</a:t>
            </a:r>
            <a:endParaRPr lang="en-US" sz="1400" dirty="0">
              <a:solidFill>
                <a:schemeClr val="tx1"/>
              </a:solidFill>
              <a:effectLst/>
              <a:latin typeface="+mj-lt"/>
              <a:ea typeface="Calibri" panose="020F0502020204030204" pitchFamily="34" charset="0"/>
            </a:endParaRPr>
          </a:p>
        </p:txBody>
      </p:sp>
    </p:spTree>
    <p:extLst>
      <p:ext uri="{BB962C8B-B14F-4D97-AF65-F5344CB8AC3E}">
        <p14:creationId xmlns:p14="http://schemas.microsoft.com/office/powerpoint/2010/main" val="1071480577"/>
      </p:ext>
    </p:extLst>
  </p:cSld>
  <p:clrMap bg1="lt1" tx1="dk1" bg2="lt2" tx2="dk2" accent1="accent1" accent2="accent2" accent3="accent3" accent4="accent4" accent5="accent5" accent6="accent6" hlink="hlink" folHlink="folHlink"/>
  <p:sldLayoutIdLst>
    <p:sldLayoutId id="2147511217" r:id="rId1"/>
    <p:sldLayoutId id="2147511218" r:id="rId2"/>
    <p:sldLayoutId id="2147511219" r:id="rId3"/>
    <p:sldLayoutId id="2147511220" r:id="rId4"/>
    <p:sldLayoutId id="2147511221" r:id="rId5"/>
    <p:sldLayoutId id="2147511222" r:id="rId6"/>
    <p:sldLayoutId id="2147511223" r:id="rId7"/>
    <p:sldLayoutId id="2147511224" r:id="rId8"/>
    <p:sldLayoutId id="2147511225" r:id="rId9"/>
    <p:sldLayoutId id="2147511226" r:id="rId10"/>
    <p:sldLayoutId id="2147511227" r:id="rId11"/>
  </p:sldLayoutIdLst>
  <p:hf hdr="0" ftr="0" dt="0"/>
  <p:txStyles>
    <p:titleStyle>
      <a:lvl1pPr algn="l" defTabSz="914400" rtl="0" eaLnBrk="1" latinLnBrk="0" hangingPunct="1">
        <a:lnSpc>
          <a:spcPct val="90000"/>
        </a:lnSpc>
        <a:spcBef>
          <a:spcPct val="0"/>
        </a:spcBef>
        <a:buNone/>
        <a:defRPr sz="4400" kern="1200">
          <a:solidFill>
            <a:srgbClr val="002060"/>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pmddtc.state.gov/licensing/dt_OrderofReview.htm"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www.bis.doc.gov/index.php/export-control-classification-interactive-too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3" Type="http://schemas.openxmlformats.org/officeDocument/2006/relationships/hyperlink" Target="https://www.pmddtc.state.gov/outreach/itmod.html" TargetMode="External"/><Relationship Id="rId2" Type="http://schemas.openxmlformats.org/officeDocument/2006/relationships/hyperlink" Target="https://cj.pmddtc.state.gov/" TargetMode="Externa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95600"/>
            <a:ext cx="3657600" cy="1143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Times New Roman"/>
            </a:endParaRPr>
          </a:p>
        </p:txBody>
      </p:sp>
      <p:sp>
        <p:nvSpPr>
          <p:cNvPr id="4" name="Slide Number Placeholder 3"/>
          <p:cNvSpPr>
            <a:spLocks noGrp="1"/>
          </p:cNvSpPr>
          <p:nvPr>
            <p:ph type="sldNum" sz="quarter" idx="2"/>
          </p:nvPr>
        </p:nvSpPr>
        <p:spPr/>
        <p:txBody>
          <a:bodyPr/>
          <a:lstStyle/>
          <a:p>
            <a:endParaRPr lang="en-US" dirty="0"/>
          </a:p>
        </p:txBody>
      </p:sp>
      <p:sp>
        <p:nvSpPr>
          <p:cNvPr id="8" name="Subtitle 1"/>
          <p:cNvSpPr txBox="1">
            <a:spLocks/>
          </p:cNvSpPr>
          <p:nvPr/>
        </p:nvSpPr>
        <p:spPr>
          <a:xfrm>
            <a:off x="400050" y="2228850"/>
            <a:ext cx="8572500" cy="1314450"/>
          </a:xfrm>
          <a:prstGeom prst="rect">
            <a:avLst/>
          </a:prstGeom>
        </p:spPr>
        <p:txBody>
          <a:bodyPr>
            <a:normAutofit lnSpcReduction="10000"/>
          </a:bodyPr>
          <a:lstStyle>
            <a:lvl1pPr marL="136525" indent="-136525" algn="l" defTabSz="685800" rtl="0" fontAlgn="base">
              <a:lnSpc>
                <a:spcPct val="90000"/>
              </a:lnSpc>
              <a:spcBef>
                <a:spcPts val="900"/>
              </a:spcBef>
              <a:spcAft>
                <a:spcPts val="150"/>
              </a:spcAft>
              <a:buClr>
                <a:schemeClr val="tx1"/>
              </a:buClr>
              <a:buFont typeface="Wingdings" panose="05000000000000000000" pitchFamily="2" charset="2"/>
              <a:buChar char=""/>
              <a:defRPr sz="1600" kern="1200">
                <a:solidFill>
                  <a:schemeClr val="tx1"/>
                </a:solidFill>
                <a:latin typeface="Tahoma"/>
                <a:ea typeface="Tahoma"/>
                <a:cs typeface="Tahoma"/>
                <a:sym typeface="Tahoma"/>
              </a:defRPr>
            </a:lvl1pPr>
            <a:lvl2pPr marL="307975" indent="-136525" algn="l" defTabSz="685800" rtl="0" fontAlgn="base">
              <a:lnSpc>
                <a:spcPct val="90000"/>
              </a:lnSpc>
              <a:spcBef>
                <a:spcPts val="150"/>
              </a:spcBef>
              <a:spcAft>
                <a:spcPts val="300"/>
              </a:spcAft>
              <a:buClr>
                <a:schemeClr val="tx1"/>
              </a:buClr>
              <a:buFont typeface="Wingdings" panose="05000000000000000000" pitchFamily="2" charset="2"/>
              <a:buChar char=""/>
              <a:defRPr sz="1500" kern="1200">
                <a:solidFill>
                  <a:schemeClr val="tx1"/>
                </a:solidFill>
                <a:latin typeface="Tahoma"/>
                <a:ea typeface="Tahoma"/>
                <a:cs typeface="Tahoma"/>
                <a:sym typeface="Tahoma"/>
              </a:defRPr>
            </a:lvl2pPr>
            <a:lvl3pPr marL="479425" indent="-136525" algn="l" defTabSz="685800" rtl="0" fontAlgn="base">
              <a:lnSpc>
                <a:spcPct val="90000"/>
              </a:lnSpc>
              <a:spcBef>
                <a:spcPts val="150"/>
              </a:spcBef>
              <a:spcAft>
                <a:spcPts val="300"/>
              </a:spcAft>
              <a:buClr>
                <a:schemeClr val="tx1"/>
              </a:buClr>
              <a:buFont typeface="Wingdings" panose="05000000000000000000" pitchFamily="2" charset="2"/>
              <a:buChar char=""/>
              <a:defRPr sz="1300" kern="1200">
                <a:solidFill>
                  <a:schemeClr val="tx1"/>
                </a:solidFill>
                <a:latin typeface="Tahoma"/>
                <a:ea typeface="Tahoma"/>
                <a:cs typeface="Tahoma"/>
                <a:sym typeface="Tahoma"/>
              </a:defRPr>
            </a:lvl3pPr>
            <a:lvl4pPr marL="650875" indent="-136525" algn="l" defTabSz="685800"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Tahoma"/>
                <a:ea typeface="Tahoma"/>
                <a:cs typeface="Tahoma"/>
                <a:sym typeface="Tahoma"/>
              </a:defRPr>
            </a:lvl4pPr>
            <a:lvl5pPr marL="822325" indent="-136525" algn="l" defTabSz="685800"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Tahoma"/>
                <a:ea typeface="Tahoma"/>
                <a:cs typeface="Tahoma"/>
                <a:sym typeface="Tahoma"/>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eaLnBrk="1" hangingPunct="1"/>
            <a:r>
              <a:rPr lang="en-US" sz="2700" i="1" dirty="0" smtClean="0"/>
              <a:t>Please take a moment to complete our quick evaluation</a:t>
            </a:r>
          </a:p>
          <a:p>
            <a:pPr eaLnBrk="1" hangingPunct="1"/>
            <a:r>
              <a:rPr lang="en-US" sz="2700" i="1" dirty="0" smtClean="0"/>
              <a:t>Tell us what we could improve AND what we did well! </a:t>
            </a:r>
            <a:endParaRPr lang="en-US" sz="2700" i="1" dirty="0"/>
          </a:p>
        </p:txBody>
      </p:sp>
      <p:sp>
        <p:nvSpPr>
          <p:cNvPr id="9" name="Title 2"/>
          <p:cNvSpPr txBox="1">
            <a:spLocks/>
          </p:cNvSpPr>
          <p:nvPr/>
        </p:nvSpPr>
        <p:spPr>
          <a:xfrm>
            <a:off x="1600200" y="304800"/>
            <a:ext cx="6096000" cy="8572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We Value Your </a:t>
            </a:r>
            <a:r>
              <a:rPr lang="en-US" sz="3600" b="1" dirty="0" smtClean="0"/>
              <a:t>Feedback </a:t>
            </a:r>
            <a:endParaRPr lang="en-US" sz="3600" b="1" dirty="0"/>
          </a:p>
        </p:txBody>
      </p:sp>
      <p:sp>
        <p:nvSpPr>
          <p:cNvPr id="11" name="TextBox 10"/>
          <p:cNvSpPr txBox="1"/>
          <p:nvPr/>
        </p:nvSpPr>
        <p:spPr>
          <a:xfrm>
            <a:off x="304800" y="3766631"/>
            <a:ext cx="8572500" cy="1877437"/>
          </a:xfrm>
          <a:prstGeom prst="rect">
            <a:avLst/>
          </a:prstGeom>
          <a:noFill/>
        </p:spPr>
        <p:txBody>
          <a:bodyPr wrap="square" rtlCol="0">
            <a:spAutoFit/>
          </a:bodyPr>
          <a:lstStyle/>
          <a:p>
            <a:pPr algn="ctr"/>
            <a:r>
              <a:rPr lang="en-US" sz="2000" dirty="0" smtClean="0"/>
              <a:t>*Check the webinar “Chat” box to easy access to the link!*</a:t>
            </a:r>
          </a:p>
          <a:p>
            <a:pPr algn="ctr"/>
            <a:endParaRPr lang="en-US" sz="2000" dirty="0" smtClean="0"/>
          </a:p>
          <a:p>
            <a:pPr algn="ctr"/>
            <a:r>
              <a:rPr lang="en-US" sz="2000" dirty="0" smtClean="0"/>
              <a:t>If </a:t>
            </a:r>
            <a:r>
              <a:rPr lang="en-US" sz="2000" dirty="0"/>
              <a:t>you don’t see the </a:t>
            </a:r>
            <a:r>
              <a:rPr lang="en-US" sz="2000" dirty="0" smtClean="0"/>
              <a:t>Chat </a:t>
            </a:r>
            <a:r>
              <a:rPr lang="en-US" sz="2000" dirty="0"/>
              <a:t>box, </a:t>
            </a:r>
            <a:r>
              <a:rPr lang="en-US" sz="2000" dirty="0" smtClean="0"/>
              <a:t>you can find the evaluation on your </a:t>
            </a:r>
            <a:r>
              <a:rPr lang="en-US" sz="2000" dirty="0"/>
              <a:t>browser </a:t>
            </a:r>
            <a:r>
              <a:rPr lang="en-US" sz="2000" dirty="0" smtClean="0"/>
              <a:t>at</a:t>
            </a:r>
            <a:br>
              <a:rPr lang="en-US" sz="2000" dirty="0" smtClean="0"/>
            </a:br>
            <a:r>
              <a:rPr lang="en-US" sz="2000" dirty="0" smtClean="0"/>
              <a:t/>
            </a:r>
            <a:br>
              <a:rPr lang="en-US" sz="2000" dirty="0" smtClean="0"/>
            </a:br>
            <a:r>
              <a:rPr lang="en-US" sz="2000" dirty="0" smtClean="0"/>
              <a:t> </a:t>
            </a:r>
            <a:r>
              <a:rPr lang="en-US" sz="3200" b="1" dirty="0"/>
              <a:t>https://questionweb.com/59212</a:t>
            </a:r>
            <a:r>
              <a:rPr lang="en-US" sz="3200" b="1" dirty="0" smtClean="0"/>
              <a:t>/</a:t>
            </a:r>
            <a:endParaRPr lang="en-US" sz="2000" dirty="0"/>
          </a:p>
        </p:txBody>
      </p:sp>
    </p:spTree>
    <p:extLst>
      <p:ext uri="{BB962C8B-B14F-4D97-AF65-F5344CB8AC3E}">
        <p14:creationId xmlns:p14="http://schemas.microsoft.com/office/powerpoint/2010/main" val="147504088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76400" y="304800"/>
            <a:ext cx="6781800" cy="114300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Tahoma"/>
              <a:ea typeface="MS PGothic" panose="020B0600070205080204" pitchFamily="34" charset="-128"/>
              <a:cs typeface="Times New Roman"/>
            </a:endParaRPr>
          </a:p>
        </p:txBody>
      </p:sp>
      <p:sp>
        <p:nvSpPr>
          <p:cNvPr id="7172" name="Rectangle 4"/>
          <p:cNvSpPr>
            <a:spLocks noChangeArrowheads="1"/>
          </p:cNvSpPr>
          <p:nvPr/>
        </p:nvSpPr>
        <p:spPr bwMode="auto">
          <a:xfrm>
            <a:off x="685800" y="6248400"/>
            <a:ext cx="1905000" cy="45720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ahoma"/>
              <a:ea typeface="MS PGothic" panose="020B0600070205080204" pitchFamily="34" charset="-128"/>
              <a:cs typeface="Times New Roman"/>
            </a:endParaRPr>
          </a:p>
        </p:txBody>
      </p:sp>
      <p:sp>
        <p:nvSpPr>
          <p:cNvPr id="7173" name="Rectangle 6"/>
          <p:cNvSpPr>
            <a:spLocks noGrp="1" noChangeArrowheads="1"/>
          </p:cNvSpPr>
          <p:nvPr>
            <p:ph type="title"/>
          </p:nvPr>
        </p:nvSpPr>
        <p:spPr>
          <a:xfrm>
            <a:off x="1828800" y="152400"/>
            <a:ext cx="58674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Commodity Jurisdiction</a:t>
            </a:r>
          </a:p>
        </p:txBody>
      </p:sp>
      <p:sp>
        <p:nvSpPr>
          <p:cNvPr id="7"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Times New Roman"/>
            </a:endParaRPr>
          </a:p>
        </p:txBody>
      </p:sp>
      <p:sp>
        <p:nvSpPr>
          <p:cNvPr id="8" name="Content Placeholder 2"/>
          <p:cNvSpPr>
            <a:spLocks noGrp="1"/>
          </p:cNvSpPr>
          <p:nvPr>
            <p:ph idx="1"/>
          </p:nvPr>
        </p:nvSpPr>
        <p:spPr>
          <a:xfrm>
            <a:off x="304800" y="1828800"/>
            <a:ext cx="7772400" cy="4724400"/>
          </a:xfrm>
        </p:spPr>
        <p:txBody>
          <a:bodyPr/>
          <a:lstStyle/>
          <a:p>
            <a:pPr marL="0" indent="0">
              <a:buNone/>
            </a:pPr>
            <a:r>
              <a:rPr lang="en-US" sz="2400" dirty="0"/>
              <a:t>Two fundamental questions:</a:t>
            </a:r>
          </a:p>
          <a:p>
            <a:pPr marL="971550" lvl="1" indent="-514350">
              <a:buFont typeface="+mj-lt"/>
              <a:buAutoNum type="arabicPeriod"/>
            </a:pPr>
            <a:r>
              <a:rPr lang="en-US" sz="2400" dirty="0"/>
              <a:t>Is my item controlled under the ITAR? (Jurisdiction)</a:t>
            </a:r>
          </a:p>
          <a:p>
            <a:pPr lvl="2"/>
            <a:r>
              <a:rPr lang="en-US" dirty="0"/>
              <a:t>If yes, which USML Category? (Classification)</a:t>
            </a:r>
          </a:p>
          <a:p>
            <a:pPr marL="971550" lvl="1" indent="-514350">
              <a:buFont typeface="+mj-lt"/>
              <a:buAutoNum type="arabicPeriod"/>
            </a:pPr>
            <a:endParaRPr lang="en-US" sz="2400" dirty="0"/>
          </a:p>
          <a:p>
            <a:pPr marL="971550" lvl="1" indent="-514350">
              <a:buFont typeface="+mj-lt"/>
              <a:buAutoNum type="arabicPeriod"/>
            </a:pPr>
            <a:r>
              <a:rPr lang="en-US" sz="2400" dirty="0"/>
              <a:t>If no, is it subject to the EAR? (Jurisdiction)</a:t>
            </a:r>
          </a:p>
          <a:p>
            <a:pPr lvl="2"/>
            <a:r>
              <a:rPr lang="en-US" dirty="0"/>
              <a:t>If yes, which ECCN? (Classification)</a:t>
            </a:r>
          </a:p>
          <a:p>
            <a:pPr lvl="2"/>
            <a:r>
              <a:rPr lang="en-US" dirty="0"/>
              <a:t>If no, is it controlled by another regulation?</a:t>
            </a:r>
          </a:p>
          <a:p>
            <a:endParaRPr lang="en-US" u="sng"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13700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76400" y="304800"/>
            <a:ext cx="6781800" cy="114300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Tahoma"/>
              <a:ea typeface="MS PGothic" panose="020B0600070205080204" pitchFamily="34" charset="-128"/>
              <a:cs typeface="Times New Roman"/>
            </a:endParaRPr>
          </a:p>
        </p:txBody>
      </p:sp>
      <p:sp>
        <p:nvSpPr>
          <p:cNvPr id="7172" name="Rectangle 4"/>
          <p:cNvSpPr>
            <a:spLocks noChangeArrowheads="1"/>
          </p:cNvSpPr>
          <p:nvPr/>
        </p:nvSpPr>
        <p:spPr bwMode="auto">
          <a:xfrm>
            <a:off x="685800" y="6248400"/>
            <a:ext cx="1905000" cy="45720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ahoma"/>
              <a:ea typeface="MS PGothic" panose="020B0600070205080204" pitchFamily="34" charset="-128"/>
              <a:cs typeface="Times New Roman"/>
            </a:endParaRPr>
          </a:p>
        </p:txBody>
      </p:sp>
      <p:sp>
        <p:nvSpPr>
          <p:cNvPr id="7173" name="Rectangle 6"/>
          <p:cNvSpPr>
            <a:spLocks noGrp="1" noChangeArrowheads="1"/>
          </p:cNvSpPr>
          <p:nvPr>
            <p:ph type="title"/>
          </p:nvPr>
        </p:nvSpPr>
        <p:spPr>
          <a:xfrm>
            <a:off x="1828800" y="152400"/>
            <a:ext cx="58674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Commodity Jurisdiction</a:t>
            </a:r>
          </a:p>
        </p:txBody>
      </p:sp>
      <p:sp>
        <p:nvSpPr>
          <p:cNvPr id="7"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Times New Roman"/>
            </a:endParaRPr>
          </a:p>
        </p:txBody>
      </p:sp>
      <p:sp>
        <p:nvSpPr>
          <p:cNvPr id="8" name="Content Placeholder 2"/>
          <p:cNvSpPr>
            <a:spLocks noGrp="1"/>
          </p:cNvSpPr>
          <p:nvPr>
            <p:ph idx="1"/>
          </p:nvPr>
        </p:nvSpPr>
        <p:spPr>
          <a:xfrm>
            <a:off x="304800" y="1828800"/>
            <a:ext cx="7772400" cy="4724400"/>
          </a:xfrm>
        </p:spPr>
        <p:txBody>
          <a:bodyPr/>
          <a:lstStyle/>
          <a:p>
            <a:pPr marL="0" indent="0">
              <a:buNone/>
            </a:pPr>
            <a:r>
              <a:rPr lang="en-US" sz="2400" dirty="0"/>
              <a:t>Why does the jurisdiction matter?</a:t>
            </a:r>
          </a:p>
          <a:p>
            <a:pPr lvl="1"/>
            <a:r>
              <a:rPr lang="en-US" sz="2400" dirty="0"/>
              <a:t>If you get this wrong, every export-related decision going forward will also be wrong</a:t>
            </a:r>
          </a:p>
          <a:p>
            <a:pPr lvl="1"/>
            <a:r>
              <a:rPr lang="en-US" sz="2400" dirty="0"/>
              <a:t>This determination will dictate:</a:t>
            </a:r>
          </a:p>
          <a:p>
            <a:pPr lvl="2"/>
            <a:r>
              <a:rPr lang="en-US" sz="2000" dirty="0"/>
              <a:t>Controlling agency </a:t>
            </a:r>
          </a:p>
          <a:p>
            <a:pPr lvl="2"/>
            <a:r>
              <a:rPr lang="en-US" sz="2000" dirty="0"/>
              <a:t>Registration requirement (ITAR)</a:t>
            </a:r>
          </a:p>
          <a:p>
            <a:pPr lvl="2"/>
            <a:r>
              <a:rPr lang="en-US" sz="2000" dirty="0"/>
              <a:t>License requirements </a:t>
            </a:r>
          </a:p>
          <a:p>
            <a:pPr lvl="2"/>
            <a:r>
              <a:rPr lang="en-US" sz="2000" dirty="0"/>
              <a:t>Available license exemptions/exceptions</a:t>
            </a:r>
          </a:p>
          <a:p>
            <a:pPr lvl="2"/>
            <a:r>
              <a:rPr lang="en-US" sz="2000" dirty="0"/>
              <a:t>Brokering requirements (ITAR) </a:t>
            </a:r>
          </a:p>
          <a:p>
            <a:endParaRPr lang="en-US" u="sng"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11</a:t>
            </a:fld>
            <a:endParaRPr lang="en-US" dirty="0">
              <a:solidFill>
                <a:srgbClr val="FFFFFF"/>
              </a:solidFill>
            </a:endParaRPr>
          </a:p>
        </p:txBody>
      </p:sp>
    </p:spTree>
    <p:extLst>
      <p:ext uri="{BB962C8B-B14F-4D97-AF65-F5344CB8AC3E}">
        <p14:creationId xmlns:p14="http://schemas.microsoft.com/office/powerpoint/2010/main" val="6515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0198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600" b="1" kern="1200" cap="small" dirty="0"/>
              <a:t>Commodity </a:t>
            </a:r>
            <a:r>
              <a:rPr lang="en-US" sz="3600" b="1" kern="1200" cap="small" dirty="0" smtClean="0"/>
              <a:t>Jurisdiction</a:t>
            </a:r>
            <a:endParaRPr lang="en-US" sz="3600" b="1" kern="1200" cap="small" dirty="0"/>
          </a:p>
        </p:txBody>
      </p:sp>
      <p:sp>
        <p:nvSpPr>
          <p:cNvPr id="3" name="Content Placeholder 2"/>
          <p:cNvSpPr>
            <a:spLocks noGrp="1"/>
          </p:cNvSpPr>
          <p:nvPr>
            <p:ph idx="1"/>
          </p:nvPr>
        </p:nvSpPr>
        <p:spPr/>
        <p:txBody>
          <a:bodyPr/>
          <a:lstStyle/>
          <a:p>
            <a:r>
              <a:rPr lang="en-US" sz="2400" dirty="0"/>
              <a:t>The review of jurisdiction and classification should be an established part of company </a:t>
            </a:r>
            <a:r>
              <a:rPr lang="en-US" sz="2400" dirty="0" smtClean="0"/>
              <a:t>procedures</a:t>
            </a:r>
          </a:p>
          <a:p>
            <a:r>
              <a:rPr lang="en-US" sz="2400" dirty="0" smtClean="0"/>
              <a:t>Certain </a:t>
            </a:r>
            <a:r>
              <a:rPr lang="en-US" sz="2400" dirty="0"/>
              <a:t>information will be required before you can review an item’s jurisdiction and </a:t>
            </a:r>
            <a:r>
              <a:rPr lang="en-US" sz="2400" dirty="0" smtClean="0"/>
              <a:t>classification, and will likely </a:t>
            </a:r>
            <a:r>
              <a:rPr lang="en-US" sz="2400" dirty="0"/>
              <a:t>come from different functional areas within your company:</a:t>
            </a:r>
          </a:p>
          <a:p>
            <a:pPr lvl="1"/>
            <a:r>
              <a:rPr lang="en-US" sz="1800" dirty="0"/>
              <a:t>Engineering/Research &amp; Development</a:t>
            </a:r>
          </a:p>
          <a:p>
            <a:pPr lvl="1"/>
            <a:r>
              <a:rPr lang="en-US" sz="1800" dirty="0"/>
              <a:t>Business Development/Sales</a:t>
            </a:r>
          </a:p>
          <a:p>
            <a:pPr lvl="1"/>
            <a:r>
              <a:rPr lang="en-US" sz="1800" dirty="0"/>
              <a:t>Contracts</a:t>
            </a:r>
          </a:p>
          <a:p>
            <a:pPr lvl="1"/>
            <a:r>
              <a:rPr lang="en-US" sz="1800" dirty="0"/>
              <a:t>Legal</a:t>
            </a:r>
          </a:p>
          <a:p>
            <a:pPr>
              <a:spcBef>
                <a:spcPts val="0"/>
              </a:spcBef>
              <a:spcAft>
                <a:spcPts val="0"/>
              </a:spcAft>
            </a:pPr>
            <a:r>
              <a:rPr lang="en-US" sz="2400" dirty="0"/>
              <a:t>Determining jurisdiction </a:t>
            </a:r>
            <a:r>
              <a:rPr lang="en-US" sz="2400" dirty="0" smtClean="0"/>
              <a:t>and classification </a:t>
            </a:r>
            <a:r>
              <a:rPr lang="en-US" sz="2400" dirty="0"/>
              <a:t>should be a </a:t>
            </a:r>
          </a:p>
          <a:p>
            <a:pPr marL="0" indent="0">
              <a:spcBef>
                <a:spcPts val="0"/>
              </a:spcBef>
              <a:spcAft>
                <a:spcPts val="0"/>
              </a:spcAft>
              <a:buNone/>
            </a:pPr>
            <a:r>
              <a:rPr lang="en-US" sz="2400" dirty="0"/>
              <a:t>   team effort</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12</a:t>
            </a:fld>
            <a:endParaRPr lang="en-US" dirty="0">
              <a:solidFill>
                <a:srgbClr val="FFFFFF"/>
              </a:solidFill>
            </a:endParaRPr>
          </a:p>
        </p:txBody>
      </p:sp>
    </p:spTree>
    <p:extLst>
      <p:ext uri="{BB962C8B-B14F-4D97-AF65-F5344CB8AC3E}">
        <p14:creationId xmlns:p14="http://schemas.microsoft.com/office/powerpoint/2010/main" val="37741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0198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600" b="1" kern="1200" cap="small" dirty="0"/>
              <a:t>Commodity </a:t>
            </a:r>
            <a:r>
              <a:rPr lang="en-US" sz="3600" b="1" kern="1200" cap="small" dirty="0" smtClean="0"/>
              <a:t>Jurisdiction</a:t>
            </a:r>
            <a:endParaRPr lang="en-US" sz="3600" b="1" kern="1200" cap="small" dirty="0"/>
          </a:p>
        </p:txBody>
      </p:sp>
      <p:sp>
        <p:nvSpPr>
          <p:cNvPr id="3" name="Content Placeholder 2"/>
          <p:cNvSpPr>
            <a:spLocks noGrp="1"/>
          </p:cNvSpPr>
          <p:nvPr>
            <p:ph idx="1"/>
          </p:nvPr>
        </p:nvSpPr>
        <p:spPr/>
        <p:txBody>
          <a:bodyPr/>
          <a:lstStyle/>
          <a:p>
            <a:pPr marL="0" indent="0">
              <a:buNone/>
            </a:pPr>
            <a:r>
              <a:rPr lang="en-US" sz="2400" dirty="0"/>
              <a:t>You must have a complete understanding of the product:</a:t>
            </a:r>
          </a:p>
          <a:p>
            <a:pPr lvl="1"/>
            <a:r>
              <a:rPr lang="en-US" sz="2000" dirty="0"/>
              <a:t>Product description</a:t>
            </a:r>
          </a:p>
          <a:p>
            <a:pPr lvl="1"/>
            <a:r>
              <a:rPr lang="en-US" sz="2000" dirty="0"/>
              <a:t>Source of product</a:t>
            </a:r>
          </a:p>
          <a:p>
            <a:pPr lvl="1"/>
            <a:r>
              <a:rPr lang="en-US" sz="2000" dirty="0"/>
              <a:t>Understanding of product capabilities</a:t>
            </a:r>
          </a:p>
          <a:p>
            <a:pPr lvl="1"/>
            <a:r>
              <a:rPr lang="en-US" sz="2000" dirty="0"/>
              <a:t>Understanding of product end-uses</a:t>
            </a:r>
          </a:p>
          <a:p>
            <a:pPr lvl="1"/>
            <a:r>
              <a:rPr lang="en-US" sz="2000" dirty="0"/>
              <a:t>Product specifications and drawings</a:t>
            </a:r>
          </a:p>
          <a:p>
            <a:pPr lvl="1"/>
            <a:r>
              <a:rPr lang="en-US" sz="2000" dirty="0"/>
              <a:t>Real and anticipated customers for the product</a:t>
            </a:r>
          </a:p>
          <a:p>
            <a:pPr lvl="1"/>
            <a:r>
              <a:rPr lang="en-US" sz="2000" dirty="0"/>
              <a:t>Any past jurisdiction or export history</a:t>
            </a:r>
          </a:p>
          <a:p>
            <a:pPr lvl="1"/>
            <a:r>
              <a:rPr lang="en-US" sz="2000" dirty="0"/>
              <a:t>Comparable products, including foreign availability</a:t>
            </a:r>
          </a:p>
          <a:p>
            <a:endParaRPr lang="en-US" sz="2400" dirty="0"/>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369944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0198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600" b="1" kern="1200" cap="small" dirty="0"/>
              <a:t>Commodity </a:t>
            </a:r>
            <a:r>
              <a:rPr lang="en-US" sz="3600" b="1" kern="1200" cap="small" dirty="0" smtClean="0"/>
              <a:t>Jurisdiction</a:t>
            </a:r>
            <a:endParaRPr lang="en-US" sz="3600" b="1" kern="1200" cap="small" dirty="0"/>
          </a:p>
        </p:txBody>
      </p:sp>
      <p:sp>
        <p:nvSpPr>
          <p:cNvPr id="3" name="Content Placeholder 2"/>
          <p:cNvSpPr>
            <a:spLocks noGrp="1"/>
          </p:cNvSpPr>
          <p:nvPr>
            <p:ph idx="1"/>
          </p:nvPr>
        </p:nvSpPr>
        <p:spPr/>
        <p:txBody>
          <a:bodyPr/>
          <a:lstStyle/>
          <a:p>
            <a:r>
              <a:rPr lang="en-US" sz="2400" dirty="0"/>
              <a:t>The jurisdiction and classification process is governed by an “Order of Review”</a:t>
            </a:r>
          </a:p>
          <a:p>
            <a:pPr lvl="1"/>
            <a:r>
              <a:rPr lang="en-US" sz="1800" dirty="0"/>
              <a:t>ITAR §121.1(b)</a:t>
            </a:r>
          </a:p>
          <a:p>
            <a:pPr lvl="2"/>
            <a:r>
              <a:rPr lang="en-US" sz="1800" dirty="0"/>
              <a:t>Online Decision Tool: </a:t>
            </a:r>
          </a:p>
          <a:p>
            <a:pPr marL="914400" lvl="2" indent="0">
              <a:buNone/>
            </a:pPr>
            <a:r>
              <a:rPr lang="en-US" sz="1800" dirty="0">
                <a:hlinkClick r:id="rId3"/>
              </a:rPr>
              <a:t>http://pmddtc.state.gov/licensing/dt_OrderofReview.htm</a:t>
            </a:r>
            <a:endParaRPr lang="en-US" sz="1800" dirty="0"/>
          </a:p>
          <a:p>
            <a:pPr lvl="1"/>
            <a:r>
              <a:rPr lang="en-US" sz="1800" dirty="0"/>
              <a:t>EAR 774 Supplement No. 4</a:t>
            </a:r>
          </a:p>
          <a:p>
            <a:pPr lvl="2"/>
            <a:r>
              <a:rPr lang="en-US" sz="1800" dirty="0"/>
              <a:t>Online Decision Tool:</a:t>
            </a:r>
          </a:p>
          <a:p>
            <a:pPr marL="914400" lvl="2" indent="0">
              <a:buNone/>
            </a:pPr>
            <a:r>
              <a:rPr lang="en-US" sz="1800" dirty="0">
                <a:hlinkClick r:id="rId4"/>
              </a:rPr>
              <a:t>http://www.bis.doc.gov/index.php/export-control-classification-interactive-tool</a:t>
            </a:r>
            <a:endParaRPr lang="en-US" sz="1800" dirty="0"/>
          </a:p>
          <a:p>
            <a:r>
              <a:rPr lang="en-US" sz="2400" dirty="0"/>
              <a:t>The Order of Review defines the steps for reviewing the ITAR and then the EAR to assess jurisdiction and classification</a:t>
            </a:r>
          </a:p>
          <a:p>
            <a:endParaRPr lang="en-US" sz="2800" kern="1200" dirty="0"/>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val="70164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USML Structure</a:t>
            </a:r>
          </a:p>
        </p:txBody>
      </p:sp>
      <p:sp>
        <p:nvSpPr>
          <p:cNvPr id="3" name="Content Placeholder 2"/>
          <p:cNvSpPr>
            <a:spLocks noGrp="1"/>
          </p:cNvSpPr>
          <p:nvPr>
            <p:ph idx="1"/>
          </p:nvPr>
        </p:nvSpPr>
        <p:spPr>
          <a:xfrm>
            <a:off x="381000" y="1752600"/>
            <a:ext cx="83820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buNone/>
            </a:pPr>
            <a:r>
              <a:rPr lang="en-US" sz="2800" dirty="0">
                <a:latin typeface="Tahoma" panose="020B0604030504040204" pitchFamily="34" charset="0"/>
                <a:ea typeface="Tahoma" panose="020B0604030504040204" pitchFamily="34" charset="0"/>
                <a:cs typeface="Tahoma" panose="020B0604030504040204" pitchFamily="34" charset="0"/>
              </a:rPr>
              <a:t>USML Structure</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The USML is divided into 21 categories</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Each USML category includes paragraphs for articles, technical data, and defense services</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Review each category to determine if your item is described in an entry under that category</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Items may be described by multiple entries</a:t>
            </a:r>
          </a:p>
          <a:p>
            <a:pPr marL="0" indent="0" eaLnBrk="1" hangingPunct="1">
              <a:buNone/>
            </a:pPr>
            <a:r>
              <a:rPr lang="en-US" sz="2800" dirty="0">
                <a:latin typeface="Tahoma" panose="020B0604030504040204" pitchFamily="34" charset="0"/>
                <a:ea typeface="Tahoma" panose="020B0604030504040204" pitchFamily="34" charset="0"/>
                <a:cs typeface="Tahoma" panose="020B0604030504040204" pitchFamily="34" charset="0"/>
              </a:rPr>
              <a:t>Entries are either “enumerated” or “catch-all”</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A “catch-all” control does not refer to specific types of items; rather, it controls </a:t>
            </a:r>
            <a:r>
              <a:rPr lang="en-US" sz="2000" i="1" dirty="0">
                <a:latin typeface="Tahoma" panose="020B0604030504040204" pitchFamily="34" charset="0"/>
                <a:ea typeface="Tahoma" panose="020B0604030504040204" pitchFamily="34" charset="0"/>
                <a:cs typeface="Tahoma" panose="020B0604030504040204" pitchFamily="34" charset="0"/>
              </a:rPr>
              <a:t>unspecified</a:t>
            </a:r>
            <a:r>
              <a:rPr lang="en-US" sz="2000" dirty="0">
                <a:latin typeface="Tahoma" panose="020B0604030504040204" pitchFamily="34" charset="0"/>
                <a:ea typeface="Tahoma" panose="020B0604030504040204" pitchFamily="34" charset="0"/>
                <a:cs typeface="Tahoma" panose="020B0604030504040204" pitchFamily="34" charset="0"/>
              </a:rPr>
              <a:t> “specially designed” items (Note </a:t>
            </a:r>
            <a:r>
              <a:rPr lang="en-US" sz="2000" dirty="0" smtClean="0">
                <a:latin typeface="Tahoma" panose="020B0604030504040204" pitchFamily="34" charset="0"/>
                <a:ea typeface="Tahoma" panose="020B0604030504040204" pitchFamily="34" charset="0"/>
                <a:cs typeface="Tahoma" panose="020B0604030504040204" pitchFamily="34" charset="0"/>
              </a:rPr>
              <a:t>to ITAR </a:t>
            </a:r>
            <a:r>
              <a:rPr lang="en-US" sz="2000" dirty="0">
                <a:latin typeface="Tahoma" panose="020B0604030504040204" pitchFamily="34" charset="0"/>
                <a:ea typeface="Tahoma" panose="020B0604030504040204" pitchFamily="34" charset="0"/>
                <a:cs typeface="Tahoma" panose="020B0604030504040204" pitchFamily="34" charset="0"/>
              </a:rPr>
              <a:t>§120.41(b))</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11525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USML </a:t>
            </a:r>
            <a:r>
              <a:rPr lang="en-US" sz="3200" b="1" kern="1200" cap="small" dirty="0" smtClean="0"/>
              <a:t>Structure</a:t>
            </a:r>
            <a:endParaRPr lang="en-US" sz="3200" b="1" kern="1200" cap="small" dirty="0"/>
          </a:p>
        </p:txBody>
      </p:sp>
      <p:sp>
        <p:nvSpPr>
          <p:cNvPr id="3" name="Content Placeholder 2"/>
          <p:cNvSpPr>
            <a:spLocks noGrp="1"/>
          </p:cNvSpPr>
          <p:nvPr>
            <p:ph idx="1"/>
          </p:nvPr>
        </p:nvSpPr>
        <p:spPr>
          <a:xfrm>
            <a:off x="685800" y="18288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buNone/>
            </a:pPr>
            <a:r>
              <a:rPr lang="en-US" sz="2800" dirty="0">
                <a:latin typeface="Tahoma" panose="020B0604030504040204" pitchFamily="34" charset="0"/>
                <a:ea typeface="Tahoma" panose="020B0604030504040204" pitchFamily="34" charset="0"/>
                <a:cs typeface="Tahoma" panose="020B0604030504040204" pitchFamily="34" charset="0"/>
              </a:rPr>
              <a:t>“Catch-all” example</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USML Category VIII(h)(1) – “Parts, components, accessories, and attachments </a:t>
            </a:r>
            <a:r>
              <a:rPr lang="en-US" sz="2000" i="1" dirty="0">
                <a:latin typeface="Tahoma" panose="020B0604030504040204" pitchFamily="34" charset="0"/>
                <a:ea typeface="Tahoma" panose="020B0604030504040204" pitchFamily="34" charset="0"/>
                <a:cs typeface="Tahoma" panose="020B0604030504040204" pitchFamily="34" charset="0"/>
              </a:rPr>
              <a:t>specially designed </a:t>
            </a:r>
            <a:r>
              <a:rPr lang="en-US" sz="2000" dirty="0">
                <a:latin typeface="Tahoma" panose="020B0604030504040204" pitchFamily="34" charset="0"/>
                <a:ea typeface="Tahoma" panose="020B0604030504040204" pitchFamily="34" charset="0"/>
                <a:cs typeface="Tahoma" panose="020B0604030504040204" pitchFamily="34" charset="0"/>
              </a:rPr>
              <a:t>for the B-1B”</a:t>
            </a:r>
          </a:p>
          <a:p>
            <a:pPr marL="0" indent="0" eaLnBrk="1" hangingPunct="1">
              <a:buNone/>
            </a:pPr>
            <a:r>
              <a:rPr lang="en-US" sz="2800" dirty="0">
                <a:latin typeface="Tahoma" panose="020B0604030504040204" pitchFamily="34" charset="0"/>
                <a:ea typeface="Tahoma" panose="020B0604030504040204" pitchFamily="34" charset="0"/>
                <a:cs typeface="Tahoma" panose="020B0604030504040204" pitchFamily="34" charset="0"/>
              </a:rPr>
              <a:t>“Enumerated” examples</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USML Category VIII(a)(1) – “Bombers”</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USML Category VIII(a)(5) – “Unmanned Aerial Vehicles (UAVs) </a:t>
            </a:r>
            <a:r>
              <a:rPr lang="en-US" sz="2000" i="1" dirty="0">
                <a:latin typeface="Tahoma" panose="020B0604030504040204" pitchFamily="34" charset="0"/>
                <a:ea typeface="Tahoma" panose="020B0604030504040204" pitchFamily="34" charset="0"/>
                <a:cs typeface="Tahoma" panose="020B0604030504040204" pitchFamily="34" charset="0"/>
              </a:rPr>
              <a:t>specially designed </a:t>
            </a:r>
            <a:r>
              <a:rPr lang="en-US" sz="2000" dirty="0">
                <a:latin typeface="Tahoma" panose="020B0604030504040204" pitchFamily="34" charset="0"/>
                <a:ea typeface="Tahoma" panose="020B0604030504040204" pitchFamily="34" charset="0"/>
                <a:cs typeface="Tahoma" panose="020B0604030504040204" pitchFamily="34" charset="0"/>
              </a:rPr>
              <a:t>to incorporate a defense article</a:t>
            </a:r>
          </a:p>
          <a:p>
            <a:pPr marL="0" indent="0" eaLnBrk="1" hangingPunct="1">
              <a:buNone/>
            </a:pPr>
            <a:r>
              <a:rPr lang="en-US" sz="2800" dirty="0" smtClean="0">
                <a:latin typeface="Tahoma" panose="020B0604030504040204" pitchFamily="34" charset="0"/>
                <a:ea typeface="Tahoma" panose="020B0604030504040204" pitchFamily="34" charset="0"/>
                <a:cs typeface="Tahoma" panose="020B0604030504040204" pitchFamily="34" charset="0"/>
              </a:rPr>
              <a:t>“Specially </a:t>
            </a:r>
            <a:r>
              <a:rPr lang="en-US" sz="2800" dirty="0">
                <a:latin typeface="Tahoma" panose="020B0604030504040204" pitchFamily="34" charset="0"/>
                <a:ea typeface="Tahoma" panose="020B0604030504040204" pitchFamily="34" charset="0"/>
                <a:cs typeface="Tahoma" panose="020B0604030504040204" pitchFamily="34" charset="0"/>
              </a:rPr>
              <a:t>designed” </a:t>
            </a:r>
            <a:r>
              <a:rPr lang="en-US" dirty="0"/>
              <a:t>≠</a:t>
            </a:r>
            <a:r>
              <a:rPr lang="en-US" sz="2800" dirty="0">
                <a:latin typeface="Tahoma" panose="020B0604030504040204" pitchFamily="34" charset="0"/>
                <a:ea typeface="Tahoma" panose="020B0604030504040204" pitchFamily="34" charset="0"/>
                <a:cs typeface="Tahoma" panose="020B0604030504040204" pitchFamily="34" charset="0"/>
              </a:rPr>
              <a:t> “catch-all</a:t>
            </a:r>
            <a:r>
              <a:rPr lang="en-US" sz="2800" dirty="0" smtClean="0">
                <a:latin typeface="Tahoma" panose="020B0604030504040204" pitchFamily="34" charset="0"/>
                <a:ea typeface="Tahoma" panose="020B0604030504040204" pitchFamily="34" charset="0"/>
                <a:cs typeface="Tahoma" panose="020B0604030504040204" pitchFamily="34" charset="0"/>
              </a:rPr>
              <a:t>” </a:t>
            </a:r>
          </a:p>
          <a:p>
            <a:pPr lvl="1" eaLnBrk="1" hangingPunct="1"/>
            <a:r>
              <a:rPr lang="en-US" sz="2000" dirty="0" smtClean="0">
                <a:latin typeface="Tahoma" panose="020B0604030504040204" pitchFamily="34" charset="0"/>
                <a:ea typeface="Tahoma" panose="020B0604030504040204" pitchFamily="34" charset="0"/>
                <a:cs typeface="Tahoma" panose="020B0604030504040204" pitchFamily="34" charset="0"/>
              </a:rPr>
              <a:t>some enumerated entries use specially designed as a control criterion</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16</a:t>
            </a:fld>
            <a:endParaRPr lang="en-US" dirty="0">
              <a:solidFill>
                <a:srgbClr val="FFFFFF"/>
              </a:solidFill>
            </a:endParaRPr>
          </a:p>
        </p:txBody>
      </p:sp>
    </p:spTree>
    <p:extLst>
      <p:ext uri="{BB962C8B-B14F-4D97-AF65-F5344CB8AC3E}">
        <p14:creationId xmlns:p14="http://schemas.microsoft.com/office/powerpoint/2010/main" val="104295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Order of Review</a:t>
            </a:r>
          </a:p>
        </p:txBody>
      </p:sp>
      <p:sp>
        <p:nvSpPr>
          <p:cNvPr id="9219" name="Rectangle 3"/>
          <p:cNvSpPr>
            <a:spLocks noGrp="1" noChangeArrowheads="1"/>
          </p:cNvSpPr>
          <p:nvPr>
            <p:ph idx="1"/>
          </p:nvPr>
        </p:nvSpPr>
        <p:spPr/>
        <p:txBody>
          <a:bodyPr>
            <a:noAutofit/>
          </a:bodyPr>
          <a:lstStyle/>
          <a:p>
            <a:pPr marL="0" lvl="2" indent="0">
              <a:spcBef>
                <a:spcPts val="600"/>
              </a:spcBef>
              <a:buNone/>
            </a:pPr>
            <a:r>
              <a:rPr lang="en-US" sz="2800" dirty="0">
                <a:latin typeface="Tahoma" panose="020B0604030504040204" pitchFamily="34" charset="0"/>
                <a:ea typeface="Tahoma" panose="020B0604030504040204" pitchFamily="34" charset="0"/>
                <a:cs typeface="Tahoma" panose="020B0604030504040204" pitchFamily="34" charset="0"/>
              </a:rPr>
              <a:t>If described by only one USML entry that </a:t>
            </a:r>
            <a:r>
              <a:rPr lang="en-US" sz="2800" dirty="0" smtClean="0">
                <a:latin typeface="Tahoma" panose="020B0604030504040204" pitchFamily="34" charset="0"/>
                <a:ea typeface="Tahoma" panose="020B0604030504040204" pitchFamily="34" charset="0"/>
                <a:cs typeface="Tahoma" panose="020B0604030504040204" pitchFamily="34" charset="0"/>
              </a:rPr>
              <a:t>does not </a:t>
            </a:r>
            <a:r>
              <a:rPr lang="en-US" sz="2800" dirty="0">
                <a:latin typeface="Tahoma" panose="020B0604030504040204" pitchFamily="34" charset="0"/>
                <a:ea typeface="Tahoma" panose="020B0604030504040204" pitchFamily="34" charset="0"/>
                <a:cs typeface="Tahoma" panose="020B0604030504040204" pitchFamily="34" charset="0"/>
              </a:rPr>
              <a:t>use the term “specially designed,” then your analysis is complete and the item is ITAR-controlled under that USML category</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val="2599848281"/>
              </p:ext>
            </p:extLst>
          </p:nvPr>
        </p:nvGraphicFramePr>
        <p:xfrm>
          <a:off x="1386840" y="3886200"/>
          <a:ext cx="5181600" cy="231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5" descr="178701_papel-de-parede-nirvana--178701_1600x1200.jpg"/>
          <p:cNvPicPr>
            <a:picLocks noChangeAspect="1"/>
          </p:cNvPicPr>
          <p:nvPr/>
        </p:nvPicPr>
        <p:blipFill>
          <a:blip r:embed="rId8" cstate="print"/>
          <a:srcRect/>
          <a:stretch>
            <a:fillRect/>
          </a:stretch>
        </p:blipFill>
        <p:spPr bwMode="auto">
          <a:xfrm>
            <a:off x="6736080" y="4589145"/>
            <a:ext cx="1036320" cy="777240"/>
          </a:xfrm>
          <a:prstGeom prst="rect">
            <a:avLst/>
          </a:prstGeom>
          <a:noFill/>
          <a:ln w="9525">
            <a:noFill/>
            <a:miter lim="800000"/>
            <a:headEnd/>
            <a:tailEnd/>
          </a:ln>
        </p:spPr>
      </p:pic>
      <p:sp>
        <p:nvSpPr>
          <p:cNvPr id="8" name="Rectangle 7"/>
          <p:cNvSpPr/>
          <p:nvPr/>
        </p:nvSpPr>
        <p:spPr bwMode="auto">
          <a:xfrm>
            <a:off x="1383030" y="4490720"/>
            <a:ext cx="838200" cy="1097280"/>
          </a:xfrm>
          <a:prstGeom prst="rect">
            <a:avLst/>
          </a:prstGeom>
          <a:noFill/>
          <a:ln w="44450" cap="flat" cmpd="sng" algn="ctr">
            <a:solidFill>
              <a:srgbClr val="FFFF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pPr>
            <a:endParaRPr kumimoji="0" lang="en-US" sz="1200" b="0" i="0" u="none" strike="noStrike" cap="none" normalizeH="0" baseline="0" dirty="0">
              <a:ln>
                <a:noFill/>
              </a:ln>
              <a:solidFill>
                <a:schemeClr val="tx1"/>
              </a:solidFill>
              <a:effectLst/>
              <a:latin typeface="Tahoma"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17</a:t>
            </a:fld>
            <a:endParaRPr lang="en-US" dirty="0">
              <a:solidFill>
                <a:srgbClr val="FFFFFF"/>
              </a:solidFill>
            </a:endParaRPr>
          </a:p>
        </p:txBody>
      </p:sp>
    </p:spTree>
    <p:extLst>
      <p:ext uri="{BB962C8B-B14F-4D97-AF65-F5344CB8AC3E}">
        <p14:creationId xmlns:p14="http://schemas.microsoft.com/office/powerpoint/2010/main" val="4183694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Order of </a:t>
            </a:r>
            <a:r>
              <a:rPr lang="en-US" sz="3200" b="1" kern="1200" cap="small" dirty="0" smtClean="0"/>
              <a:t>Review</a:t>
            </a:r>
            <a:endParaRPr lang="en-US" sz="3200" b="1" kern="1200" cap="small" dirty="0"/>
          </a:p>
        </p:txBody>
      </p:sp>
      <p:sp>
        <p:nvSpPr>
          <p:cNvPr id="9219" name="Rectangle 3"/>
          <p:cNvSpPr>
            <a:spLocks noGrp="1" noChangeArrowheads="1"/>
          </p:cNvSpPr>
          <p:nvPr>
            <p:ph idx="1"/>
          </p:nvPr>
        </p:nvSpPr>
        <p:spPr/>
        <p:txBody>
          <a:bodyPr>
            <a:noAutofit/>
          </a:bodyPr>
          <a:lstStyle/>
          <a:p>
            <a:pPr>
              <a:spcBef>
                <a:spcPts val="600"/>
              </a:spcBef>
            </a:pPr>
            <a:r>
              <a:rPr lang="en-US" sz="2800" dirty="0">
                <a:latin typeface="Tahoma" panose="020B0604030504040204" pitchFamily="34" charset="0"/>
                <a:ea typeface="Tahoma" panose="020B0604030504040204" pitchFamily="34" charset="0"/>
                <a:cs typeface="Tahoma" panose="020B0604030504040204" pitchFamily="34" charset="0"/>
              </a:rPr>
              <a:t>If described in multiple paragraphs, any paragraph that is designated as Significant Military Equipment (SME) takes precedence over a non-SME paragraph</a:t>
            </a:r>
          </a:p>
          <a:p>
            <a:pPr>
              <a:spcBef>
                <a:spcPts val="600"/>
              </a:spcBef>
            </a:pP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600"/>
              </a:spcBef>
            </a:pPr>
            <a:r>
              <a:rPr lang="en-US" sz="2800" dirty="0">
                <a:latin typeface="Tahoma" panose="020B0604030504040204" pitchFamily="34" charset="0"/>
                <a:ea typeface="Tahoma" panose="020B0604030504040204" pitchFamily="34" charset="0"/>
                <a:cs typeface="Tahoma" panose="020B0604030504040204" pitchFamily="34" charset="0"/>
              </a:rPr>
              <a:t>If described in </a:t>
            </a:r>
            <a:r>
              <a:rPr lang="en-US" sz="2800" dirty="0" smtClean="0">
                <a:latin typeface="Tahoma" panose="020B0604030504040204" pitchFamily="34" charset="0"/>
                <a:ea typeface="Tahoma" panose="020B0604030504040204" pitchFamily="34" charset="0"/>
                <a:cs typeface="Tahoma" panose="020B0604030504040204" pitchFamily="34" charset="0"/>
              </a:rPr>
              <a:t>an enumerated entry that </a:t>
            </a:r>
            <a:r>
              <a:rPr lang="en-US" sz="2800" dirty="0">
                <a:latin typeface="Tahoma" panose="020B0604030504040204" pitchFamily="34" charset="0"/>
                <a:ea typeface="Tahoma" panose="020B0604030504040204" pitchFamily="34" charset="0"/>
                <a:cs typeface="Tahoma" panose="020B0604030504040204" pitchFamily="34" charset="0"/>
              </a:rPr>
              <a:t>uses “specially designed” control text, </a:t>
            </a:r>
            <a:r>
              <a:rPr lang="en-US" sz="2800" dirty="0" smtClean="0">
                <a:latin typeface="Tahoma" panose="020B0604030504040204" pitchFamily="34" charset="0"/>
                <a:ea typeface="Tahoma" panose="020B0604030504040204" pitchFamily="34" charset="0"/>
                <a:cs typeface="Tahoma" panose="020B0604030504040204" pitchFamily="34" charset="0"/>
              </a:rPr>
              <a:t>a </a:t>
            </a:r>
            <a:r>
              <a:rPr lang="en-US" sz="2800" dirty="0">
                <a:latin typeface="Tahoma" panose="020B0604030504040204" pitchFamily="34" charset="0"/>
                <a:ea typeface="Tahoma" panose="020B0604030504040204" pitchFamily="34" charset="0"/>
                <a:cs typeface="Tahoma" panose="020B0604030504040204" pitchFamily="34" charset="0"/>
              </a:rPr>
              <a:t>“specially designed” analysis is required</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18</a:t>
            </a:fld>
            <a:endParaRPr lang="en-US" dirty="0">
              <a:solidFill>
                <a:srgbClr val="FFFFFF"/>
              </a:solidFill>
            </a:endParaRPr>
          </a:p>
        </p:txBody>
      </p:sp>
    </p:spTree>
    <p:extLst>
      <p:ext uri="{BB962C8B-B14F-4D97-AF65-F5344CB8AC3E}">
        <p14:creationId xmlns:p14="http://schemas.microsoft.com/office/powerpoint/2010/main" val="51240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Order of </a:t>
            </a:r>
            <a:r>
              <a:rPr lang="en-US" sz="3200" b="1" kern="1200" cap="small" dirty="0" smtClean="0"/>
              <a:t>Review</a:t>
            </a:r>
            <a:endParaRPr lang="en-US" sz="3200" b="1" kern="1200" cap="small"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If not described by an enumerated entry on the USML, your next step is to see if the item is described in a “catch-all” paragraph</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“Catch-all” paragraphs all require a   “specially designed” analysis</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val="1379301969"/>
              </p:ext>
            </p:extLst>
          </p:nvPr>
        </p:nvGraphicFramePr>
        <p:xfrm>
          <a:off x="1051560" y="4394200"/>
          <a:ext cx="5181600" cy="231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5" descr="178701_papel-de-parede-nirvana--178701_1600x1200.jpg"/>
          <p:cNvPicPr>
            <a:picLocks noChangeAspect="1"/>
          </p:cNvPicPr>
          <p:nvPr/>
        </p:nvPicPr>
        <p:blipFill>
          <a:blip r:embed="rId8" cstate="print"/>
          <a:srcRect/>
          <a:stretch>
            <a:fillRect/>
          </a:stretch>
        </p:blipFill>
        <p:spPr bwMode="auto">
          <a:xfrm>
            <a:off x="6400800" y="5097145"/>
            <a:ext cx="1036320" cy="777240"/>
          </a:xfrm>
          <a:prstGeom prst="rect">
            <a:avLst/>
          </a:prstGeom>
          <a:noFill/>
          <a:ln w="9525">
            <a:noFill/>
            <a:miter lim="800000"/>
            <a:headEnd/>
            <a:tailEnd/>
          </a:ln>
        </p:spPr>
      </p:pic>
      <p:sp>
        <p:nvSpPr>
          <p:cNvPr id="4" name="Rectangle 3"/>
          <p:cNvSpPr/>
          <p:nvPr/>
        </p:nvSpPr>
        <p:spPr bwMode="auto">
          <a:xfrm>
            <a:off x="1905000" y="4998720"/>
            <a:ext cx="838200" cy="1097280"/>
          </a:xfrm>
          <a:prstGeom prst="rect">
            <a:avLst/>
          </a:prstGeom>
          <a:noFill/>
          <a:ln w="44450" cap="flat" cmpd="sng" algn="ctr">
            <a:solidFill>
              <a:srgbClr val="FFFF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pPr>
            <a:endParaRPr kumimoji="0" lang="en-US" sz="1200" b="0" i="0" u="none" strike="noStrike" cap="none" normalizeH="0" baseline="0" dirty="0">
              <a:ln>
                <a:noFill/>
              </a:ln>
              <a:solidFill>
                <a:schemeClr val="tx1"/>
              </a:solidFill>
              <a:effectLst/>
              <a:latin typeface="Tahoma" pitchFamily="34"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19</a:t>
            </a:fld>
            <a:endParaRPr lang="en-US" dirty="0">
              <a:solidFill>
                <a:srgbClr val="FFFFFF"/>
              </a:solidFill>
            </a:endParaRPr>
          </a:p>
        </p:txBody>
      </p:sp>
    </p:spTree>
    <p:extLst>
      <p:ext uri="{BB962C8B-B14F-4D97-AF65-F5344CB8AC3E}">
        <p14:creationId xmlns:p14="http://schemas.microsoft.com/office/powerpoint/2010/main" val="322556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p:nvPr>
        </p:nvSpPr>
        <p:spPr>
          <a:xfrm>
            <a:off x="228600" y="228600"/>
            <a:ext cx="8686800" cy="1143000"/>
          </a:xfrm>
          <a:prstGeom prst="rect">
            <a:avLst/>
          </a:prstGeom>
        </p:spPr>
        <p:txBody>
          <a:bodyPr/>
          <a:lstStyle>
            <a:lvl1pPr>
              <a:defRPr sz="3600"/>
            </a:lvl1pPr>
          </a:lstStyle>
          <a:p>
            <a:r>
              <a:rPr lang="en-US" dirty="0" smtClean="0"/>
              <a:t> </a:t>
            </a:r>
            <a:endParaRPr dirty="0"/>
          </a:p>
        </p:txBody>
      </p:sp>
      <p:sp>
        <p:nvSpPr>
          <p:cNvPr id="354" name="Shape 354"/>
          <p:cNvSpPr>
            <a:spLocks noGrp="1"/>
          </p:cNvSpPr>
          <p:nvPr>
            <p:ph type="body" idx="1"/>
          </p:nvPr>
        </p:nvSpPr>
        <p:spPr>
          <a:xfrm>
            <a:off x="685800" y="1712912"/>
            <a:ext cx="7772400" cy="2325688"/>
          </a:xfrm>
          <a:prstGeom prst="rect">
            <a:avLst/>
          </a:prstGeom>
        </p:spPr>
        <p:txBody>
          <a:bodyPr>
            <a:normAutofit lnSpcReduction="10000"/>
          </a:bodyPr>
          <a:lstStyle/>
          <a:p>
            <a:pPr marL="0" indent="0" algn="ctr">
              <a:lnSpc>
                <a:spcPct val="120000"/>
              </a:lnSpc>
              <a:spcBef>
                <a:spcPts val="600"/>
              </a:spcBef>
              <a:buNone/>
              <a:defRPr sz="2400">
                <a:latin typeface="Arial"/>
                <a:ea typeface="Arial"/>
                <a:cs typeface="Arial"/>
                <a:sym typeface="Arial"/>
              </a:defRPr>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spcBef>
                <a:spcPts val="600"/>
              </a:spcBef>
              <a:buNone/>
              <a:defRPr sz="2400">
                <a:latin typeface="Arial"/>
                <a:ea typeface="Arial"/>
                <a:cs typeface="Arial"/>
                <a:sym typeface="Arial"/>
              </a:defRPr>
            </a:pPr>
            <a:r>
              <a:rPr lang="en-US" sz="3200" b="1" cap="small" dirty="0" smtClean="0">
                <a:solidFill>
                  <a:srgbClr val="FFFFFF"/>
                </a:solidFill>
                <a:latin typeface="Tahoma" panose="020B0604030504040204" pitchFamily="34" charset="0"/>
                <a:ea typeface="Tahoma" panose="020B0604030504040204" pitchFamily="34" charset="0"/>
                <a:cs typeface="Tahoma" panose="020B0604030504040204" pitchFamily="34" charset="0"/>
              </a:rPr>
              <a:t>Commodity Jurisdiction and Classification</a:t>
            </a:r>
          </a:p>
          <a:p>
            <a:pPr marL="0" indent="0" algn="ctr">
              <a:lnSpc>
                <a:spcPct val="120000"/>
              </a:lnSpc>
              <a:spcBef>
                <a:spcPts val="600"/>
              </a:spcBef>
              <a:buNone/>
              <a:defRPr sz="2400">
                <a:latin typeface="Arial"/>
                <a:ea typeface="Arial"/>
                <a:cs typeface="Arial"/>
                <a:sym typeface="Arial"/>
              </a:defRPr>
            </a:pPr>
            <a:r>
              <a:rPr lang="en-US" sz="2200" b="1" cap="small" dirty="0" smtClean="0">
                <a:solidFill>
                  <a:srgbClr val="FFFFFF"/>
                </a:solidFill>
                <a:latin typeface="Tahoma" panose="020B0604030504040204" pitchFamily="34" charset="0"/>
                <a:ea typeface="+mj-ea"/>
                <a:cs typeface="Times New Roman"/>
              </a:rPr>
              <a:t>February 22, 2018</a:t>
            </a: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spcBef>
                <a:spcPts val="600"/>
              </a:spcBef>
              <a:buNone/>
              <a:defRPr sz="2400">
                <a:latin typeface="Arial"/>
                <a:ea typeface="Arial"/>
                <a:cs typeface="Arial"/>
                <a:sym typeface="Arial"/>
              </a:defRPr>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600"/>
              </a:spcBef>
              <a:buNone/>
              <a:defRPr sz="2400">
                <a:latin typeface="Arial"/>
                <a:ea typeface="Arial"/>
                <a:cs typeface="Arial"/>
                <a:sym typeface="Arial"/>
              </a:defRPr>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81000" y="2895600"/>
            <a:ext cx="3657600" cy="1143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Times New Roman"/>
            </a:endParaRPr>
          </a:p>
        </p:txBody>
      </p:sp>
      <p:sp>
        <p:nvSpPr>
          <p:cNvPr id="6" name="Rectangle 5"/>
          <p:cNvSpPr/>
          <p:nvPr/>
        </p:nvSpPr>
        <p:spPr>
          <a:xfrm>
            <a:off x="2049514" y="4178302"/>
            <a:ext cx="5044971" cy="1243417"/>
          </a:xfrm>
          <a:prstGeom prst="rect">
            <a:avLst/>
          </a:prstGeom>
        </p:spPr>
        <p:txBody>
          <a:bodyPr wrap="square">
            <a:spAutoFit/>
          </a:bodyPr>
          <a:lstStyle/>
          <a:p>
            <a:pPr algn="ctr">
              <a:lnSpc>
                <a:spcPct val="120000"/>
              </a:lnSpc>
              <a:spcBef>
                <a:spcPts val="600"/>
              </a:spcBef>
              <a:defRPr sz="2400">
                <a:latin typeface="Arial"/>
                <a:ea typeface="Arial"/>
                <a:cs typeface="Arial"/>
                <a:sym typeface="Arial"/>
              </a:defRPr>
            </a:pPr>
            <a:r>
              <a:rPr lang="en-US" sz="1800" b="1" cap="small"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Tahoma"/>
              </a:rPr>
              <a:t>U.S. Department of State</a:t>
            </a:r>
          </a:p>
          <a:p>
            <a:pPr algn="ctr">
              <a:lnSpc>
                <a:spcPct val="120000"/>
              </a:lnSpc>
              <a:spcBef>
                <a:spcPts val="600"/>
              </a:spcBef>
              <a:defRPr sz="2400">
                <a:latin typeface="Arial"/>
                <a:ea typeface="Arial"/>
                <a:cs typeface="Arial"/>
                <a:sym typeface="Arial"/>
              </a:defRPr>
            </a:pPr>
            <a:r>
              <a:rPr lang="en-US" sz="1800" b="1" cap="small"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Tahoma"/>
              </a:rPr>
              <a:t>Office of Defense Trade Controls Policy</a:t>
            </a:r>
          </a:p>
          <a:p>
            <a:pPr algn="ctr">
              <a:lnSpc>
                <a:spcPct val="120000"/>
              </a:lnSpc>
              <a:spcBef>
                <a:spcPts val="600"/>
              </a:spcBef>
              <a:defRPr sz="2400">
                <a:latin typeface="Arial"/>
                <a:ea typeface="Arial"/>
                <a:cs typeface="Arial"/>
                <a:sym typeface="Arial"/>
              </a:defRPr>
            </a:pPr>
            <a:r>
              <a:rPr lang="en-US" sz="1800" b="1" cap="small"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Tahoma"/>
              </a:rPr>
              <a:t>Travis W. Schultz</a:t>
            </a:r>
            <a:endParaRPr lang="en-US" sz="18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2"/>
          </p:nvPr>
        </p:nvSpPr>
        <p:spPr/>
        <p:txBody>
          <a:bodyPr/>
          <a:lstStyle/>
          <a:p>
            <a:endParaRPr lang="en-US" dirty="0"/>
          </a:p>
        </p:txBody>
      </p:sp>
    </p:spTree>
    <p:extLst>
      <p:ext uri="{BB962C8B-B14F-4D97-AF65-F5344CB8AC3E}">
        <p14:creationId xmlns:p14="http://schemas.microsoft.com/office/powerpoint/2010/main" val="49143229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019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Order of </a:t>
            </a:r>
            <a:r>
              <a:rPr lang="en-US" sz="3200" b="1" kern="1200" cap="small" dirty="0" smtClean="0"/>
              <a:t>Review</a:t>
            </a:r>
            <a:endParaRPr lang="en-US" sz="3200" b="1" kern="1200" cap="small" dirty="0"/>
          </a:p>
        </p:txBody>
      </p:sp>
      <p:sp>
        <p:nvSpPr>
          <p:cNvPr id="3" name="Content Placeholder 2"/>
          <p:cNvSpPr>
            <a:spLocks noGrp="1"/>
          </p:cNvSpPr>
          <p:nvPr>
            <p:ph idx="1"/>
          </p:nvPr>
        </p:nvSpPr>
        <p:spPr>
          <a:xfrm>
            <a:off x="685800" y="19050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rPr>
              <a:t>Is the item described by a paragraph that uses the phrase “specially designed”?</a:t>
            </a: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Example: USML Category VII(g)(3) - Composite armor parts and components specially designed for USML Category VII vehicles; </a:t>
            </a:r>
          </a:p>
          <a:p>
            <a:pPr lvl="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If yes, perform the ITAR §120.41 “specially designed” analysis</a:t>
            </a:r>
          </a:p>
          <a:p>
            <a:pPr lvl="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If the item is not described in any USML paragraph, then it is not ITAR-controlled and the review moves to the EAR</a:t>
            </a:r>
            <a:endParaRPr lang="en-US" sz="2800" dirty="0">
              <a:solidFill>
                <a:srgbClr val="FFFFFF"/>
              </a:solidFill>
              <a:latin typeface="Times New Roman" pitchFamily="18" charset="0"/>
              <a:cs typeface="Times New Roman" pitchFamily="18"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20</a:t>
            </a:fld>
            <a:endParaRPr lang="en-US" dirty="0">
              <a:solidFill>
                <a:srgbClr val="FFFFFF"/>
              </a:solidFill>
            </a:endParaRPr>
          </a:p>
        </p:txBody>
      </p:sp>
    </p:spTree>
    <p:extLst>
      <p:ext uri="{BB962C8B-B14F-4D97-AF65-F5344CB8AC3E}">
        <p14:creationId xmlns:p14="http://schemas.microsoft.com/office/powerpoint/2010/main" val="55279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81000" y="1905000"/>
            <a:ext cx="84582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“Specially designed” controls are structured as a “catch</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and release</a:t>
            </a:r>
            <a:r>
              <a:rPr lang="en-US" sz="2800" i="1" dirty="0">
                <a:latin typeface="Tahoma" panose="020B0604030504040204" pitchFamily="34" charset="0"/>
                <a:ea typeface="Tahoma" panose="020B0604030504040204" pitchFamily="34" charset="0"/>
                <a:cs typeface="Tahoma" panose="020B0604030504040204" pitchFamily="34" charset="0"/>
              </a:rPr>
              <a:t>”</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There are two “catches” </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A commodity or software may be specially designed if:</a:t>
            </a:r>
            <a:endPar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§120.41(a)(1) As a result of development, it has properties peculiarly responsible for achieving or exceeding the controlled performance levels, characteristics, or functions </a:t>
            </a:r>
            <a:r>
              <a:rPr lang="en-US" sz="2400" dirty="0">
                <a:latin typeface="Tahoma" panose="020B0604030504040204" pitchFamily="34" charset="0"/>
                <a:ea typeface="Tahoma" panose="020B0604030504040204" pitchFamily="34" charset="0"/>
                <a:cs typeface="Tahoma" panose="020B0604030504040204" pitchFamily="34" charset="0"/>
              </a:rPr>
              <a:t>described in the relevant USML paragraph</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120.41</a:t>
            </a: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21</a:t>
            </a:fld>
            <a:endParaRPr lang="en-US" dirty="0">
              <a:solidFill>
                <a:srgbClr val="FFFFFF"/>
              </a:solidFill>
            </a:endParaRPr>
          </a:p>
        </p:txBody>
      </p:sp>
    </p:spTree>
    <p:extLst>
      <p:ext uri="{BB962C8B-B14F-4D97-AF65-F5344CB8AC3E}">
        <p14:creationId xmlns:p14="http://schemas.microsoft.com/office/powerpoint/2010/main" val="148208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1536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buNone/>
            </a:pPr>
            <a:r>
              <a:rPr lang="en-US" sz="2800" dirty="0" smtClean="0">
                <a:solidFill>
                  <a:srgbClr val="FFFFFF"/>
                </a:solidFill>
                <a:latin typeface="Tahoma" panose="020B0604030504040204" pitchFamily="34" charset="0"/>
                <a:ea typeface="Tahoma" panose="020B0604030504040204" pitchFamily="34" charset="0"/>
                <a:cs typeface="Tahoma" panose="020B0604030504040204" pitchFamily="34" charset="0"/>
              </a:rPr>
              <a:t>As </a:t>
            </a:r>
            <a:r>
              <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rPr>
              <a:t>a result of </a:t>
            </a:r>
            <a:r>
              <a:rPr lang="en-US" sz="2800" dirty="0" smtClean="0">
                <a:solidFill>
                  <a:srgbClr val="FFFFFF"/>
                </a:solidFill>
                <a:latin typeface="Tahoma" panose="020B0604030504040204" pitchFamily="34" charset="0"/>
                <a:ea typeface="Tahoma" panose="020B0604030504040204" pitchFamily="34" charset="0"/>
                <a:cs typeface="Tahoma" panose="020B0604030504040204" pitchFamily="34" charset="0"/>
              </a:rPr>
              <a:t>development:</a:t>
            </a:r>
            <a:endPar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Even if a commodity or software is capable of use with a defense article, it is not captured by paragraph (a)(1) unless someone did something during the commodity’s development for it to achieve or exceed the performance levels, characteristics, or functions described in a referenced USML paragraph</a:t>
            </a:r>
            <a:endParaRPr lang="en-US" sz="20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22</a:t>
            </a:fld>
            <a:endParaRPr lang="en-US" dirty="0">
              <a:solidFill>
                <a:srgbClr val="FFFFFF"/>
              </a:solidFill>
            </a:endParaRPr>
          </a:p>
        </p:txBody>
      </p:sp>
    </p:spTree>
    <p:extLst>
      <p:ext uri="{BB962C8B-B14F-4D97-AF65-F5344CB8AC3E}">
        <p14:creationId xmlns:p14="http://schemas.microsoft.com/office/powerpoint/2010/main" val="397544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1536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buNone/>
            </a:pPr>
            <a:r>
              <a:rPr lang="en-US" sz="2800" dirty="0">
                <a:latin typeface="Tahoma" panose="020B0604030504040204" pitchFamily="34" charset="0"/>
                <a:ea typeface="Tahoma" panose="020B0604030504040204" pitchFamily="34" charset="0"/>
                <a:cs typeface="Tahoma" panose="020B0604030504040204" pitchFamily="34" charset="0"/>
              </a:rPr>
              <a:t>A </a:t>
            </a:r>
            <a:r>
              <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rPr>
              <a:t>commodity may also be specially designed if it:</a:t>
            </a: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§120.41(a)(2) - is a part, component, accessory, attachment, or software for use in or with a defense article</a:t>
            </a: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While this is a very broad catch, there are five potential “releases” from a “specially designed” control provided by §§120.41(b</a:t>
            </a:r>
            <a:r>
              <a:rPr lang="en-US" sz="2400" dirty="0">
                <a:latin typeface="Tahoma" panose="020B0604030504040204" pitchFamily="34" charset="0"/>
                <a:ea typeface="Tahoma" panose="020B0604030504040204" pitchFamily="34" charset="0"/>
                <a:cs typeface="Tahoma" panose="020B0604030504040204" pitchFamily="34" charset="0"/>
              </a:rPr>
              <a:t>)(1) through (5)</a:t>
            </a:r>
          </a:p>
          <a:p>
            <a:pPr lvl="1"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Rectangle 1"/>
          <p:cNvSpPr/>
          <p:nvPr/>
        </p:nvSpPr>
        <p:spPr bwMode="auto">
          <a:xfrm>
            <a:off x="1600200" y="6248400"/>
            <a:ext cx="5638800" cy="457200"/>
          </a:xfrm>
          <a:prstGeom prst="rect">
            <a:avLst/>
          </a:prstGeom>
          <a:no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176213" indent="-176213">
              <a:buClr>
                <a:srgbClr val="808080"/>
              </a:buClr>
              <a:tabLst>
                <a:tab pos="2743200" algn="dec"/>
                <a:tab pos="3086100" algn="dec"/>
              </a:tabLst>
            </a:pPr>
            <a:endParaRPr lang="en-US" sz="1200" dirty="0">
              <a:solidFill>
                <a:srgbClr val="000000"/>
              </a:solidFill>
              <a:latin typeface="Tahoma" pitchFamily="34" charset="0"/>
              <a:ea typeface="+mn-ea"/>
            </a:endParaRPr>
          </a:p>
        </p:txBody>
      </p:sp>
      <p:sp>
        <p:nvSpPr>
          <p:cNvPr id="3" name="Slide Number Placeholder 2"/>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23</a:t>
            </a:fld>
            <a:endParaRPr lang="en-US" dirty="0">
              <a:solidFill>
                <a:srgbClr val="FFFFFF"/>
              </a:solidFill>
            </a:endParaRPr>
          </a:p>
        </p:txBody>
      </p:sp>
    </p:spTree>
    <p:extLst>
      <p:ext uri="{BB962C8B-B14F-4D97-AF65-F5344CB8AC3E}">
        <p14:creationId xmlns:p14="http://schemas.microsoft.com/office/powerpoint/2010/main" val="33742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16387"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buNone/>
            </a:pPr>
            <a:r>
              <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rPr>
              <a:t>A part, component, accessory, attachment, or software is not “specially designed” if it meets one of the release criteria:</a:t>
            </a: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§120.41(b)(1) - is subject to the EAR pursuant to a CJ determination</a:t>
            </a: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§120.41(b)(2) - is, regardless of form or fit,</a:t>
            </a:r>
          </a:p>
          <a:p>
            <a:pPr marL="457200" lvl="1" indent="0" eaLnBrk="1" hangingPunct="1">
              <a:buNone/>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a fastener, washer, spacer, insulator, grommet, bushing, spring, wire, or solder</a:t>
            </a:r>
            <a:endPar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24</a:t>
            </a:fld>
            <a:endParaRPr lang="en-US" dirty="0">
              <a:solidFill>
                <a:srgbClr val="FFFFFF"/>
              </a:solidFill>
            </a:endParaRPr>
          </a:p>
        </p:txBody>
      </p:sp>
    </p:spTree>
    <p:extLst>
      <p:ext uri="{BB962C8B-B14F-4D97-AF65-F5344CB8AC3E}">
        <p14:creationId xmlns:p14="http://schemas.microsoft.com/office/powerpoint/2010/main" val="2695233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defTabSz="685800">
              <a:lnSpc>
                <a:spcPct val="85000"/>
              </a:lnSpc>
            </a:pPr>
            <a:r>
              <a:rPr lang="en-US" sz="3200" b="1" kern="1200" cap="small" dirty="0"/>
              <a:t>Specially Designed</a:t>
            </a:r>
            <a:br>
              <a:rPr lang="en-US" sz="3200" b="1" kern="1200" cap="small" dirty="0"/>
            </a:br>
            <a:r>
              <a:rPr lang="en-US" sz="3200" b="1" kern="1200" cap="small" dirty="0"/>
              <a:t>ITAR § 120.41 (cont.)</a:t>
            </a:r>
          </a:p>
        </p:txBody>
      </p:sp>
      <p:sp>
        <p:nvSpPr>
          <p:cNvPr id="16387" name="Content Placeholder 2"/>
          <p:cNvSpPr>
            <a:spLocks noGrp="1"/>
          </p:cNvSpPr>
          <p:nvPr>
            <p:ph idx="1"/>
          </p:nvPr>
        </p:nvSpPr>
        <p:spPr>
          <a:xfrm>
            <a:off x="685800" y="18288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buNone/>
            </a:pPr>
            <a:r>
              <a:rPr lang="en-US" sz="2800" dirty="0">
                <a:latin typeface="Tahoma" panose="020B0604030504040204" pitchFamily="34" charset="0"/>
                <a:ea typeface="Tahoma" panose="020B0604030504040204" pitchFamily="34" charset="0"/>
                <a:cs typeface="Tahoma" panose="020B0604030504040204" pitchFamily="34" charset="0"/>
              </a:rPr>
              <a:t>Subsequent to promulgation of the specially designed definition, we defined some of the terms used in paragraph (b)(2)</a:t>
            </a:r>
          </a:p>
          <a:p>
            <a:pPr lvl="1" eaLnBrk="1" hangingPunct="1"/>
            <a:r>
              <a:rPr lang="en-US" sz="2400" dirty="0">
                <a:latin typeface="Tahoma" panose="020B0604030504040204" pitchFamily="34" charset="0"/>
                <a:ea typeface="Tahoma" panose="020B0604030504040204" pitchFamily="34" charset="0"/>
                <a:cs typeface="Tahoma" panose="020B0604030504040204" pitchFamily="34" charset="0"/>
              </a:rPr>
              <a:t>For example, wire: single conductor and stranded conductor, with or without insulation</a:t>
            </a:r>
          </a:p>
          <a:p>
            <a:pPr lvl="1"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H:\GC\GC 3362-13(Carlisle)(Definition of Wire)(Pictur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203192"/>
            <a:ext cx="3048000" cy="204520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25</a:t>
            </a:fld>
            <a:endParaRPr lang="en-US" dirty="0">
              <a:solidFill>
                <a:srgbClr val="FFFFFF"/>
              </a:solidFill>
            </a:endParaRPr>
          </a:p>
        </p:txBody>
      </p:sp>
    </p:spTree>
    <p:extLst>
      <p:ext uri="{BB962C8B-B14F-4D97-AF65-F5344CB8AC3E}">
        <p14:creationId xmlns:p14="http://schemas.microsoft.com/office/powerpoint/2010/main" val="14908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defTabSz="685800">
              <a:lnSpc>
                <a:spcPct val="85000"/>
              </a:lnSpc>
            </a:pPr>
            <a:r>
              <a:rPr lang="en-US" sz="3200" b="1" kern="1200" cap="small" dirty="0"/>
              <a:t>Specially Designed</a:t>
            </a:r>
            <a:br>
              <a:rPr lang="en-US" sz="3200" b="1" kern="1200" cap="small" dirty="0"/>
            </a:br>
            <a:r>
              <a:rPr lang="en-US" sz="3200" b="1" kern="1200" cap="small" dirty="0"/>
              <a:t>ITAR § 120.41 (cont.)</a:t>
            </a:r>
          </a:p>
        </p:txBody>
      </p:sp>
      <p:sp>
        <p:nvSpPr>
          <p:cNvPr id="16387" name="Content Placeholder 2"/>
          <p:cNvSpPr>
            <a:spLocks noGrp="1"/>
          </p:cNvSpPr>
          <p:nvPr>
            <p:ph idx="1"/>
          </p:nvPr>
        </p:nvSpPr>
        <p:spPr>
          <a:xfrm>
            <a:off x="685800" y="1752600"/>
            <a:ext cx="7772400" cy="1219201"/>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buNone/>
            </a:pPr>
            <a:r>
              <a:rPr lang="en-US" sz="2800" dirty="0">
                <a:latin typeface="Tahoma" panose="020B0604030504040204" pitchFamily="34" charset="0"/>
                <a:ea typeface="Tahoma" panose="020B0604030504040204" pitchFamily="34" charset="0"/>
                <a:cs typeface="Tahoma" panose="020B0604030504040204" pitchFamily="34" charset="0"/>
              </a:rPr>
              <a:t>This, on the other hand, is not “wire.” So, do not stretch the meaning of the terms in paragraph (b)(2)</a:t>
            </a: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2" descr="http://makingmoneyfastandslow.com/wp-content/uploads/2015/05/Coaxial_Cab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102" y="3332748"/>
            <a:ext cx="5006340" cy="281749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26</a:t>
            </a:fld>
            <a:endParaRPr lang="en-US" dirty="0">
              <a:solidFill>
                <a:srgbClr val="FFFFFF"/>
              </a:solidFill>
            </a:endParaRPr>
          </a:p>
        </p:txBody>
      </p:sp>
    </p:spTree>
    <p:extLst>
      <p:ext uri="{BB962C8B-B14F-4D97-AF65-F5344CB8AC3E}">
        <p14:creationId xmlns:p14="http://schemas.microsoft.com/office/powerpoint/2010/main" val="2417468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609600" y="18288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Bear in mind that the paragraph (b) releases do not apply to end-items, systems, equipment, firmware, or technical data directly related to defense articles</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See ITAR §120.45 </a:t>
            </a:r>
            <a:r>
              <a:rPr lang="en-US" sz="2800">
                <a:latin typeface="Tahoma" panose="020B0604030504040204" pitchFamily="34" charset="0"/>
                <a:ea typeface="Tahoma" panose="020B0604030504040204" pitchFamily="34" charset="0"/>
                <a:cs typeface="Tahoma" panose="020B0604030504040204" pitchFamily="34" charset="0"/>
              </a:rPr>
              <a:t>for definitions </a:t>
            </a:r>
            <a:r>
              <a:rPr lang="en-US" sz="2800" dirty="0">
                <a:latin typeface="Tahoma" panose="020B0604030504040204" pitchFamily="34" charset="0"/>
                <a:ea typeface="Tahoma" panose="020B0604030504040204" pitchFamily="34" charset="0"/>
                <a:cs typeface="Tahoma" panose="020B0604030504040204" pitchFamily="34" charset="0"/>
              </a:rPr>
              <a:t>of these terms</a:t>
            </a: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27</a:t>
            </a:fld>
            <a:endParaRPr lang="en-US" dirty="0">
              <a:solidFill>
                <a:srgbClr val="FFFFFF"/>
              </a:solidFill>
            </a:endParaRPr>
          </a:p>
        </p:txBody>
      </p:sp>
    </p:spTree>
    <p:extLst>
      <p:ext uri="{BB962C8B-B14F-4D97-AF65-F5344CB8AC3E}">
        <p14:creationId xmlns:p14="http://schemas.microsoft.com/office/powerpoint/2010/main" val="2782137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solidFill>
                  <a:srgbClr val="FFFFFF"/>
                </a:solidFill>
                <a:latin typeface="Tahoma" panose="020B0604030504040204" pitchFamily="34" charset="0"/>
                <a:ea typeface="Tahoma" panose="020B0604030504040204" pitchFamily="34" charset="0"/>
                <a:cs typeface="Tahoma" panose="020B0604030504040204" pitchFamily="34" charset="0"/>
              </a:rPr>
              <a:t>A part, component, accessory, attachment, or software is also not “specially designed” if it:</a:t>
            </a:r>
          </a:p>
          <a:p>
            <a:pPr lvl="1" eaLnBrk="1" hangingPunct="1"/>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§120.41(b)(3) - has the same function, performance capabilities, and the same or “equivalent” form and fit as a commodity or software used in or with a commodity that:</a:t>
            </a:r>
          </a:p>
          <a:p>
            <a:pPr lvl="2" eaLnBrk="1" hangingPunct="1"/>
            <a:r>
              <a:rPr lang="en-US" sz="2000" dirty="0">
                <a:solidFill>
                  <a:srgbClr val="FFFFFF"/>
                </a:solidFill>
                <a:latin typeface="Tahoma" panose="020B0604030504040204" pitchFamily="34" charset="0"/>
                <a:ea typeface="Tahoma" panose="020B0604030504040204" pitchFamily="34" charset="0"/>
                <a:cs typeface="Tahoma" panose="020B0604030504040204" pitchFamily="34" charset="0"/>
              </a:rPr>
              <a:t>is or was in production (i.e., not in development); and</a:t>
            </a:r>
          </a:p>
          <a:p>
            <a:pPr lvl="2" eaLnBrk="1" hangingPunct="1"/>
            <a:r>
              <a:rPr lang="en-US" sz="2000" dirty="0">
                <a:solidFill>
                  <a:srgbClr val="FFFFFF"/>
                </a:solidFill>
                <a:latin typeface="Tahoma" panose="020B0604030504040204" pitchFamily="34" charset="0"/>
                <a:ea typeface="Tahoma" panose="020B0604030504040204" pitchFamily="34" charset="0"/>
                <a:cs typeface="Tahoma" panose="020B0604030504040204" pitchFamily="34" charset="0"/>
              </a:rPr>
              <a:t>is not enumerated on the USML</a:t>
            </a: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28</a:t>
            </a:fld>
            <a:endParaRPr lang="en-US" dirty="0">
              <a:solidFill>
                <a:srgbClr val="FFFFFF"/>
              </a:solidFill>
            </a:endParaRPr>
          </a:p>
        </p:txBody>
      </p:sp>
    </p:spTree>
    <p:extLst>
      <p:ext uri="{BB962C8B-B14F-4D97-AF65-F5344CB8AC3E}">
        <p14:creationId xmlns:p14="http://schemas.microsoft.com/office/powerpoint/2010/main" val="2976277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Defined terms in the definition:</a:t>
            </a:r>
          </a:p>
          <a:p>
            <a:pPr lvl="1" eaLnBrk="1" hangingPunct="1">
              <a:spcAft>
                <a:spcPts val="600"/>
              </a:spcAft>
            </a:pPr>
            <a:r>
              <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rPr>
              <a:t>Function</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 action or actions a commodity is designed to perform </a:t>
            </a:r>
          </a:p>
          <a:p>
            <a:pPr lvl="1" eaLnBrk="1" hangingPunct="1">
              <a:spcAft>
                <a:spcPts val="600"/>
              </a:spcAft>
            </a:pPr>
            <a:r>
              <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rPr>
              <a:t>Performance capability </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the measure of a commodity's effectiveness to perform a designated function in a given environment </a:t>
            </a:r>
            <a:endParaRPr lang="en-US" sz="1800" dirty="0" smtClean="0">
              <a:solidFill>
                <a:srgbClr val="FFFFFF"/>
              </a:solidFill>
              <a:latin typeface="Tahoma" panose="020B0604030504040204" pitchFamily="34" charset="0"/>
              <a:ea typeface="Tahoma" panose="020B0604030504040204" pitchFamily="34" charset="0"/>
              <a:cs typeface="Tahoma" panose="020B0604030504040204" pitchFamily="34" charset="0"/>
            </a:endParaRPr>
          </a:p>
          <a:p>
            <a:pPr lvl="1" eaLnBrk="1" hangingPunct="1"/>
            <a:r>
              <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rPr>
              <a:t>Equivalent</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 form has been modified solely for fit purposes</a:t>
            </a:r>
          </a:p>
          <a:p>
            <a:pPr lvl="1" eaLnBrk="1" hangingPunct="1">
              <a:spcAft>
                <a:spcPts val="600"/>
              </a:spcAft>
            </a:pPr>
            <a:r>
              <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rPr>
              <a:t>Form</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 configuration (including the geometrically measured configuration), material, and material properties that uniquely characterize a commodity </a:t>
            </a:r>
          </a:p>
          <a:p>
            <a:pPr lvl="1" eaLnBrk="1" hangingPunct="1"/>
            <a:r>
              <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rPr>
              <a:t>Fit</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 the ability of a commodity to physically interface or connect with or become an </a:t>
            </a:r>
            <a:r>
              <a:rPr lang="en-US" sz="1800" dirty="0">
                <a:latin typeface="Tahoma" panose="020B0604030504040204" pitchFamily="34" charset="0"/>
                <a:ea typeface="Tahoma" panose="020B0604030504040204" pitchFamily="34" charset="0"/>
                <a:cs typeface="Tahoma" panose="020B0604030504040204" pitchFamily="34" charset="0"/>
              </a:rPr>
              <a:t>integral part of another commodity </a:t>
            </a:r>
          </a:p>
          <a:p>
            <a:pPr lvl="1" eaLnBrk="1" hangingPunct="1">
              <a:spcAft>
                <a:spcPts val="600"/>
              </a:spcAft>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29</a:t>
            </a:fld>
            <a:endParaRPr lang="en-US" dirty="0">
              <a:solidFill>
                <a:srgbClr val="FFFFFF"/>
              </a:solidFill>
            </a:endParaRPr>
          </a:p>
        </p:txBody>
      </p:sp>
    </p:spTree>
    <p:extLst>
      <p:ext uri="{BB962C8B-B14F-4D97-AF65-F5344CB8AC3E}">
        <p14:creationId xmlns:p14="http://schemas.microsoft.com/office/powerpoint/2010/main" val="416801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p:nvPr>
        </p:nvSpPr>
        <p:spPr>
          <a:xfrm>
            <a:off x="1676400" y="228600"/>
            <a:ext cx="6019800" cy="1143000"/>
          </a:xfrm>
          <a:prstGeom prst="rect">
            <a:avLst/>
          </a:prstGeom>
        </p:spPr>
        <p:txBody>
          <a:bodyPr>
            <a:normAutofit/>
          </a:bodyPr>
          <a:lstStyle>
            <a:lvl1pPr>
              <a:defRPr sz="3600"/>
            </a:lvl1pPr>
          </a:lstStyle>
          <a:p>
            <a:r>
              <a:rPr lang="en-US" b="1" kern="1200" cap="small" dirty="0" smtClean="0">
                <a:solidFill>
                  <a:srgbClr val="FFFFFF"/>
                </a:solidFill>
                <a:ea typeface="+mj-ea"/>
                <a:cs typeface="Times New Roman"/>
              </a:rPr>
              <a:t>Agenda</a:t>
            </a:r>
            <a:endParaRPr dirty="0"/>
          </a:p>
        </p:txBody>
      </p:sp>
      <p:sp>
        <p:nvSpPr>
          <p:cNvPr id="354" name="Shape 354"/>
          <p:cNvSpPr>
            <a:spLocks noGrp="1"/>
          </p:cNvSpPr>
          <p:nvPr>
            <p:ph type="body" idx="1"/>
          </p:nvPr>
        </p:nvSpPr>
        <p:spPr>
          <a:xfrm>
            <a:off x="685800" y="1852613"/>
            <a:ext cx="7772400" cy="4495801"/>
          </a:xfrm>
          <a:prstGeom prst="rect">
            <a:avLst/>
          </a:prstGeom>
        </p:spPr>
        <p:txBody>
          <a:bodyPr>
            <a:normAutofit/>
          </a:bodyPr>
          <a:lstStyle/>
          <a:p>
            <a:pPr>
              <a:lnSpc>
                <a:spcPct val="120000"/>
              </a:lnSpc>
              <a:spcBef>
                <a:spcPts val="600"/>
              </a:spcBef>
              <a:defRPr sz="2400">
                <a:latin typeface="Arial"/>
                <a:ea typeface="Arial"/>
                <a:cs typeface="Arial"/>
                <a:sym typeface="Arial"/>
              </a:defRPr>
            </a:pPr>
            <a:r>
              <a:rPr lang="en-US" sz="2800" dirty="0" smtClean="0">
                <a:latin typeface="Tahoma" panose="020B0604030504040204" pitchFamily="34" charset="0"/>
                <a:ea typeface="Tahoma" panose="020B0604030504040204" pitchFamily="34" charset="0"/>
                <a:cs typeface="Tahoma" panose="020B0604030504040204" pitchFamily="34" charset="0"/>
              </a:rPr>
              <a:t>Brief introduction of the Directorate of Defense Trade Controls</a:t>
            </a:r>
          </a:p>
          <a:p>
            <a:pPr>
              <a:lnSpc>
                <a:spcPct val="120000"/>
              </a:lnSpc>
              <a:spcBef>
                <a:spcPts val="600"/>
              </a:spcBef>
              <a:defRPr sz="2400">
                <a:latin typeface="Arial"/>
                <a:ea typeface="Arial"/>
                <a:cs typeface="Arial"/>
                <a:sym typeface="Arial"/>
              </a:defRPr>
            </a:pPr>
            <a:r>
              <a:rPr lang="en-US" sz="2800" dirty="0" smtClean="0">
                <a:latin typeface="Tahoma" panose="020B0604030504040204" pitchFamily="34" charset="0"/>
                <a:ea typeface="Tahoma" panose="020B0604030504040204" pitchFamily="34" charset="0"/>
                <a:cs typeface="Tahoma" panose="020B0604030504040204" pitchFamily="34" charset="0"/>
              </a:rPr>
              <a:t>The Commodity Jurisdiction and Classification Process</a:t>
            </a:r>
          </a:p>
        </p:txBody>
      </p:sp>
      <p:sp>
        <p:nvSpPr>
          <p:cNvPr id="2" name="Slide Number Placeholder 1"/>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370591016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Defined terms in the definition:</a:t>
            </a:r>
          </a:p>
          <a:p>
            <a:pPr lvl="1" eaLnBrk="1" hangingPunct="1"/>
            <a:r>
              <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rPr>
              <a:t>Production</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means all production stages, such as product engineering, manufacture, integration, assembly (mounting), inspection, testing, and quality </a:t>
            </a:r>
            <a:r>
              <a:rPr lang="en-US" sz="1800" dirty="0" smtClean="0">
                <a:solidFill>
                  <a:srgbClr val="FFFFFF"/>
                </a:solidFill>
                <a:latin typeface="Tahoma" panose="020B0604030504040204" pitchFamily="34" charset="0"/>
                <a:ea typeface="Tahoma" panose="020B0604030504040204" pitchFamily="34" charset="0"/>
                <a:cs typeface="Tahoma" panose="020B0604030504040204" pitchFamily="34" charset="0"/>
              </a:rPr>
              <a:t>assurance</a:t>
            </a:r>
          </a:p>
          <a:p>
            <a:pPr lvl="1" eaLnBrk="1" hangingPunct="1"/>
            <a:r>
              <a:rPr lang="en-US" sz="1800" dirty="0">
                <a:solidFill>
                  <a:srgbClr val="FFFF00"/>
                </a:solidFill>
                <a:latin typeface="Tahoma" panose="020B0604030504040204" pitchFamily="34" charset="0"/>
                <a:ea typeface="Tahoma" panose="020B0604030504040204" pitchFamily="34" charset="0"/>
                <a:cs typeface="Tahoma" panose="020B0604030504040204" pitchFamily="34" charset="0"/>
              </a:rPr>
              <a:t>Development</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is related to all stages prior to serial production, such as: design, design research, design analyses, design concepts, assembly and testing of prototypes, pilot production schemes, design data, process </a:t>
            </a:r>
            <a:r>
              <a:rPr lang="en-US" sz="1800" dirty="0">
                <a:latin typeface="Tahoma" panose="020B0604030504040204" pitchFamily="34" charset="0"/>
                <a:ea typeface="Tahoma" panose="020B0604030504040204" pitchFamily="34" charset="0"/>
                <a:cs typeface="Tahoma" panose="020B0604030504040204" pitchFamily="34" charset="0"/>
              </a:rPr>
              <a:t>of transforming design data into a product, configuration design, integration design, and layouts</a:t>
            </a:r>
          </a:p>
          <a:p>
            <a:pPr lvl="1" eaLnBrk="1" hangingPunct="1"/>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7"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30</a:t>
            </a:fld>
            <a:endParaRPr lang="en-US" dirty="0">
              <a:solidFill>
                <a:srgbClr val="FFFFFF"/>
              </a:solidFill>
            </a:endParaRPr>
          </a:p>
        </p:txBody>
      </p:sp>
    </p:spTree>
    <p:extLst>
      <p:ext uri="{BB962C8B-B14F-4D97-AF65-F5344CB8AC3E}">
        <p14:creationId xmlns:p14="http://schemas.microsoft.com/office/powerpoint/2010/main" val="346213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spcAft>
                <a:spcPts val="600"/>
              </a:spcAft>
            </a:pPr>
            <a:r>
              <a:rPr lang="en-US" sz="2800" dirty="0">
                <a:latin typeface="Tahoma" panose="020B0604030504040204" pitchFamily="34" charset="0"/>
                <a:ea typeface="Tahoma" panose="020B0604030504040204" pitchFamily="34" charset="0"/>
                <a:cs typeface="Tahoma" panose="020B0604030504040204" pitchFamily="34" charset="0"/>
              </a:rPr>
              <a:t>For software:</a:t>
            </a:r>
          </a:p>
          <a:p>
            <a:pPr lvl="1" eaLnBrk="1" hangingPunct="1">
              <a:spcAft>
                <a:spcPts val="600"/>
              </a:spcAft>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Form</a:t>
            </a:r>
            <a:r>
              <a:rPr lang="en-US" sz="2000" dirty="0">
                <a:latin typeface="Tahoma" panose="020B0604030504040204" pitchFamily="34" charset="0"/>
                <a:ea typeface="Tahoma" panose="020B0604030504040204" pitchFamily="34" charset="0"/>
                <a:cs typeface="Tahoma" panose="020B0604030504040204" pitchFamily="34" charset="0"/>
              </a:rPr>
              <a:t> means the design, logic flow, and algorithms</a:t>
            </a:r>
          </a:p>
          <a:p>
            <a:pPr lvl="1" eaLnBrk="1" hangingPunct="1">
              <a:spcAft>
                <a:spcPts val="600"/>
              </a:spcAft>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Fit</a:t>
            </a:r>
            <a:r>
              <a:rPr lang="en-US" sz="2000" dirty="0">
                <a:latin typeface="Tahoma" panose="020B0604030504040204" pitchFamily="34" charset="0"/>
                <a:ea typeface="Tahoma" panose="020B0604030504040204" pitchFamily="34" charset="0"/>
                <a:cs typeface="Tahoma" panose="020B0604030504040204" pitchFamily="34" charset="0"/>
              </a:rPr>
              <a:t> means its ability to interface or connect with a defense article </a:t>
            </a:r>
          </a:p>
          <a:p>
            <a:pPr lvl="1" eaLnBrk="1" hangingPunct="1">
              <a:spcAft>
                <a:spcPts val="600"/>
              </a:spcAft>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Function</a:t>
            </a:r>
            <a:r>
              <a:rPr lang="en-US" sz="2000" dirty="0">
                <a:latin typeface="Tahoma" panose="020B0604030504040204" pitchFamily="34" charset="0"/>
                <a:ea typeface="Tahoma" panose="020B0604030504040204" pitchFamily="34" charset="0"/>
                <a:cs typeface="Tahoma" panose="020B0604030504040204" pitchFamily="34" charset="0"/>
              </a:rPr>
              <a:t> means the action or actions the software performs directly related to a defense article or as a standalone application</a:t>
            </a:r>
          </a:p>
          <a:p>
            <a:pPr lvl="1" eaLnBrk="1" hangingPunct="1">
              <a:spcAft>
                <a:spcPts val="600"/>
              </a:spcAft>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Performance capability</a:t>
            </a:r>
            <a:r>
              <a:rPr lang="en-US" sz="2000" dirty="0">
                <a:latin typeface="Tahoma" panose="020B0604030504040204" pitchFamily="34" charset="0"/>
                <a:ea typeface="Tahoma" panose="020B0604030504040204" pitchFamily="34" charset="0"/>
                <a:cs typeface="Tahoma" panose="020B0604030504040204" pitchFamily="34" charset="0"/>
              </a:rPr>
              <a:t> is the measure of the software's effectiveness to perform a designated function</a:t>
            </a:r>
          </a:p>
          <a:p>
            <a:pPr lvl="1" eaLnBrk="1" hangingPunct="1">
              <a:spcAft>
                <a:spcPts val="600"/>
              </a:spcAft>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31</a:t>
            </a:fld>
            <a:endParaRPr lang="en-US" dirty="0">
              <a:solidFill>
                <a:srgbClr val="FFFFFF"/>
              </a:solidFill>
            </a:endParaRPr>
          </a:p>
        </p:txBody>
      </p:sp>
    </p:spTree>
    <p:extLst>
      <p:ext uri="{BB962C8B-B14F-4D97-AF65-F5344CB8AC3E}">
        <p14:creationId xmlns:p14="http://schemas.microsoft.com/office/powerpoint/2010/main" val="247922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609600" y="18288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A part, component, accessory, attachment, or software is also not “specially designed</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if it:</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§120.41(b)(4)  - was or is being developed with knowledge that it is or would be for use in or with both defense articles and commodities not on the USML</a:t>
            </a:r>
          </a:p>
          <a:p>
            <a:pPr lvl="1" eaLnBrk="1" hangingPunct="1"/>
            <a:r>
              <a:rPr lang="en-US" sz="2000" dirty="0">
                <a:latin typeface="Tahoma" panose="020B0604030504040204" pitchFamily="34" charset="0"/>
                <a:ea typeface="Tahoma" panose="020B0604030504040204" pitchFamily="34" charset="0"/>
                <a:cs typeface="Tahoma" panose="020B0604030504040204" pitchFamily="34" charset="0"/>
              </a:rPr>
              <a:t>§120.41(b)(5)  - was or is being developed as a general purpose commodity or software, with no knowledge for use in or with a particular commodity or type of commodity (e.g., an aircraft or machine tool)</a:t>
            </a: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32</a:t>
            </a:fld>
            <a:endParaRPr lang="en-US" dirty="0">
              <a:solidFill>
                <a:srgbClr val="FFFFFF"/>
              </a:solidFill>
            </a:endParaRPr>
          </a:p>
        </p:txBody>
      </p:sp>
    </p:spTree>
    <p:extLst>
      <p:ext uri="{BB962C8B-B14F-4D97-AF65-F5344CB8AC3E}">
        <p14:creationId xmlns:p14="http://schemas.microsoft.com/office/powerpoint/2010/main" val="19993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685800" y="18288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spcBef>
                <a:spcPts val="0"/>
              </a:spcBef>
              <a:spcAft>
                <a:spcPts val="1200"/>
              </a:spcAft>
              <a:buNone/>
            </a:pPr>
            <a:r>
              <a:rPr lang="en-US" sz="2800" dirty="0">
                <a:latin typeface="Tahoma" panose="020B0604030504040204" pitchFamily="34" charset="0"/>
                <a:ea typeface="Tahoma" panose="020B0604030504040204" pitchFamily="34" charset="0"/>
                <a:cs typeface="Tahoma" panose="020B0604030504040204" pitchFamily="34" charset="0"/>
              </a:rPr>
              <a:t>Note to §120.41(b)(4) and (b)(5)</a:t>
            </a:r>
          </a:p>
          <a:p>
            <a:pPr lvl="1"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Must have documents </a:t>
            </a:r>
            <a:r>
              <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contemporaneous</a:t>
            </a:r>
            <a:r>
              <a:rPr lang="en-US" sz="2400" dirty="0">
                <a:latin typeface="Tahoma" panose="020B0604030504040204" pitchFamily="34" charset="0"/>
                <a:ea typeface="Tahoma" panose="020B0604030504040204" pitchFamily="34" charset="0"/>
                <a:cs typeface="Tahoma" panose="020B0604030504040204" pitchFamily="34" charset="0"/>
              </a:rPr>
              <a:t> with development that establish that the commodity was or is being developed as a general purpose commodity, or for use in or with both defense articles and commodities not on the USML.  Such documentation includes concept design information, marketing plans, declarations in patent applications, or contracts</a:t>
            </a:r>
          </a:p>
          <a:p>
            <a:pPr lvl="1"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882780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spcAft>
                <a:spcPts val="600"/>
              </a:spcAft>
            </a:pPr>
            <a:r>
              <a:rPr lang="en-US" sz="2800" dirty="0">
                <a:latin typeface="Tahoma" panose="020B0604030504040204" pitchFamily="34" charset="0"/>
                <a:ea typeface="Tahoma" panose="020B0604030504040204" pitchFamily="34" charset="0"/>
                <a:cs typeface="Tahoma" panose="020B0604030504040204" pitchFamily="34" charset="0"/>
              </a:rPr>
              <a:t>Specially designed has been discussed at length by State and Commerce:</a:t>
            </a:r>
          </a:p>
          <a:p>
            <a:pPr lvl="1" eaLnBrk="1" hangingPunct="1">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State’s rule: 78 Federal Register 22740</a:t>
            </a:r>
          </a:p>
          <a:p>
            <a:pPr lvl="1" eaLnBrk="1" hangingPunct="1">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Commerce’s rule: 78 Federal Register 22660</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Title 1"/>
          <p:cNvSpPr>
            <a:spLocks noGrp="1"/>
          </p:cNvSpPr>
          <p:nvPr>
            <p:ph type="title"/>
          </p:nvPr>
        </p:nvSpPr>
        <p:spPr>
          <a:xfrm>
            <a:off x="18288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Specially Designed</a:t>
            </a:r>
            <a:br>
              <a:rPr lang="en-US" sz="3200" b="1" kern="1200" cap="small" dirty="0"/>
            </a:br>
            <a:r>
              <a:rPr lang="en-US" sz="3200" b="1" kern="1200" cap="small" dirty="0"/>
              <a:t>ITAR § </a:t>
            </a:r>
            <a:r>
              <a:rPr lang="en-US" sz="3200" b="1" kern="1200" cap="small" dirty="0" smtClean="0"/>
              <a:t>120.41</a:t>
            </a:r>
            <a:endParaRPr lang="en-US" sz="3200" b="1" kern="1200" cap="small" dirty="0"/>
          </a:p>
        </p:txBody>
      </p:sp>
      <p:sp>
        <p:nvSpPr>
          <p:cNvPr id="7" name="Rectangle 6"/>
          <p:cNvSpPr/>
          <p:nvPr/>
        </p:nvSpPr>
        <p:spPr>
          <a:xfrm>
            <a:off x="835572" y="4724400"/>
            <a:ext cx="7619999" cy="1371600"/>
          </a:xfrm>
          <a:prstGeom prst="rect">
            <a:avLst/>
          </a:prstGeom>
          <a:solidFill>
            <a:schemeClr val="accent6">
              <a:lumMod val="40000"/>
              <a:lumOff val="6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93700" lvl="1" indent="-282575" algn="ctr" eaLnBrk="1" fontAlgn="auto" hangingPunct="1">
              <a:spcBef>
                <a:spcPts val="0"/>
              </a:spcBef>
              <a:spcAft>
                <a:spcPts val="0"/>
              </a:spcAft>
            </a:pPr>
            <a:r>
              <a:rPr lang="en-US" sz="2000" b="1" dirty="0">
                <a:solidFill>
                  <a:srgbClr val="C00000"/>
                </a:solidFill>
                <a:latin typeface="Times New Roman" pitchFamily="18" charset="0"/>
              </a:rPr>
              <a:t>TIP: Try out the specially designed tool at: </a:t>
            </a:r>
          </a:p>
          <a:p>
            <a:pPr marL="393700" lvl="1" indent="-282575" algn="ctr" eaLnBrk="1" fontAlgn="auto" hangingPunct="1">
              <a:spcBef>
                <a:spcPts val="0"/>
              </a:spcBef>
              <a:spcAft>
                <a:spcPts val="0"/>
              </a:spcAft>
            </a:pPr>
            <a:r>
              <a:rPr lang="en-US" sz="2000" b="1" dirty="0">
                <a:solidFill>
                  <a:srgbClr val="C00000"/>
                </a:solidFill>
                <a:latin typeface="Times New Roman" pitchFamily="18" charset="0"/>
              </a:rPr>
              <a:t>http://pmddtc.state.gov/licensing/dt_SpeciallyDesigned.htm</a:t>
            </a: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34</a:t>
            </a:fld>
            <a:endParaRPr lang="en-US" dirty="0">
              <a:solidFill>
                <a:srgbClr val="FFFFFF"/>
              </a:solidFill>
            </a:endParaRPr>
          </a:p>
        </p:txBody>
      </p:sp>
    </p:spTree>
    <p:extLst>
      <p:ext uri="{BB962C8B-B14F-4D97-AF65-F5344CB8AC3E}">
        <p14:creationId xmlns:p14="http://schemas.microsoft.com/office/powerpoint/2010/main" val="877230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32766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spcBef>
                <a:spcPts val="0"/>
              </a:spcBef>
              <a:spcAft>
                <a:spcPts val="1200"/>
              </a:spcAft>
              <a:buClr>
                <a:schemeClr val="bg1"/>
              </a:buClr>
              <a:buNone/>
            </a:pPr>
            <a:r>
              <a:rPr lang="en-US" sz="2800" dirty="0">
                <a:latin typeface="Tahoma" panose="020B0604030504040204" pitchFamily="34" charset="0"/>
                <a:ea typeface="Tahoma" panose="020B0604030504040204" pitchFamily="34" charset="0"/>
                <a:cs typeface="Tahoma" panose="020B0604030504040204" pitchFamily="34" charset="0"/>
              </a:rPr>
              <a:t>Washer for a tail boom folding system</a:t>
            </a:r>
          </a:p>
          <a:p>
            <a:pPr eaLnBrk="1" hangingPunct="1">
              <a:spcBef>
                <a:spcPts val="0"/>
              </a:spcBef>
              <a:spcAft>
                <a:spcPts val="1200"/>
              </a:spcAft>
              <a:buClr>
                <a:schemeClr val="bg1"/>
              </a:buClr>
            </a:pPr>
            <a:r>
              <a:rPr lang="en-US" sz="2800" dirty="0">
                <a:latin typeface="Tahoma" panose="020B0604030504040204" pitchFamily="34" charset="0"/>
                <a:ea typeface="Tahoma" panose="020B0604030504040204" pitchFamily="34" charset="0"/>
                <a:cs typeface="Tahoma" panose="020B0604030504040204" pitchFamily="34" charset="0"/>
              </a:rPr>
              <a:t>This is a part for an aircraft system, so review USML Category VIII(h):</a:t>
            </a:r>
          </a:p>
          <a:p>
            <a:pPr lvl="1"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(h) Parts, components, accessories, attachments, associated equipment and systems, as follows:</a:t>
            </a:r>
          </a:p>
          <a:p>
            <a:pPr lvl="2">
              <a:spcBef>
                <a:spcPts val="0"/>
              </a:spcBef>
              <a:spcAft>
                <a:spcPts val="1200"/>
              </a:spcAft>
            </a:pPr>
            <a:r>
              <a:rPr lang="en-US" sz="2000" dirty="0">
                <a:latin typeface="Tahoma" panose="020B0604030504040204" pitchFamily="34" charset="0"/>
                <a:ea typeface="Tahoma" panose="020B0604030504040204" pitchFamily="34" charset="0"/>
                <a:cs typeface="Tahoma" panose="020B0604030504040204" pitchFamily="34" charset="0"/>
              </a:rPr>
              <a:t>(3) Tail boom folding systems, stabilator folding systems or automatic rotor blade folding systems, and specially designed parts and components therefor;</a:t>
            </a:r>
          </a:p>
          <a:p>
            <a:pPr eaLnBrk="1" hangingPunct="1"/>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Title 1"/>
          <p:cNvSpPr>
            <a:spLocks noGrp="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ITAR Order of Review </a:t>
            </a:r>
            <a:r>
              <a:rPr lang="en-US" sz="3200" b="1" kern="1200" cap="small" dirty="0" smtClean="0"/>
              <a:t>Example</a:t>
            </a:r>
            <a:endParaRPr lang="en-US" sz="3200" b="1" kern="1200" cap="small"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35</a:t>
            </a:fld>
            <a:endParaRPr lang="en-US" dirty="0">
              <a:solidFill>
                <a:srgbClr val="FFFFFF"/>
              </a:solidFill>
            </a:endParaRPr>
          </a:p>
        </p:txBody>
      </p:sp>
    </p:spTree>
    <p:extLst>
      <p:ext uri="{BB962C8B-B14F-4D97-AF65-F5344CB8AC3E}">
        <p14:creationId xmlns:p14="http://schemas.microsoft.com/office/powerpoint/2010/main" val="186307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419600"/>
          </a:xfrm>
        </p:spPr>
        <p:txBody>
          <a:bodyPr/>
          <a:lstStyle/>
          <a:p>
            <a:pPr marL="0" indent="0">
              <a:spcAft>
                <a:spcPts val="600"/>
              </a:spcAft>
              <a:buNone/>
            </a:pPr>
            <a:r>
              <a:rPr lang="en-US" sz="2800" dirty="0">
                <a:latin typeface="Tahoma" panose="020B0604030504040204" pitchFamily="34" charset="0"/>
                <a:ea typeface="Tahoma" panose="020B0604030504040204" pitchFamily="34" charset="0"/>
                <a:cs typeface="Tahoma" panose="020B0604030504040204" pitchFamily="34" charset="0"/>
              </a:rPr>
              <a:t>“Specially designed” is a control criterion for tail boom parts, so  proceed to §120.41 and continue your analysis:</a:t>
            </a:r>
          </a:p>
          <a:p>
            <a:pPr lvl="1">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§120.41(a)(2) applies: it is a part used in a defense article</a:t>
            </a:r>
          </a:p>
          <a:p>
            <a:pPr marL="457200" lvl="1" indent="0">
              <a:spcAft>
                <a:spcPts val="600"/>
              </a:spcAft>
              <a:buNone/>
            </a:pPr>
            <a:r>
              <a:rPr lang="en-US" sz="24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Washer is caught</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But, we also see that §120.41(b)(2) applies: for purposes of the ITAR, washers are not specially designed</a:t>
            </a:r>
          </a:p>
          <a:p>
            <a:pPr marL="457200" lvl="1" indent="0">
              <a:spcAft>
                <a:spcPts val="600"/>
              </a:spcAft>
              <a:buNone/>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Washer is released</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Title 1"/>
          <p:cNvSpPr>
            <a:spLocks noGrp="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ITAR Order of Review </a:t>
            </a:r>
            <a:r>
              <a:rPr lang="en-US" sz="3200" b="1" kern="1200" cap="small" dirty="0" smtClean="0"/>
              <a:t>Example</a:t>
            </a:r>
            <a:endParaRPr lang="en-US" sz="3200" b="1" kern="1200" cap="small"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36</a:t>
            </a:fld>
            <a:endParaRPr lang="en-US" dirty="0">
              <a:solidFill>
                <a:srgbClr val="FFFFFF"/>
              </a:solidFill>
            </a:endParaRPr>
          </a:p>
        </p:txBody>
      </p:sp>
    </p:spTree>
    <p:extLst>
      <p:ext uri="{BB962C8B-B14F-4D97-AF65-F5344CB8AC3E}">
        <p14:creationId xmlns:p14="http://schemas.microsoft.com/office/powerpoint/2010/main" val="1388948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spcBef>
                <a:spcPts val="0"/>
              </a:spcBef>
              <a:spcAft>
                <a:spcPts val="1200"/>
              </a:spcAft>
              <a:buNone/>
            </a:pPr>
            <a:r>
              <a:rPr lang="en-US" sz="2800" dirty="0">
                <a:latin typeface="Tahoma" panose="020B0604030504040204" pitchFamily="34" charset="0"/>
                <a:ea typeface="Tahoma" panose="020B0604030504040204" pitchFamily="34" charset="0"/>
                <a:cs typeface="Tahoma" panose="020B0604030504040204" pitchFamily="34" charset="0"/>
              </a:rPr>
              <a:t>Static-line anchor cable for a CH-47 Chinook</a:t>
            </a:r>
          </a:p>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Review USML Category VIII (Military Aircraft)</a:t>
            </a:r>
          </a:p>
          <a:p>
            <a:pPr lvl="1"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USML Category VIII(h) Parts, components, accessories, attachments, associated equipment and systems </a:t>
            </a:r>
          </a:p>
          <a:p>
            <a:pPr lvl="2" eaLnBrk="1" hangingPunct="1">
              <a:spcBef>
                <a:spcPts val="0"/>
              </a:spcBef>
              <a:spcAft>
                <a:spcPts val="1200"/>
              </a:spcAft>
            </a:pPr>
            <a:r>
              <a:rPr lang="en-US" sz="2000" dirty="0">
                <a:latin typeface="Tahoma" panose="020B0604030504040204" pitchFamily="34" charset="0"/>
                <a:ea typeface="Tahoma" panose="020B0604030504040204" pitchFamily="34" charset="0"/>
                <a:cs typeface="Tahoma" panose="020B0604030504040204" pitchFamily="34" charset="0"/>
              </a:rPr>
              <a:t>Not described in any paragraph (h) subparagraph</a:t>
            </a:r>
            <a:endParaRPr lang="en-US" sz="2400" dirty="0">
              <a:latin typeface="Tahoma" panose="020B0604030504040204" pitchFamily="34" charset="0"/>
              <a:ea typeface="Tahoma" panose="020B0604030504040204" pitchFamily="34" charset="0"/>
              <a:cs typeface="Tahoma" panose="020B0604030504040204" pitchFamily="34" charset="0"/>
            </a:endParaRPr>
          </a:p>
          <a:p>
            <a:pPr lvl="1" eaLnBrk="1" hangingPunct="1">
              <a:spcBef>
                <a:spcPts val="0"/>
              </a:spcBef>
              <a:spcAft>
                <a:spcPts val="1200"/>
              </a:spcAft>
              <a:buClr>
                <a:schemeClr val="bg1"/>
              </a:buClr>
            </a:pPr>
            <a:r>
              <a:rPr lang="en-US" sz="2400" dirty="0">
                <a:latin typeface="Tahoma" panose="020B0604030504040204" pitchFamily="34" charset="0"/>
                <a:ea typeface="Tahoma" panose="020B0604030504040204" pitchFamily="34" charset="0"/>
                <a:cs typeface="Tahoma" panose="020B0604030504040204" pitchFamily="34" charset="0"/>
              </a:rPr>
              <a:t>Proceed to the EAR (starting at 600 series control)</a:t>
            </a:r>
          </a:p>
          <a:p>
            <a:pPr eaLnBrk="1" hangingPunct="1">
              <a:spcBef>
                <a:spcPts val="0"/>
              </a:spcBef>
              <a:spcAft>
                <a:spcPts val="1200"/>
              </a:spcAft>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Title 1"/>
          <p:cNvSpPr>
            <a:spLocks noGrp="1"/>
          </p:cNvSpPr>
          <p:nvPr>
            <p:ph type="title"/>
          </p:nvPr>
        </p:nvSpPr>
        <p:spPr>
          <a:xfrm>
            <a:off x="16764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ITAR Order of Review </a:t>
            </a:r>
            <a:r>
              <a:rPr lang="en-US" sz="3200" b="1" kern="1200" cap="small" dirty="0" smtClean="0"/>
              <a:t>Example</a:t>
            </a:r>
            <a:endParaRPr lang="en-US" sz="3200" b="1" kern="1200" cap="small"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36893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096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When Does Requesting a CJ Determination Make Sense?</a:t>
            </a:r>
          </a:p>
        </p:txBody>
      </p:sp>
      <p:sp>
        <p:nvSpPr>
          <p:cNvPr id="3" name="Content Placeholder 2"/>
          <p:cNvSpPr>
            <a:spLocks noGrp="1"/>
          </p:cNvSpPr>
          <p:nvPr>
            <p:ph idx="1"/>
          </p:nvPr>
        </p:nvSpPr>
        <p:spPr>
          <a:xfrm>
            <a:off x="457200" y="1981200"/>
            <a:ext cx="8305800" cy="41910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The ITAR does not require the submission of CJ determination requests.  Self-determination is warranted when there is </a:t>
            </a:r>
            <a:r>
              <a:rPr lang="en-US" sz="2800" u="sng" dirty="0">
                <a:latin typeface="Tahoma" panose="020B0604030504040204" pitchFamily="34" charset="0"/>
                <a:ea typeface="Tahoma" panose="020B0604030504040204" pitchFamily="34" charset="0"/>
                <a:cs typeface="Tahoma" panose="020B0604030504040204" pitchFamily="34" charset="0"/>
              </a:rPr>
              <a:t>no doubt </a:t>
            </a:r>
            <a:r>
              <a:rPr lang="en-US" sz="2800" dirty="0">
                <a:latin typeface="Tahoma" panose="020B0604030504040204" pitchFamily="34" charset="0"/>
                <a:ea typeface="Tahoma" panose="020B0604030504040204" pitchFamily="34" charset="0"/>
                <a:cs typeface="Tahoma" panose="020B0604030504040204" pitchFamily="34" charset="0"/>
              </a:rPr>
              <a:t>as to both the commodity’s jurisdiction and classification</a:t>
            </a:r>
          </a:p>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When </a:t>
            </a:r>
            <a:r>
              <a:rPr lang="en-US" sz="2800" u="sng" dirty="0">
                <a:latin typeface="Tahoma" panose="020B0604030504040204" pitchFamily="34" charset="0"/>
                <a:ea typeface="Tahoma" panose="020B0604030504040204" pitchFamily="34" charset="0"/>
                <a:cs typeface="Tahoma" panose="020B0604030504040204" pitchFamily="34" charset="0"/>
              </a:rPr>
              <a:t>doubt exists</a:t>
            </a:r>
            <a:r>
              <a:rPr lang="en-US" sz="2800" dirty="0">
                <a:latin typeface="Tahoma" panose="020B0604030504040204" pitchFamily="34" charset="0"/>
                <a:ea typeface="Tahoma" panose="020B0604030504040204" pitchFamily="34" charset="0"/>
                <a:cs typeface="Tahoma" panose="020B0604030504040204" pitchFamily="34" charset="0"/>
              </a:rPr>
              <a:t>, submit a CJ request to DDTC using form DS-4076 via the automated Defense Export Control and Compliance System (DECCS)</a:t>
            </a: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ts val="0"/>
              </a:spcBef>
              <a:spcAft>
                <a:spcPts val="1200"/>
              </a:spcAft>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38</a:t>
            </a:fld>
            <a:endParaRPr lang="en-US" dirty="0">
              <a:solidFill>
                <a:srgbClr val="FFFFFF"/>
              </a:solidFill>
            </a:endParaRPr>
          </a:p>
        </p:txBody>
      </p:sp>
    </p:spTree>
    <p:extLst>
      <p:ext uri="{BB962C8B-B14F-4D97-AF65-F5344CB8AC3E}">
        <p14:creationId xmlns:p14="http://schemas.microsoft.com/office/powerpoint/2010/main" val="65356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76400" y="304800"/>
            <a:ext cx="6781800" cy="1143000"/>
          </a:xfrm>
          <a:prstGeom prst="rect">
            <a:avLst/>
          </a:prstGeom>
          <a:noFill/>
          <a:ln w="9525">
            <a:noFill/>
            <a:miter lim="800000"/>
            <a:headEnd/>
            <a:tailEnd/>
          </a:ln>
        </p:spPr>
        <p:txBody>
          <a:bodyPr anchor="ctr"/>
          <a:lstStyle/>
          <a:p>
            <a:pPr eaLnBrk="1" fontAlgn="auto" hangingPunct="1">
              <a:spcBef>
                <a:spcPts val="0"/>
              </a:spcBef>
              <a:spcAft>
                <a:spcPts val="0"/>
              </a:spcAft>
            </a:pPr>
            <a:endParaRPr lang="en-US" sz="4400" dirty="0">
              <a:solidFill>
                <a:srgbClr val="000000"/>
              </a:solidFill>
              <a:latin typeface="Tahoma"/>
              <a:ea typeface="+mn-ea"/>
            </a:endParaRPr>
          </a:p>
        </p:txBody>
      </p:sp>
      <p:sp>
        <p:nvSpPr>
          <p:cNvPr id="7171" name="Rectangle 3"/>
          <p:cNvSpPr>
            <a:spLocks noChangeArrowheads="1"/>
          </p:cNvSpPr>
          <p:nvPr/>
        </p:nvSpPr>
        <p:spPr bwMode="auto">
          <a:xfrm>
            <a:off x="457200" y="1676400"/>
            <a:ext cx="8382000" cy="4800600"/>
          </a:xfrm>
          <a:prstGeom prst="rect">
            <a:avLst/>
          </a:prstGeom>
          <a:noFill/>
          <a:ln w="9525">
            <a:noFill/>
            <a:miter lim="800000"/>
            <a:headEnd/>
            <a:tailEnd/>
          </a:ln>
        </p:spPr>
        <p:txBody>
          <a:bodyPr/>
          <a:lstStyle/>
          <a:p>
            <a:pPr marL="342900" indent="-342900" eaLnBrk="1" fontAlgn="auto" hangingPunct="1">
              <a:spcBef>
                <a:spcPct val="25000"/>
              </a:spcBef>
              <a:spcAft>
                <a:spcPct val="25000"/>
              </a:spcAft>
            </a:pP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ITAR </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§120.4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Commodity Jurisdiction: </a:t>
            </a:r>
          </a:p>
          <a:p>
            <a:pPr marL="914400" lvl="1" indent="-685800" eaLnBrk="1" fontAlgn="auto" hangingPunct="1">
              <a:spcBef>
                <a:spcPct val="25000"/>
              </a:spcBef>
              <a:spcAft>
                <a:spcPts val="0"/>
              </a:spcAft>
            </a:pP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(d)(2) 	A designation that an article or service meets the criteria of a defense article or defense service, or provides equivalent capabilities of a defense article on the USML, is made on a case-by-case basis by the Department of State taking into account:</a:t>
            </a:r>
          </a:p>
          <a:p>
            <a:pPr marL="342900" indent="-342900" eaLnBrk="1" fontAlgn="auto" hangingPunct="1">
              <a:spcBef>
                <a:spcPct val="25000"/>
              </a:spcBef>
              <a:spcAft>
                <a:spcPts val="0"/>
              </a:spcAft>
              <a:tabLst>
                <a:tab pos="914400" algn="l"/>
                <a:tab pos="1428750" algn="l"/>
              </a:tabLst>
            </a:pPr>
            <a:r>
              <a:rPr lang="en-US" sz="1800" dirty="0">
                <a:solidFill>
                  <a:srgbClr val="FFFFFF"/>
                </a:solidFill>
                <a:ea typeface="+mn-ea"/>
              </a:rPr>
              <a:t>		</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(i)	the form and fit of the article; and</a:t>
            </a:r>
          </a:p>
          <a:p>
            <a:pPr marL="342900" indent="-342900" eaLnBrk="1" fontAlgn="auto" hangingPunct="1">
              <a:spcBef>
                <a:spcPct val="25000"/>
              </a:spcBef>
              <a:spcAft>
                <a:spcPts val="1200"/>
              </a:spcAft>
              <a:tabLst>
                <a:tab pos="914400" algn="l"/>
                <a:tab pos="1428750" algn="l"/>
              </a:tabLst>
            </a:pP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(ii)	the function and performance capability of the article.</a:t>
            </a:r>
          </a:p>
          <a:p>
            <a:pPr marL="914400" indent="-685800" eaLnBrk="1" fontAlgn="auto" hangingPunct="1">
              <a:spcBef>
                <a:spcPct val="25000"/>
              </a:spcBef>
              <a:spcAft>
                <a:spcPct val="25000"/>
              </a:spcAft>
              <a:tabLst>
                <a:tab pos="914400" algn="l"/>
                <a:tab pos="1428750" algn="l"/>
              </a:tabLst>
            </a:pP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(d)(3)	A designation that an article or service has a critical military or intelligence advantage such that it warrants control is made, on a case-by-case basis, by the Department of State taking into account:</a:t>
            </a:r>
          </a:p>
          <a:p>
            <a:pPr marL="342900" indent="-342900" eaLnBrk="1" fontAlgn="auto" hangingPunct="1">
              <a:spcBef>
                <a:spcPts val="0"/>
              </a:spcBef>
              <a:spcAft>
                <a:spcPts val="0"/>
              </a:spcAft>
              <a:tabLst>
                <a:tab pos="914400" algn="l"/>
                <a:tab pos="1428750" algn="l"/>
              </a:tabLst>
            </a:pPr>
            <a:r>
              <a:rPr lang="en-US" sz="1800" dirty="0">
                <a:solidFill>
                  <a:srgbClr val="FFFFFF"/>
                </a:solidFill>
                <a:ea typeface="+mn-ea"/>
              </a:rPr>
              <a:t>		</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(i)	The function and performance capability of the article; and</a:t>
            </a:r>
          </a:p>
          <a:p>
            <a:pPr marL="342900" indent="-342900" eaLnBrk="1" fontAlgn="auto" hangingPunct="1">
              <a:spcBef>
                <a:spcPct val="25000"/>
              </a:spcBef>
              <a:spcAft>
                <a:spcPct val="25000"/>
              </a:spcAft>
              <a:tabLst>
                <a:tab pos="914400" algn="l"/>
                <a:tab pos="1428750" algn="l"/>
              </a:tabLst>
            </a:pP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(ii)	The nature of controls imposed by other nations on such items.</a:t>
            </a:r>
          </a:p>
        </p:txBody>
      </p:sp>
      <p:sp>
        <p:nvSpPr>
          <p:cNvPr id="7172" name="Rectangle 4"/>
          <p:cNvSpPr>
            <a:spLocks noChangeArrowheads="1"/>
          </p:cNvSpPr>
          <p:nvPr/>
        </p:nvSpPr>
        <p:spPr bwMode="auto">
          <a:xfrm>
            <a:off x="685800" y="6248400"/>
            <a:ext cx="1905000" cy="457200"/>
          </a:xfrm>
          <a:prstGeom prst="rect">
            <a:avLst/>
          </a:prstGeom>
          <a:noFill/>
          <a:ln w="9525">
            <a:noFill/>
            <a:miter lim="800000"/>
            <a:headEnd/>
            <a:tailEnd/>
          </a:ln>
        </p:spPr>
        <p:txBody>
          <a:bodyPr/>
          <a:lstStyle/>
          <a:p>
            <a:pPr eaLnBrk="1" fontAlgn="auto" hangingPunct="1">
              <a:spcBef>
                <a:spcPts val="0"/>
              </a:spcBef>
              <a:spcAft>
                <a:spcPts val="0"/>
              </a:spcAft>
            </a:pPr>
            <a:endParaRPr lang="en-US" sz="1400" dirty="0">
              <a:solidFill>
                <a:srgbClr val="000000"/>
              </a:solidFill>
              <a:latin typeface="Tahoma"/>
              <a:ea typeface="+mn-ea"/>
            </a:endParaRPr>
          </a:p>
        </p:txBody>
      </p:sp>
      <p:sp>
        <p:nvSpPr>
          <p:cNvPr id="7173" name="Rectangle 6"/>
          <p:cNvSpPr>
            <a:spLocks noGrp="1" noChangeArrowheads="1"/>
          </p:cNvSpPr>
          <p:nvPr>
            <p:ph type="title"/>
          </p:nvPr>
        </p:nvSpPr>
        <p:spPr>
          <a:xfrm>
            <a:off x="1676400" y="152400"/>
            <a:ext cx="60198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600" b="1" kern="1200" cap="small" dirty="0"/>
              <a:t>Commodity Jurisdiction</a:t>
            </a:r>
          </a:p>
        </p:txBody>
      </p:sp>
      <p:sp>
        <p:nvSpPr>
          <p:cNvPr id="7"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39</a:t>
            </a:fld>
            <a:endParaRPr lang="en-US" dirty="0">
              <a:solidFill>
                <a:srgbClr val="FFFFFF"/>
              </a:solidFill>
            </a:endParaRPr>
          </a:p>
        </p:txBody>
      </p:sp>
    </p:spTree>
    <p:extLst>
      <p:ext uri="{BB962C8B-B14F-4D97-AF65-F5344CB8AC3E}">
        <p14:creationId xmlns:p14="http://schemas.microsoft.com/office/powerpoint/2010/main" val="52477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xfrm>
            <a:off x="228600" y="228600"/>
            <a:ext cx="8686800" cy="1143000"/>
          </a:xfrm>
          <a:prstGeom prst="rect">
            <a:avLst/>
          </a:prstGeom>
        </p:spPr>
        <p:txBody>
          <a:bodyPr/>
          <a:lstStyle/>
          <a:p>
            <a:pPr defTabSz="868680">
              <a:defRPr sz="3420"/>
            </a:pPr>
            <a:r>
              <a:rPr lang="en-US" dirty="0" smtClean="0"/>
              <a:t> </a:t>
            </a:r>
            <a:endParaRPr dirty="0"/>
          </a:p>
        </p:txBody>
      </p:sp>
      <p:sp>
        <p:nvSpPr>
          <p:cNvPr id="314" name="Shape 314"/>
          <p:cNvSpPr>
            <a:spLocks noGrp="1"/>
          </p:cNvSpPr>
          <p:nvPr>
            <p:ph type="body" idx="1"/>
          </p:nvPr>
        </p:nvSpPr>
        <p:spPr>
          <a:xfrm>
            <a:off x="685800" y="1752600"/>
            <a:ext cx="7772400" cy="4876800"/>
          </a:xfrm>
          <a:prstGeom prst="rect">
            <a:avLst/>
          </a:prstGeom>
        </p:spPr>
        <p:txBody>
          <a:bodyPr>
            <a:normAutofit/>
          </a:bodyPr>
          <a:lstStyle/>
          <a:p>
            <a:pPr defTabSz="868680">
              <a:spcBef>
                <a:spcPts val="500"/>
              </a:spcBef>
              <a:spcAft>
                <a:spcPts val="600"/>
              </a:spcAft>
              <a:defRPr sz="2280"/>
            </a:pPr>
            <a:r>
              <a:rPr lang="en-US" sz="1800" dirty="0" smtClean="0"/>
              <a:t>The </a:t>
            </a:r>
            <a:r>
              <a:rPr lang="en-US" sz="1800" b="1" dirty="0" smtClean="0">
                <a:solidFill>
                  <a:schemeClr val="tx2">
                    <a:lumMod val="20000"/>
                    <a:lumOff val="80000"/>
                  </a:schemeClr>
                </a:solidFill>
              </a:rPr>
              <a:t>Directorate of Defense Trade Controls (DDTC)</a:t>
            </a:r>
            <a:r>
              <a:rPr lang="en-US" sz="1800" b="1" dirty="0" smtClean="0">
                <a:solidFill>
                  <a:srgbClr val="FFFF00"/>
                </a:solidFill>
              </a:rPr>
              <a:t> </a:t>
            </a:r>
            <a:r>
              <a:rPr lang="en-US" sz="1800" dirty="0" smtClean="0"/>
              <a:t>is a civil regulatory body within the Department of State, whose mission is to ensure commercial exports of defense articles and defense services are consistent with U.S. national security and foreign policy objectives</a:t>
            </a:r>
          </a:p>
          <a:p>
            <a:pPr defTabSz="868680">
              <a:spcBef>
                <a:spcPts val="500"/>
              </a:spcBef>
              <a:spcAft>
                <a:spcPts val="600"/>
              </a:spcAft>
              <a:defRPr sz="2280"/>
            </a:pPr>
            <a:r>
              <a:rPr lang="en-US" sz="1800" dirty="0" smtClean="0"/>
              <a:t>DDTC is within the Bureau of Political-Military Affairs (PM); PM reports to the Under Secretary for Arms Control and International Security Affairs</a:t>
            </a:r>
          </a:p>
          <a:p>
            <a:pPr defTabSz="868680">
              <a:spcBef>
                <a:spcPts val="500"/>
              </a:spcBef>
              <a:spcAft>
                <a:spcPts val="600"/>
              </a:spcAft>
              <a:defRPr sz="2280"/>
            </a:pPr>
            <a:r>
              <a:rPr lang="en-US" sz="1800" dirty="0" smtClean="0"/>
              <a:t>Authority comes from the Arms Export Control Act (AECA; 22 U.S.C. 2778) and implementing International Traffic in Arms Regulations (ITAR; 22 CFR Parts 120-130) </a:t>
            </a:r>
          </a:p>
          <a:p>
            <a:pPr defTabSz="868680">
              <a:spcBef>
                <a:spcPts val="500"/>
              </a:spcBef>
              <a:spcAft>
                <a:spcPts val="600"/>
              </a:spcAft>
              <a:defRPr sz="2280"/>
            </a:pPr>
            <a:r>
              <a:rPr lang="en-US" sz="1800" dirty="0" smtClean="0"/>
              <a:t>Broadly speaking, the ITAR governs the export, and temporary import, of defense articles (including technical data) and defense services  </a:t>
            </a:r>
          </a:p>
          <a:p>
            <a:pPr marL="0" indent="0" algn="ctr" defTabSz="868680">
              <a:spcBef>
                <a:spcPts val="500"/>
              </a:spcBef>
              <a:buNone/>
              <a:defRPr sz="2280"/>
            </a:pPr>
            <a:endParaRPr lang="en-US" sz="2500" dirty="0"/>
          </a:p>
        </p:txBody>
      </p:sp>
      <p:sp>
        <p:nvSpPr>
          <p:cNvPr id="5" name="Shape 357"/>
          <p:cNvSpPr txBox="1">
            <a:spLocks/>
          </p:cNvSpPr>
          <p:nvPr/>
        </p:nvSpPr>
        <p:spPr>
          <a:xfrm>
            <a:off x="1676400" y="228600"/>
            <a:ext cx="6019800"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chemeClr val="accent3">
                    <a:lumOff val="44000"/>
                  </a:schemeClr>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2pPr>
            <a:lvl3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3pPr>
            <a:lvl4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4pPr>
            <a:lvl5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5pPr>
            <a:lvl6pPr marL="0" marR="0" indent="4572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6pPr>
            <a:lvl7pPr marL="0" marR="0" indent="9144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7pPr>
            <a:lvl8pPr marL="0" marR="0" indent="13716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8pPr>
            <a:lvl9pPr marL="0" marR="0" indent="1828800" algn="ctr" defTabSz="914400" rtl="0" latinLnBrk="0">
              <a:lnSpc>
                <a:spcPct val="100000"/>
              </a:lnSpc>
              <a:spcBef>
                <a:spcPts val="0"/>
              </a:spcBef>
              <a:spcAft>
                <a:spcPts val="0"/>
              </a:spcAft>
              <a:buClrTx/>
              <a:buSzTx/>
              <a:buFontTx/>
              <a:buNone/>
              <a:tabLst/>
              <a:defRPr sz="4000" b="0" i="0" u="none" strike="noStrike" cap="none" spc="0" baseline="0">
                <a:ln>
                  <a:noFill/>
                </a:ln>
                <a:solidFill>
                  <a:schemeClr val="accent3">
                    <a:lumOff val="44000"/>
                  </a:schemeClr>
                </a:solidFill>
                <a:uFillTx/>
                <a:latin typeface="+mj-lt"/>
                <a:ea typeface="+mj-ea"/>
                <a:cs typeface="+mj-cs"/>
                <a:sym typeface="Times New Roman"/>
              </a:defRPr>
            </a:lvl9pPr>
          </a:lstStyle>
          <a:p>
            <a:pPr hangingPunct="1"/>
            <a:r>
              <a:rPr lang="en-US" b="1" cap="small" dirty="0" smtClean="0">
                <a:solidFill>
                  <a:srgbClr val="FFFFFF"/>
                </a:solidFill>
                <a:cs typeface="Times New Roman"/>
              </a:rPr>
              <a:t>DDTC Background</a:t>
            </a:r>
            <a:endParaRPr lang="en-US" dirty="0"/>
          </a:p>
        </p:txBody>
      </p:sp>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127223433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90499"/>
            <a:ext cx="59055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Submitting a CJ Determination Request</a:t>
            </a:r>
          </a:p>
        </p:txBody>
      </p:sp>
      <p:sp>
        <p:nvSpPr>
          <p:cNvPr id="3" name="Content Placeholder 2"/>
          <p:cNvSpPr>
            <a:spLocks noGrp="1"/>
          </p:cNvSpPr>
          <p:nvPr>
            <p:ph idx="1"/>
          </p:nvPr>
        </p:nvSpPr>
        <p:spPr>
          <a:xfrm>
            <a:off x="685800" y="1676400"/>
            <a:ext cx="77724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spcBef>
                <a:spcPts val="0"/>
              </a:spcBef>
              <a:spcAft>
                <a:spcPts val="1200"/>
              </a:spcAft>
              <a:buNone/>
            </a:pPr>
            <a:r>
              <a:rPr lang="en-US" sz="1800" dirty="0">
                <a:latin typeface="Tahoma" panose="020B0604030504040204" pitchFamily="34" charset="0"/>
                <a:ea typeface="Tahoma" panose="020B0604030504040204" pitchFamily="34" charset="0"/>
                <a:cs typeface="Tahoma" panose="020B0604030504040204" pitchFamily="34" charset="0"/>
              </a:rPr>
              <a:t>Submit </a:t>
            </a:r>
            <a:r>
              <a:rPr lang="en-US" sz="1800" dirty="0" smtClean="0">
                <a:latin typeface="Tahoma" panose="020B0604030504040204" pitchFamily="34" charset="0"/>
                <a:ea typeface="Tahoma" panose="020B0604030504040204" pitchFamily="34" charset="0"/>
                <a:cs typeface="Tahoma" panose="020B0604030504040204" pitchFamily="34" charset="0"/>
              </a:rPr>
              <a:t>a CJ request online </a:t>
            </a:r>
            <a:r>
              <a:rPr lang="en-US" sz="1800" dirty="0">
                <a:latin typeface="Tahoma" panose="020B0604030504040204" pitchFamily="34" charset="0"/>
                <a:ea typeface="Tahoma" panose="020B0604030504040204" pitchFamily="34" charset="0"/>
                <a:cs typeface="Tahoma" panose="020B0604030504040204" pitchFamily="34" charset="0"/>
              </a:rPr>
              <a:t>via </a:t>
            </a:r>
            <a:r>
              <a:rPr lang="en-US"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DECCS</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Link</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hlinkClick r:id="rId2"/>
              </a:rPr>
              <a:t>https://cj.pmddtc.state.gov/</a:t>
            </a:r>
            <a:r>
              <a:rPr lang="en-US" sz="1600" dirty="0">
                <a:latin typeface="Tahoma" panose="020B0604030504040204" pitchFamily="34" charset="0"/>
                <a:ea typeface="Tahoma" panose="020B0604030504040204" pitchFamily="34" charset="0"/>
                <a:cs typeface="Tahoma" panose="020B0604030504040204" pitchFamily="34" charset="0"/>
              </a:rPr>
              <a:t>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ts val="0"/>
              </a:spcBef>
              <a:spcAft>
                <a:spcPts val="1200"/>
              </a:spcAft>
              <a:buNone/>
            </a:pPr>
            <a:r>
              <a:rPr lang="en-US" sz="1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DECCS Webinar</a:t>
            </a:r>
            <a:r>
              <a:rPr lang="en-US" sz="1600" dirty="0" smtClean="0">
                <a:latin typeface="Tahoma" panose="020B0604030504040204" pitchFamily="34" charset="0"/>
                <a:ea typeface="Tahoma" panose="020B0604030504040204" pitchFamily="34" charset="0"/>
                <a:cs typeface="Tahoma" panose="020B0604030504040204" pitchFamily="34" charset="0"/>
              </a:rPr>
              <a:t>:  Link:  </a:t>
            </a:r>
            <a:r>
              <a:rPr lang="en-US" sz="1600" dirty="0" smtClean="0">
                <a:latin typeface="Tahoma" panose="020B0604030504040204" pitchFamily="34" charset="0"/>
                <a:ea typeface="Tahoma" panose="020B0604030504040204" pitchFamily="34" charset="0"/>
                <a:cs typeface="Tahoma" panose="020B0604030504040204" pitchFamily="34" charset="0"/>
                <a:hlinkClick r:id="rId3"/>
              </a:rPr>
              <a:t>https://www.pmddtc.state.gov/outreach/itmod.html</a:t>
            </a:r>
            <a:r>
              <a:rPr lang="en-US" sz="1600" dirty="0" smtClean="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eaLnBrk="1" hangingPunct="1">
              <a:spcBef>
                <a:spcPts val="0"/>
              </a:spcBef>
              <a:spcAft>
                <a:spcPts val="120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lvl="1" eaLnBrk="1" hangingPunct="1">
              <a:spcBef>
                <a:spcPts val="0"/>
              </a:spcBef>
              <a:spcAft>
                <a:spcPts val="120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ts val="0"/>
              </a:spcBef>
              <a:spcAft>
                <a:spcPts val="1200"/>
              </a:spcAft>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1"/>
            <a:ext cx="7924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40</a:t>
            </a:fld>
            <a:endParaRPr lang="en-US" dirty="0">
              <a:solidFill>
                <a:srgbClr val="FFFFFF"/>
              </a:solidFill>
            </a:endParaRPr>
          </a:p>
        </p:txBody>
      </p:sp>
    </p:spTree>
    <p:extLst>
      <p:ext uri="{BB962C8B-B14F-4D97-AF65-F5344CB8AC3E}">
        <p14:creationId xmlns:p14="http://schemas.microsoft.com/office/powerpoint/2010/main" val="161109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867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Submitting a CJ Determination Request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Applicant should be the original equipment manufacturer (OEM)</a:t>
            </a:r>
          </a:p>
          <a:p>
            <a:pPr lvl="1"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While there are exceptions, if you’re not the OEM you must have authorization to submit the CJ  </a:t>
            </a:r>
          </a:p>
          <a:p>
            <a:pPr lvl="1"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An example authorization is on the CJ home page</a:t>
            </a:r>
          </a:p>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Review the FAQs and the online instructions on the DDTC website under the CJ link:</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Rectangle 5"/>
          <p:cNvSpPr/>
          <p:nvPr/>
        </p:nvSpPr>
        <p:spPr>
          <a:xfrm>
            <a:off x="349469" y="5867400"/>
            <a:ext cx="8382000" cy="381000"/>
          </a:xfrm>
          <a:prstGeom prst="rect">
            <a:avLst/>
          </a:prstGeom>
          <a:solidFill>
            <a:schemeClr val="accent6">
              <a:lumMod val="40000"/>
              <a:lumOff val="6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93700" lvl="1" indent="-282575" algn="ctr" eaLnBrk="1" fontAlgn="auto" hangingPunct="1">
              <a:spcBef>
                <a:spcPts val="0"/>
              </a:spcBef>
              <a:spcAft>
                <a:spcPts val="0"/>
              </a:spcAft>
            </a:pPr>
            <a:r>
              <a:rPr lang="en-US" sz="2000" dirty="0">
                <a:solidFill>
                  <a:srgbClr val="000000"/>
                </a:solidFill>
                <a:latin typeface="Arial Narrow" panose="020B0606020202030204" pitchFamily="34" charset="0"/>
              </a:rPr>
              <a:t>http://www.pmddtc.state.gov/commodity_jurisdiction/index.html</a:t>
            </a: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41</a:t>
            </a:fld>
            <a:endParaRPr lang="en-US" dirty="0">
              <a:solidFill>
                <a:srgbClr val="FFFFFF"/>
              </a:solidFill>
            </a:endParaRPr>
          </a:p>
        </p:txBody>
      </p:sp>
    </p:spTree>
    <p:extLst>
      <p:ext uri="{BB962C8B-B14F-4D97-AF65-F5344CB8AC3E}">
        <p14:creationId xmlns:p14="http://schemas.microsoft.com/office/powerpoint/2010/main" val="119516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715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defTabSz="685800">
              <a:lnSpc>
                <a:spcPct val="85000"/>
              </a:lnSpc>
            </a:pPr>
            <a:r>
              <a:rPr lang="en-US" sz="3200" b="1" kern="1200" cap="small" dirty="0"/>
              <a:t>CJ Determination Process</a:t>
            </a:r>
          </a:p>
        </p:txBody>
      </p:sp>
      <p:sp>
        <p:nvSpPr>
          <p:cNvPr id="3" name="Content Placeholder 2"/>
          <p:cNvSpPr>
            <a:spLocks noGrp="1"/>
          </p:cNvSpPr>
          <p:nvPr>
            <p:ph idx="1"/>
          </p:nvPr>
        </p:nvSpPr>
        <p:spPr>
          <a:xfrm>
            <a:off x="685800" y="1828800"/>
            <a:ext cx="7772400" cy="46482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0"/>
              </a:spcBef>
              <a:spcAft>
                <a:spcPts val="600"/>
              </a:spcAft>
            </a:pPr>
            <a:r>
              <a:rPr lang="en-US" sz="2800" dirty="0">
                <a:latin typeface="Tahoma" panose="020B0604030504040204" pitchFamily="34" charset="0"/>
                <a:ea typeface="Tahoma" panose="020B0604030504040204" pitchFamily="34" charset="0"/>
                <a:cs typeface="Tahoma" panose="020B0604030504040204" pitchFamily="34" charset="0"/>
              </a:rPr>
              <a:t>After applicant submits CJ through DECCS</a:t>
            </a:r>
          </a:p>
          <a:p>
            <a:pPr lvl="1" eaLnBrk="1" hangingPunct="1">
              <a:spcBef>
                <a:spcPts val="0"/>
              </a:spcBef>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CJ request is assigned a case number: </a:t>
            </a:r>
          </a:p>
          <a:p>
            <a:pPr lvl="2" eaLnBrk="1" hangingPunct="1">
              <a:spcBef>
                <a:spcPts val="0"/>
              </a:spcBef>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CJ XXXX-18; “18” indicates the year</a:t>
            </a:r>
          </a:p>
          <a:p>
            <a:pPr lvl="1" eaLnBrk="1" hangingPunct="1">
              <a:spcBef>
                <a:spcPts val="0"/>
              </a:spcBef>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A State Department analyst conducts a preliminary analysis and staffs to the interagency for review</a:t>
            </a:r>
          </a:p>
          <a:p>
            <a:pPr lvl="2" eaLnBrk="1" hangingPunct="1">
              <a:spcBef>
                <a:spcPts val="0"/>
              </a:spcBef>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Interagency review participants:</a:t>
            </a:r>
          </a:p>
          <a:p>
            <a:pPr lvl="3" eaLnBrk="1" hangingPunct="1">
              <a:spcBef>
                <a:spcPts val="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Department of Commerce</a:t>
            </a:r>
          </a:p>
          <a:p>
            <a:pPr lvl="3" eaLnBrk="1" hangingPunct="1">
              <a:spcBef>
                <a:spcPts val="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Department of Defense</a:t>
            </a:r>
          </a:p>
          <a:p>
            <a:pPr lvl="3" eaLnBrk="1" hangingPunct="1">
              <a:spcBef>
                <a:spcPts val="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Department of Homeland Security</a:t>
            </a:r>
          </a:p>
          <a:p>
            <a:pPr lvl="3" eaLnBrk="1" hangingPunct="1">
              <a:spcBef>
                <a:spcPts val="0"/>
              </a:spcBef>
              <a:spcAft>
                <a:spcPts val="0"/>
              </a:spcAft>
            </a:pPr>
            <a:r>
              <a:rPr lang="en-US" sz="1600" dirty="0">
                <a:latin typeface="Tahoma" panose="020B0604030504040204" pitchFamily="34" charset="0"/>
                <a:ea typeface="Tahoma" panose="020B0604030504040204" pitchFamily="34" charset="0"/>
                <a:cs typeface="Tahoma" panose="020B0604030504040204" pitchFamily="34" charset="0"/>
              </a:rPr>
              <a:t>As necessary: </a:t>
            </a:r>
          </a:p>
          <a:p>
            <a:pPr lvl="4">
              <a:spcBef>
                <a:spcPts val="0"/>
              </a:spcBef>
              <a:spcAft>
                <a:spcPts val="0"/>
              </a:spcAft>
            </a:pPr>
            <a:r>
              <a:rPr lang="en-US" sz="1600" dirty="0">
                <a:latin typeface="Tahoma" panose="020B0604030504040204" pitchFamily="34" charset="0"/>
                <a:ea typeface="Tahoma" panose="020B0604030504040204" pitchFamily="34" charset="0"/>
                <a:cs typeface="Tahoma" panose="020B0604030504040204" pitchFamily="34" charset="0"/>
              </a:rPr>
              <a:t>NASA</a:t>
            </a:r>
          </a:p>
          <a:p>
            <a:pPr lvl="4">
              <a:spcBef>
                <a:spcPts val="0"/>
              </a:spcBef>
              <a:spcAft>
                <a:spcPts val="0"/>
              </a:spcAft>
            </a:pPr>
            <a:r>
              <a:rPr lang="en-US" sz="1600" dirty="0">
                <a:latin typeface="Tahoma" panose="020B0604030504040204" pitchFamily="34" charset="0"/>
                <a:ea typeface="Tahoma" panose="020B0604030504040204" pitchFamily="34" charset="0"/>
                <a:cs typeface="Tahoma" panose="020B0604030504040204" pitchFamily="34" charset="0"/>
              </a:rPr>
              <a:t>Department of Energy </a:t>
            </a:r>
          </a:p>
          <a:p>
            <a:pPr lvl="4">
              <a:spcBef>
                <a:spcPts val="0"/>
              </a:spcBef>
              <a:spcAft>
                <a:spcPts val="0"/>
              </a:spcAft>
            </a:pPr>
            <a:r>
              <a:rPr lang="en-US" sz="1600" dirty="0">
                <a:latin typeface="Tahoma" panose="020B0604030504040204" pitchFamily="34" charset="0"/>
                <a:ea typeface="Tahoma" panose="020B0604030504040204" pitchFamily="34" charset="0"/>
                <a:cs typeface="Tahoma" panose="020B0604030504040204" pitchFamily="34" charset="0"/>
              </a:rPr>
              <a:t>Other U.S. government agencies</a:t>
            </a:r>
          </a:p>
          <a:p>
            <a:pPr marL="0" indent="0" eaLnBrk="1" hangingPunct="1">
              <a:spcBef>
                <a:spcPts val="0"/>
              </a:spcBef>
              <a:spcAft>
                <a:spcPts val="1200"/>
              </a:spcAft>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42</a:t>
            </a:fld>
            <a:endParaRPr lang="en-US" dirty="0">
              <a:solidFill>
                <a:srgbClr val="FFFFFF"/>
              </a:solidFill>
            </a:endParaRPr>
          </a:p>
        </p:txBody>
      </p:sp>
    </p:spTree>
    <p:extLst>
      <p:ext uri="{BB962C8B-B14F-4D97-AF65-F5344CB8AC3E}">
        <p14:creationId xmlns:p14="http://schemas.microsoft.com/office/powerpoint/2010/main" val="4165230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096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CJ Determination Process</a:t>
            </a:r>
          </a:p>
        </p:txBody>
      </p:sp>
      <p:sp>
        <p:nvSpPr>
          <p:cNvPr id="3" name="Content Placeholder 2"/>
          <p:cNvSpPr>
            <a:spLocks noGrp="1"/>
          </p:cNvSpPr>
          <p:nvPr>
            <p:ph idx="1"/>
          </p:nvPr>
        </p:nvSpPr>
        <p:spPr>
          <a:xfrm>
            <a:off x="457200" y="1828800"/>
            <a:ext cx="8229600" cy="46482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Unanimous jurisdiction recommendations from the reviewing agencies result in a final determination letter</a:t>
            </a:r>
          </a:p>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State is responsible for resolving differing recommendations among the reviewing agencies and has final authority on the determination</a:t>
            </a:r>
          </a:p>
          <a:p>
            <a:pPr eaLnBrk="1" hangingPunct="1">
              <a:spcBef>
                <a:spcPts val="0"/>
              </a:spcBef>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Disagreement on the jurisdiction can significantly slow down conclusion of the CJ </a:t>
            </a:r>
            <a:r>
              <a:rPr lang="en-US" sz="2800" dirty="0" smtClean="0">
                <a:latin typeface="Tahoma" panose="020B0604030504040204" pitchFamily="34" charset="0"/>
                <a:ea typeface="Tahoma" panose="020B0604030504040204" pitchFamily="34" charset="0"/>
                <a:cs typeface="Tahoma" panose="020B0604030504040204" pitchFamily="34" charset="0"/>
              </a:rPr>
              <a:t>request</a:t>
            </a:r>
            <a:endParaRPr lang="en-US" sz="24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ts val="0"/>
              </a:spcBef>
              <a:spcAft>
                <a:spcPts val="1200"/>
              </a:spcAft>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43</a:t>
            </a:fld>
            <a:endParaRPr lang="en-US" dirty="0">
              <a:solidFill>
                <a:srgbClr val="FFFFFF"/>
              </a:solidFill>
            </a:endParaRPr>
          </a:p>
        </p:txBody>
      </p:sp>
    </p:spTree>
    <p:extLst>
      <p:ext uri="{BB962C8B-B14F-4D97-AF65-F5344CB8AC3E}">
        <p14:creationId xmlns:p14="http://schemas.microsoft.com/office/powerpoint/2010/main" val="619467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41148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0"/>
              </a:spcBef>
              <a:spcAft>
                <a:spcPts val="1200"/>
              </a:spcAft>
            </a:pPr>
            <a:r>
              <a:rPr lang="en-US" sz="2400" dirty="0" smtClean="0">
                <a:latin typeface="Tahoma" panose="020B0604030504040204" pitchFamily="34" charset="0"/>
                <a:ea typeface="Tahoma" panose="020B0604030504040204" pitchFamily="34" charset="0"/>
                <a:cs typeface="Tahoma" panose="020B0604030504040204" pitchFamily="34" charset="0"/>
              </a:rPr>
              <a:t>When review is completed, State </a:t>
            </a:r>
            <a:r>
              <a:rPr lang="en-US" sz="2400" dirty="0">
                <a:latin typeface="Tahoma" panose="020B0604030504040204" pitchFamily="34" charset="0"/>
                <a:ea typeface="Tahoma" panose="020B0604030504040204" pitchFamily="34" charset="0"/>
                <a:cs typeface="Tahoma" panose="020B0604030504040204" pitchFamily="34" charset="0"/>
              </a:rPr>
              <a:t>will </a:t>
            </a:r>
            <a:r>
              <a:rPr lang="en-US" sz="2400" dirty="0" smtClean="0">
                <a:latin typeface="Tahoma" panose="020B0604030504040204" pitchFamily="34" charset="0"/>
                <a:ea typeface="Tahoma" panose="020B0604030504040204" pitchFamily="34" charset="0"/>
                <a:cs typeface="Tahoma" panose="020B0604030504040204" pitchFamily="34" charset="0"/>
              </a:rPr>
              <a:t>issue </a:t>
            </a:r>
            <a:r>
              <a:rPr lang="en-US" sz="2400" dirty="0">
                <a:latin typeface="Tahoma" panose="020B0604030504040204" pitchFamily="34" charset="0"/>
                <a:ea typeface="Tahoma" panose="020B0604030504040204" pitchFamily="34" charset="0"/>
                <a:cs typeface="Tahoma" panose="020B0604030504040204" pitchFamily="34" charset="0"/>
              </a:rPr>
              <a:t>a jurisdictional determination (ITAR-controlled, EAR-controlled, or neither)</a:t>
            </a:r>
          </a:p>
          <a:p>
            <a:pPr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ITAR results </a:t>
            </a:r>
            <a:r>
              <a:rPr lang="en-US" sz="2400" i="1" dirty="0">
                <a:latin typeface="Tahoma" panose="020B0604030504040204" pitchFamily="34" charset="0"/>
                <a:ea typeface="Tahoma" panose="020B0604030504040204" pitchFamily="34" charset="0"/>
                <a:cs typeface="Tahoma" panose="020B0604030504040204" pitchFamily="34" charset="0"/>
              </a:rPr>
              <a:t>will</a:t>
            </a:r>
            <a:r>
              <a:rPr lang="en-US" sz="2400" dirty="0">
                <a:latin typeface="Tahoma" panose="020B0604030504040204" pitchFamily="34" charset="0"/>
                <a:ea typeface="Tahoma" panose="020B0604030504040204" pitchFamily="34" charset="0"/>
                <a:cs typeface="Tahoma" panose="020B0604030504040204" pitchFamily="34" charset="0"/>
              </a:rPr>
              <a:t> include classification</a:t>
            </a:r>
          </a:p>
          <a:p>
            <a:pPr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EAR results </a:t>
            </a:r>
            <a:r>
              <a:rPr lang="en-US" sz="2400" i="1" dirty="0">
                <a:latin typeface="Tahoma" panose="020B0604030504040204" pitchFamily="34" charset="0"/>
                <a:ea typeface="Tahoma" panose="020B0604030504040204" pitchFamily="34" charset="0"/>
                <a:cs typeface="Tahoma" panose="020B0604030504040204" pitchFamily="34" charset="0"/>
              </a:rPr>
              <a:t>may</a:t>
            </a:r>
            <a:r>
              <a:rPr lang="en-US" sz="2400" dirty="0">
                <a:latin typeface="Tahoma" panose="020B0604030504040204" pitchFamily="34" charset="0"/>
                <a:ea typeface="Tahoma" panose="020B0604030504040204" pitchFamily="34" charset="0"/>
                <a:cs typeface="Tahoma" panose="020B0604030504040204" pitchFamily="34" charset="0"/>
              </a:rPr>
              <a:t> include classification</a:t>
            </a:r>
          </a:p>
          <a:p>
            <a:pPr eaLnBrk="1" hangingPunct="1">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A CJ determination issued by State is the only legal document issued by the government regarding the jurisdiction of a </a:t>
            </a:r>
            <a:r>
              <a:rPr lang="en-US" sz="2400" dirty="0" smtClean="0">
                <a:latin typeface="Tahoma" panose="020B0604030504040204" pitchFamily="34" charset="0"/>
                <a:ea typeface="Tahoma" panose="020B0604030504040204" pitchFamily="34" charset="0"/>
                <a:cs typeface="Tahoma" panose="020B0604030504040204" pitchFamily="34" charset="0"/>
              </a:rPr>
              <a:t>commodity</a:t>
            </a:r>
          </a:p>
          <a:p>
            <a:pPr eaLnBrk="1" hangingPunct="1">
              <a:spcBef>
                <a:spcPts val="0"/>
              </a:spcBef>
              <a:spcAft>
                <a:spcPts val="1200"/>
              </a:spcAft>
            </a:pPr>
            <a:r>
              <a:rPr lang="en-US" sz="2400" dirty="0" smtClean="0">
                <a:latin typeface="Tahoma" panose="020B0604030504040204" pitchFamily="34" charset="0"/>
                <a:ea typeface="Tahoma" panose="020B0604030504040204" pitchFamily="34" charset="0"/>
                <a:cs typeface="Tahoma" panose="020B0604030504040204" pitchFamily="34" charset="0"/>
              </a:rPr>
              <a:t>CJ </a:t>
            </a:r>
            <a:r>
              <a:rPr lang="en-US" sz="2400" dirty="0">
                <a:latin typeface="Tahoma" panose="020B0604030504040204" pitchFamily="34" charset="0"/>
                <a:ea typeface="Tahoma" panose="020B0604030504040204" pitchFamily="34" charset="0"/>
                <a:cs typeface="Tahoma" panose="020B0604030504040204" pitchFamily="34" charset="0"/>
              </a:rPr>
              <a:t>determination letter is sent to the e-mail address provided in DS-4076</a:t>
            </a: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2" name="Title 1"/>
          <p:cNvSpPr>
            <a:spLocks noGrp="1"/>
          </p:cNvSpPr>
          <p:nvPr>
            <p:ph type="title"/>
          </p:nvPr>
        </p:nvSpPr>
        <p:spPr>
          <a:xfrm>
            <a:off x="1600200" y="228600"/>
            <a:ext cx="6096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CJ Determination Process</a:t>
            </a: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44</a:t>
            </a:fld>
            <a:endParaRPr lang="en-US" dirty="0">
              <a:solidFill>
                <a:srgbClr val="FFFFFF"/>
              </a:solidFill>
            </a:endParaRPr>
          </a:p>
        </p:txBody>
      </p:sp>
    </p:spTree>
    <p:extLst>
      <p:ext uri="{BB962C8B-B14F-4D97-AF65-F5344CB8AC3E}">
        <p14:creationId xmlns:p14="http://schemas.microsoft.com/office/powerpoint/2010/main" val="42358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715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Commodity Jurisdiction Web Page</a:t>
            </a:r>
          </a:p>
        </p:txBody>
      </p:sp>
      <p:sp>
        <p:nvSpPr>
          <p:cNvPr id="3" name="Content Placeholder 2"/>
          <p:cNvSpPr>
            <a:spLocks noGrp="1"/>
          </p:cNvSpPr>
          <p:nvPr>
            <p:ph idx="1"/>
          </p:nvPr>
        </p:nvSpPr>
        <p:spPr>
          <a:xfrm>
            <a:off x="685800" y="1752600"/>
            <a:ext cx="7772400" cy="3124200"/>
          </a:xfrm>
        </p:spPr>
        <p:txBody>
          <a:bodyPr>
            <a:normAutofit/>
          </a:bodyPr>
          <a:lstStyle/>
          <a:p>
            <a:pPr eaLnBrk="1" hangingPunct="1"/>
            <a:r>
              <a:rPr lang="en-US" sz="2400" dirty="0">
                <a:cs typeface="Times New Roman" pitchFamily="18" charset="0"/>
              </a:rPr>
              <a:t>You will find:</a:t>
            </a:r>
          </a:p>
          <a:p>
            <a:pPr lvl="1"/>
            <a:r>
              <a:rPr lang="en-US" sz="2000" dirty="0">
                <a:latin typeface="Tahoma" panose="020B0604030504040204" pitchFamily="34" charset="0"/>
                <a:ea typeface="Tahoma" panose="020B0604030504040204" pitchFamily="34" charset="0"/>
                <a:cs typeface="Tahoma" panose="020B0604030504040204" pitchFamily="34" charset="0"/>
              </a:rPr>
              <a:t>Link to DECCs</a:t>
            </a:r>
          </a:p>
          <a:p>
            <a:pPr lvl="1"/>
            <a:r>
              <a:rPr lang="en-US" sz="2000" dirty="0">
                <a:latin typeface="Tahoma" panose="020B0604030504040204" pitchFamily="34" charset="0"/>
                <a:ea typeface="Tahoma" panose="020B0604030504040204" pitchFamily="34" charset="0"/>
                <a:cs typeface="Tahoma" panose="020B0604030504040204" pitchFamily="34" charset="0"/>
              </a:rPr>
              <a:t>Tips for completing a </a:t>
            </a:r>
            <a:r>
              <a:rPr lang="en-US" sz="2000" dirty="0" smtClean="0">
                <a:latin typeface="Tahoma" panose="020B0604030504040204" pitchFamily="34" charset="0"/>
                <a:ea typeface="Tahoma" panose="020B0604030504040204" pitchFamily="34" charset="0"/>
                <a:cs typeface="Tahoma" panose="020B0604030504040204" pitchFamily="34" charset="0"/>
              </a:rPr>
              <a:t>successful </a:t>
            </a:r>
            <a:r>
              <a:rPr lang="en-US" sz="2000" dirty="0">
                <a:latin typeface="Tahoma" panose="020B0604030504040204" pitchFamily="34" charset="0"/>
                <a:ea typeface="Tahoma" panose="020B0604030504040204" pitchFamily="34" charset="0"/>
                <a:cs typeface="Tahoma" panose="020B0604030504040204" pitchFamily="34" charset="0"/>
              </a:rPr>
              <a:t>CJ application</a:t>
            </a:r>
          </a:p>
          <a:p>
            <a:pPr lvl="1"/>
            <a:r>
              <a:rPr lang="en-US" sz="2000" dirty="0">
                <a:latin typeface="Tahoma" panose="020B0604030504040204" pitchFamily="34" charset="0"/>
                <a:ea typeface="Tahoma" panose="020B0604030504040204" pitchFamily="34" charset="0"/>
                <a:cs typeface="Tahoma" panose="020B0604030504040204" pitchFamily="34" charset="0"/>
              </a:rPr>
              <a:t>CJ Status via ELISA </a:t>
            </a:r>
            <a:r>
              <a:rPr lang="en-US" sz="2000" dirty="0">
                <a:cs typeface="Times New Roman" pitchFamily="18" charset="0"/>
              </a:rPr>
              <a:t>(http://elisa.dtsa.mil/Elisa_Results.aspx)</a:t>
            </a:r>
          </a:p>
          <a:p>
            <a:pPr lvl="1"/>
            <a:r>
              <a:rPr lang="en-US" sz="2000" dirty="0">
                <a:cs typeface="Times New Roman" pitchFamily="18" charset="0"/>
              </a:rPr>
              <a:t>For informational purposes, the </a:t>
            </a:r>
            <a:r>
              <a:rPr lang="en-US" sz="2000" dirty="0" smtClean="0">
                <a:cs typeface="Times New Roman" pitchFamily="18" charset="0"/>
              </a:rPr>
              <a:t>DS-4076 </a:t>
            </a:r>
            <a:r>
              <a:rPr lang="en-US" sz="2000" dirty="0">
                <a:cs typeface="Times New Roman" pitchFamily="18" charset="0"/>
              </a:rPr>
              <a:t>data collection</a:t>
            </a:r>
          </a:p>
          <a:p>
            <a:pPr lvl="1"/>
            <a:r>
              <a:rPr lang="en-US" sz="2000" dirty="0">
                <a:cs typeface="Times New Roman" pitchFamily="18" charset="0"/>
              </a:rPr>
              <a:t>FAQs</a:t>
            </a:r>
          </a:p>
          <a:p>
            <a:pPr lvl="1"/>
            <a:r>
              <a:rPr lang="en-US" sz="2000" dirty="0">
                <a:cs typeface="Times New Roman" pitchFamily="18" charset="0"/>
              </a:rPr>
              <a:t>Final determinations database</a:t>
            </a:r>
          </a:p>
          <a:p>
            <a:pPr lvl="1"/>
            <a:r>
              <a:rPr lang="en-US" sz="2000" dirty="0">
                <a:cs typeface="Times New Roman" pitchFamily="18" charset="0"/>
              </a:rPr>
              <a:t>Contact </a:t>
            </a:r>
            <a:r>
              <a:rPr lang="en-US" sz="2000" dirty="0" smtClean="0">
                <a:cs typeface="Times New Roman" pitchFamily="18" charset="0"/>
              </a:rPr>
              <a:t>information</a:t>
            </a:r>
            <a:endParaRPr lang="en-US" sz="2000" dirty="0">
              <a:cs typeface="Times New Roman" pitchFamily="18" charset="0"/>
            </a:endParaRPr>
          </a:p>
          <a:p>
            <a:pPr marL="457200" lvl="1" indent="0">
              <a:buNone/>
            </a:pPr>
            <a:endParaRPr lang="en-US" sz="2400" dirty="0">
              <a:cs typeface="Times New Roman" pitchFamily="18" charset="0"/>
            </a:endParaRPr>
          </a:p>
          <a:p>
            <a:pPr lvl="1"/>
            <a:endParaRPr lang="en-US" sz="1000" dirty="0">
              <a:cs typeface="Arial" pitchFamily="34" charset="0"/>
            </a:endParaRPr>
          </a:p>
          <a:p>
            <a:pPr marL="0" indent="0">
              <a:buNone/>
            </a:pPr>
            <a:endParaRPr lang="en-US" dirty="0">
              <a:cs typeface="Arial"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6" name="Rectangle 5"/>
          <p:cNvSpPr/>
          <p:nvPr/>
        </p:nvSpPr>
        <p:spPr>
          <a:xfrm>
            <a:off x="381000" y="4876800"/>
            <a:ext cx="8382000" cy="1143000"/>
          </a:xfrm>
          <a:prstGeom prst="rect">
            <a:avLst/>
          </a:prstGeom>
          <a:solidFill>
            <a:schemeClr val="accent6">
              <a:lumMod val="40000"/>
              <a:lumOff val="6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93700" lvl="1" indent="-282575" algn="ctr" eaLnBrk="1" fontAlgn="auto" hangingPunct="1">
              <a:spcBef>
                <a:spcPts val="0"/>
              </a:spcBef>
              <a:spcAft>
                <a:spcPts val="0"/>
              </a:spcAft>
            </a:pPr>
            <a:r>
              <a:rPr lang="en-US" sz="2000" dirty="0" smtClean="0">
                <a:solidFill>
                  <a:srgbClr val="000000"/>
                </a:solidFill>
                <a:latin typeface="Arial Narrow" panose="020B0606020202030204" pitchFamily="34" charset="0"/>
              </a:rPr>
              <a:t>Visit:  http</a:t>
            </a:r>
            <a:r>
              <a:rPr lang="en-US" sz="2000" dirty="0">
                <a:solidFill>
                  <a:srgbClr val="000000"/>
                </a:solidFill>
                <a:latin typeface="Arial Narrow" panose="020B0606020202030204" pitchFamily="34" charset="0"/>
              </a:rPr>
              <a:t>://</a:t>
            </a:r>
            <a:r>
              <a:rPr lang="en-US" sz="2000" dirty="0" smtClean="0">
                <a:solidFill>
                  <a:srgbClr val="000000"/>
                </a:solidFill>
                <a:latin typeface="Arial Narrow" panose="020B0606020202030204" pitchFamily="34" charset="0"/>
              </a:rPr>
              <a:t>pmddtc.state.gov/commodity_jurisdiction/index.html</a:t>
            </a:r>
          </a:p>
          <a:p>
            <a:pPr marL="393700" lvl="1" indent="-282575" algn="ctr" eaLnBrk="1" fontAlgn="auto" hangingPunct="1">
              <a:spcBef>
                <a:spcPts val="0"/>
              </a:spcBef>
              <a:spcAft>
                <a:spcPts val="0"/>
              </a:spcAft>
            </a:pPr>
            <a:r>
              <a:rPr lang="en-US" sz="2000" dirty="0" smtClean="0">
                <a:solidFill>
                  <a:srgbClr val="000000"/>
                </a:solidFill>
                <a:latin typeface="Arial Narrow" panose="020B0606020202030204" pitchFamily="34" charset="0"/>
              </a:rPr>
              <a:t>For questions regarding the CJ application, contact the DDTC Response Team:</a:t>
            </a:r>
          </a:p>
          <a:p>
            <a:pPr marL="393700" lvl="1" indent="-282575" algn="ctr" eaLnBrk="1" fontAlgn="auto" hangingPunct="1">
              <a:spcBef>
                <a:spcPts val="0"/>
              </a:spcBef>
              <a:spcAft>
                <a:spcPts val="0"/>
              </a:spcAft>
            </a:pPr>
            <a:r>
              <a:rPr lang="en-US" sz="2000" dirty="0" smtClean="0">
                <a:solidFill>
                  <a:srgbClr val="000000"/>
                </a:solidFill>
                <a:latin typeface="Arial Narrow" panose="020B0606020202030204" pitchFamily="34" charset="0"/>
              </a:rPr>
              <a:t>(202) 663-1282		DDTCResponseTeam@state.gov</a:t>
            </a:r>
            <a:endParaRPr lang="en-US" sz="2000" dirty="0">
              <a:solidFill>
                <a:srgbClr val="0000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45</a:t>
            </a:fld>
            <a:endParaRPr lang="en-US" dirty="0">
              <a:solidFill>
                <a:srgbClr val="FFFFFF"/>
              </a:solidFill>
            </a:endParaRPr>
          </a:p>
        </p:txBody>
      </p:sp>
    </p:spTree>
    <p:extLst>
      <p:ext uri="{BB962C8B-B14F-4D97-AF65-F5344CB8AC3E}">
        <p14:creationId xmlns:p14="http://schemas.microsoft.com/office/powerpoint/2010/main" val="577545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943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smtClean="0"/>
              <a:t>Commodity </a:t>
            </a:r>
            <a:r>
              <a:rPr lang="en-US" sz="3200" b="1" kern="1200" cap="small" dirty="0"/>
              <a:t>Jurisdiction Determinations</a:t>
            </a:r>
          </a:p>
        </p:txBody>
      </p:sp>
      <p:pic>
        <p:nvPicPr>
          <p:cNvPr id="3" name="Picture 2"/>
          <p:cNvPicPr>
            <a:picLocks noChangeAspect="1"/>
          </p:cNvPicPr>
          <p:nvPr/>
        </p:nvPicPr>
        <p:blipFill>
          <a:blip r:embed="rId3"/>
          <a:stretch>
            <a:fillRect/>
          </a:stretch>
        </p:blipFill>
        <p:spPr>
          <a:xfrm>
            <a:off x="838200" y="1828800"/>
            <a:ext cx="7352413" cy="4566300"/>
          </a:xfrm>
          <a:prstGeom prst="rect">
            <a:avLst/>
          </a:prstGeom>
        </p:spPr>
      </p:pic>
      <p:sp>
        <p:nvSpPr>
          <p:cNvPr id="5" name="Slide Number Placeholder 4"/>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46</a:t>
            </a:fld>
            <a:endParaRPr lang="en-US" dirty="0">
              <a:solidFill>
                <a:srgbClr val="FFFFFF"/>
              </a:solidFill>
            </a:endParaRPr>
          </a:p>
        </p:txBody>
      </p:sp>
    </p:spTree>
    <p:extLst>
      <p:ext uri="{BB962C8B-B14F-4D97-AF65-F5344CB8AC3E}">
        <p14:creationId xmlns:p14="http://schemas.microsoft.com/office/powerpoint/2010/main" val="1549831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7912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CJ Determinations CY 2017</a:t>
            </a:r>
          </a:p>
        </p:txBody>
      </p:sp>
      <p:pic>
        <p:nvPicPr>
          <p:cNvPr id="7" name="Picture 6"/>
          <p:cNvPicPr>
            <a:picLocks noChangeAspect="1"/>
          </p:cNvPicPr>
          <p:nvPr/>
        </p:nvPicPr>
        <p:blipFill>
          <a:blip r:embed="rId3"/>
          <a:stretch>
            <a:fillRect/>
          </a:stretch>
        </p:blipFill>
        <p:spPr>
          <a:xfrm>
            <a:off x="1524000" y="1752600"/>
            <a:ext cx="6285574" cy="4634986"/>
          </a:xfrm>
          <a:prstGeom prst="rect">
            <a:avLst/>
          </a:prstGeom>
        </p:spPr>
      </p:pic>
      <p:sp>
        <p:nvSpPr>
          <p:cNvPr id="3" name="Slide Number Placeholder 2"/>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47</a:t>
            </a:fld>
            <a:endParaRPr lang="en-US" dirty="0">
              <a:solidFill>
                <a:srgbClr val="FFFFFF"/>
              </a:solidFill>
            </a:endParaRPr>
          </a:p>
        </p:txBody>
      </p:sp>
    </p:spTree>
    <p:extLst>
      <p:ext uri="{BB962C8B-B14F-4D97-AF65-F5344CB8AC3E}">
        <p14:creationId xmlns:p14="http://schemas.microsoft.com/office/powerpoint/2010/main" val="3619130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95600"/>
            <a:ext cx="3657600" cy="1143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Times New Roman"/>
            </a:endParaRPr>
          </a:p>
        </p:txBody>
      </p:sp>
      <p:sp>
        <p:nvSpPr>
          <p:cNvPr id="4" name="Slide Number Placeholder 3"/>
          <p:cNvSpPr>
            <a:spLocks noGrp="1"/>
          </p:cNvSpPr>
          <p:nvPr>
            <p:ph type="sldNum" sz="quarter" idx="2"/>
          </p:nvPr>
        </p:nvSpPr>
        <p:spPr/>
        <p:txBody>
          <a:bodyPr/>
          <a:lstStyle/>
          <a:p>
            <a:endParaRPr lang="en-US" dirty="0"/>
          </a:p>
        </p:txBody>
      </p:sp>
      <p:sp>
        <p:nvSpPr>
          <p:cNvPr id="8" name="Subtitle 1"/>
          <p:cNvSpPr txBox="1">
            <a:spLocks/>
          </p:cNvSpPr>
          <p:nvPr/>
        </p:nvSpPr>
        <p:spPr>
          <a:xfrm>
            <a:off x="400050" y="2228850"/>
            <a:ext cx="8572500" cy="1314450"/>
          </a:xfrm>
          <a:prstGeom prst="rect">
            <a:avLst/>
          </a:prstGeom>
        </p:spPr>
        <p:txBody>
          <a:bodyPr>
            <a:normAutofit lnSpcReduction="10000"/>
          </a:bodyPr>
          <a:lstStyle>
            <a:lvl1pPr marL="136525" indent="-136525" algn="l" defTabSz="685800" rtl="0" fontAlgn="base">
              <a:lnSpc>
                <a:spcPct val="90000"/>
              </a:lnSpc>
              <a:spcBef>
                <a:spcPts val="900"/>
              </a:spcBef>
              <a:spcAft>
                <a:spcPts val="150"/>
              </a:spcAft>
              <a:buClr>
                <a:schemeClr val="tx1"/>
              </a:buClr>
              <a:buFont typeface="Wingdings" panose="05000000000000000000" pitchFamily="2" charset="2"/>
              <a:buChar char=""/>
              <a:defRPr sz="1600" kern="1200">
                <a:solidFill>
                  <a:schemeClr val="tx1"/>
                </a:solidFill>
                <a:latin typeface="Tahoma"/>
                <a:ea typeface="Tahoma"/>
                <a:cs typeface="Tahoma"/>
                <a:sym typeface="Tahoma"/>
              </a:defRPr>
            </a:lvl1pPr>
            <a:lvl2pPr marL="307975" indent="-136525" algn="l" defTabSz="685800" rtl="0" fontAlgn="base">
              <a:lnSpc>
                <a:spcPct val="90000"/>
              </a:lnSpc>
              <a:spcBef>
                <a:spcPts val="150"/>
              </a:spcBef>
              <a:spcAft>
                <a:spcPts val="300"/>
              </a:spcAft>
              <a:buClr>
                <a:schemeClr val="tx1"/>
              </a:buClr>
              <a:buFont typeface="Wingdings" panose="05000000000000000000" pitchFamily="2" charset="2"/>
              <a:buChar char=""/>
              <a:defRPr sz="1500" kern="1200">
                <a:solidFill>
                  <a:schemeClr val="tx1"/>
                </a:solidFill>
                <a:latin typeface="Tahoma"/>
                <a:ea typeface="Tahoma"/>
                <a:cs typeface="Tahoma"/>
                <a:sym typeface="Tahoma"/>
              </a:defRPr>
            </a:lvl2pPr>
            <a:lvl3pPr marL="479425" indent="-136525" algn="l" defTabSz="685800" rtl="0" fontAlgn="base">
              <a:lnSpc>
                <a:spcPct val="90000"/>
              </a:lnSpc>
              <a:spcBef>
                <a:spcPts val="150"/>
              </a:spcBef>
              <a:spcAft>
                <a:spcPts val="300"/>
              </a:spcAft>
              <a:buClr>
                <a:schemeClr val="tx1"/>
              </a:buClr>
              <a:buFont typeface="Wingdings" panose="05000000000000000000" pitchFamily="2" charset="2"/>
              <a:buChar char=""/>
              <a:defRPr sz="1300" kern="1200">
                <a:solidFill>
                  <a:schemeClr val="tx1"/>
                </a:solidFill>
                <a:latin typeface="Tahoma"/>
                <a:ea typeface="Tahoma"/>
                <a:cs typeface="Tahoma"/>
                <a:sym typeface="Tahoma"/>
              </a:defRPr>
            </a:lvl3pPr>
            <a:lvl4pPr marL="650875" indent="-136525" algn="l" defTabSz="685800"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Tahoma"/>
                <a:ea typeface="Tahoma"/>
                <a:cs typeface="Tahoma"/>
                <a:sym typeface="Tahoma"/>
              </a:defRPr>
            </a:lvl4pPr>
            <a:lvl5pPr marL="822325" indent="-136525" algn="l" defTabSz="685800"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Tahoma"/>
                <a:ea typeface="Tahoma"/>
                <a:cs typeface="Tahoma"/>
                <a:sym typeface="Tahoma"/>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eaLnBrk="1" hangingPunct="1"/>
            <a:r>
              <a:rPr lang="en-US" sz="2700" i="1" dirty="0" smtClean="0"/>
              <a:t>Please take a moment to complete our quick evaluation</a:t>
            </a:r>
          </a:p>
          <a:p>
            <a:pPr eaLnBrk="1" hangingPunct="1"/>
            <a:r>
              <a:rPr lang="en-US" sz="2700" i="1" dirty="0" smtClean="0"/>
              <a:t>Tell us what we could improve AND what we did well! </a:t>
            </a:r>
            <a:endParaRPr lang="en-US" sz="2700" i="1" dirty="0"/>
          </a:p>
        </p:txBody>
      </p:sp>
      <p:sp>
        <p:nvSpPr>
          <p:cNvPr id="9" name="Title 2"/>
          <p:cNvSpPr txBox="1">
            <a:spLocks/>
          </p:cNvSpPr>
          <p:nvPr/>
        </p:nvSpPr>
        <p:spPr>
          <a:xfrm>
            <a:off x="1600200" y="304800"/>
            <a:ext cx="6096000" cy="8572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We Value Your </a:t>
            </a:r>
            <a:r>
              <a:rPr lang="en-US" sz="3600" b="1" dirty="0" smtClean="0"/>
              <a:t>Feedback </a:t>
            </a:r>
            <a:endParaRPr lang="en-US" sz="3600" b="1" dirty="0"/>
          </a:p>
        </p:txBody>
      </p:sp>
      <p:sp>
        <p:nvSpPr>
          <p:cNvPr id="11" name="TextBox 10"/>
          <p:cNvSpPr txBox="1"/>
          <p:nvPr/>
        </p:nvSpPr>
        <p:spPr>
          <a:xfrm>
            <a:off x="304800" y="3766631"/>
            <a:ext cx="8572500" cy="1877437"/>
          </a:xfrm>
          <a:prstGeom prst="rect">
            <a:avLst/>
          </a:prstGeom>
          <a:noFill/>
        </p:spPr>
        <p:txBody>
          <a:bodyPr wrap="square" rtlCol="0">
            <a:spAutoFit/>
          </a:bodyPr>
          <a:lstStyle/>
          <a:p>
            <a:pPr algn="ctr"/>
            <a:r>
              <a:rPr lang="en-US" sz="2000" dirty="0" smtClean="0"/>
              <a:t>*Check the webinar “Chat” box to easy access to the link!*</a:t>
            </a:r>
          </a:p>
          <a:p>
            <a:pPr algn="ctr"/>
            <a:endParaRPr lang="en-US" sz="2000" dirty="0" smtClean="0"/>
          </a:p>
          <a:p>
            <a:pPr algn="ctr"/>
            <a:r>
              <a:rPr lang="en-US" sz="2000" dirty="0" smtClean="0"/>
              <a:t>If </a:t>
            </a:r>
            <a:r>
              <a:rPr lang="en-US" sz="2000" dirty="0"/>
              <a:t>you don’t see the </a:t>
            </a:r>
            <a:r>
              <a:rPr lang="en-US" sz="2000" dirty="0" smtClean="0"/>
              <a:t>Chat </a:t>
            </a:r>
            <a:r>
              <a:rPr lang="en-US" sz="2000" dirty="0"/>
              <a:t>box, </a:t>
            </a:r>
            <a:r>
              <a:rPr lang="en-US" sz="2000" dirty="0" smtClean="0"/>
              <a:t>you can find the evaluation on your </a:t>
            </a:r>
            <a:r>
              <a:rPr lang="en-US" sz="2000" dirty="0"/>
              <a:t>browser </a:t>
            </a:r>
            <a:r>
              <a:rPr lang="en-US" sz="2000" dirty="0" smtClean="0"/>
              <a:t>at</a:t>
            </a:r>
            <a:br>
              <a:rPr lang="en-US" sz="2000" dirty="0" smtClean="0"/>
            </a:br>
            <a:r>
              <a:rPr lang="en-US" sz="2000" dirty="0" smtClean="0"/>
              <a:t/>
            </a:r>
            <a:br>
              <a:rPr lang="en-US" sz="2000" dirty="0" smtClean="0"/>
            </a:br>
            <a:r>
              <a:rPr lang="en-US" sz="2000" dirty="0" smtClean="0"/>
              <a:t> </a:t>
            </a:r>
            <a:r>
              <a:rPr lang="en-US" sz="3200" b="1" dirty="0"/>
              <a:t>https://questionweb.com/59212</a:t>
            </a:r>
            <a:r>
              <a:rPr lang="en-US" sz="3200" b="1" dirty="0" smtClean="0"/>
              <a:t>/</a:t>
            </a:r>
            <a:endParaRPr lang="en-US" sz="2000" dirty="0"/>
          </a:p>
        </p:txBody>
      </p:sp>
    </p:spTree>
    <p:extLst>
      <p:ext uri="{BB962C8B-B14F-4D97-AF65-F5344CB8AC3E}">
        <p14:creationId xmlns:p14="http://schemas.microsoft.com/office/powerpoint/2010/main" val="419236336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8674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The Law</a:t>
            </a:r>
          </a:p>
        </p:txBody>
      </p:sp>
      <p:sp>
        <p:nvSpPr>
          <p:cNvPr id="3" name="Content Placeholder 2"/>
          <p:cNvSpPr>
            <a:spLocks noGrp="1"/>
          </p:cNvSpPr>
          <p:nvPr>
            <p:ph idx="4294967295"/>
          </p:nvPr>
        </p:nvSpPr>
        <p:spPr>
          <a:xfrm>
            <a:off x="381000" y="1676400"/>
            <a:ext cx="8077200" cy="4724400"/>
          </a:xfrm>
        </p:spPr>
        <p:txBody>
          <a:bodyPr>
            <a:noAutofit/>
          </a:bodyPr>
          <a:lstStyle/>
          <a:p>
            <a:pPr>
              <a:spcBef>
                <a:spcPct val="25000"/>
              </a:spcBef>
              <a:spcAft>
                <a:spcPct val="25000"/>
              </a:spcAft>
            </a:pPr>
            <a:r>
              <a:rPr lang="en-US" sz="2000" b="1" dirty="0">
                <a:latin typeface="Tahoma" panose="020B0604030504040204" pitchFamily="34" charset="0"/>
                <a:ea typeface="Tahoma" panose="020B0604030504040204" pitchFamily="34" charset="0"/>
                <a:cs typeface="Tahoma" panose="020B0604030504040204" pitchFamily="34" charset="0"/>
              </a:rPr>
              <a:t>§ 2778 (a) (1) of the Arms Export Control Act (AECA)</a:t>
            </a:r>
          </a:p>
          <a:p>
            <a:pPr>
              <a:spcBef>
                <a:spcPct val="25000"/>
              </a:spcBef>
              <a:spcAft>
                <a:spcPct val="25000"/>
              </a:spcAft>
              <a:buNone/>
            </a:pPr>
            <a:r>
              <a:rPr lang="en-US" sz="2000" dirty="0">
                <a:latin typeface="Tahoma" panose="020B0604030504040204" pitchFamily="34" charset="0"/>
                <a:ea typeface="Tahoma" panose="020B0604030504040204" pitchFamily="34" charset="0"/>
                <a:cs typeface="Tahoma" panose="020B0604030504040204" pitchFamily="34" charset="0"/>
              </a:rPr>
              <a:t>	“In furtherance of world peace and the security and foreign policy of the United States, the President is authorized to </a:t>
            </a:r>
            <a:r>
              <a:rPr lang="en-US" sz="2000" dirty="0">
                <a:solidFill>
                  <a:srgbClr val="FFFFFF"/>
                </a:solidFill>
                <a:latin typeface="Tahoma" panose="020B0604030504040204" pitchFamily="34" charset="0"/>
                <a:ea typeface="Tahoma" panose="020B0604030504040204" pitchFamily="34" charset="0"/>
                <a:cs typeface="Tahoma" panose="020B0604030504040204" pitchFamily="34" charset="0"/>
              </a:rPr>
              <a:t>control the import and the export of defense articles and defense services</a:t>
            </a:r>
            <a:r>
              <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and to provide foreign policy guidance to persons of the United States involved in the export and import of such articles and services. </a:t>
            </a:r>
          </a:p>
          <a:p>
            <a:pPr>
              <a:spcBef>
                <a:spcPct val="25000"/>
              </a:spcBef>
              <a:spcAft>
                <a:spcPct val="25000"/>
              </a:spcAft>
              <a:buNone/>
            </a:pPr>
            <a:r>
              <a:rPr lang="en-US" sz="2000" dirty="0">
                <a:latin typeface="Tahoma" panose="020B0604030504040204" pitchFamily="34" charset="0"/>
                <a:ea typeface="Tahoma" panose="020B0604030504040204" pitchFamily="34" charset="0"/>
                <a:cs typeface="Tahoma" panose="020B0604030504040204" pitchFamily="34" charset="0"/>
              </a:rPr>
              <a:t>	The President is authorized to designate those items which shall be considered as </a:t>
            </a:r>
            <a:r>
              <a:rPr lang="en-US" sz="2000" dirty="0">
                <a:solidFill>
                  <a:srgbClr val="FFFFFF"/>
                </a:solidFill>
                <a:latin typeface="Tahoma" panose="020B0604030504040204" pitchFamily="34" charset="0"/>
                <a:ea typeface="Tahoma" panose="020B0604030504040204" pitchFamily="34" charset="0"/>
                <a:cs typeface="Tahoma" panose="020B0604030504040204" pitchFamily="34" charset="0"/>
              </a:rPr>
              <a:t>defense articles and defense services </a:t>
            </a:r>
            <a:r>
              <a:rPr lang="en-US" sz="2000" dirty="0">
                <a:latin typeface="Tahoma" panose="020B0604030504040204" pitchFamily="34" charset="0"/>
                <a:ea typeface="Tahoma" panose="020B0604030504040204" pitchFamily="34" charset="0"/>
                <a:cs typeface="Tahoma" panose="020B0604030504040204" pitchFamily="34" charset="0"/>
              </a:rPr>
              <a:t>for the purpose of this section and to promulgate regulations for the import and export of such articles and services. The items so designated shall constitute the </a:t>
            </a:r>
            <a:r>
              <a:rPr lang="en-US" sz="2000" dirty="0">
                <a:solidFill>
                  <a:srgbClr val="FFFFFF"/>
                </a:solidFill>
                <a:latin typeface="Tahoma" panose="020B0604030504040204" pitchFamily="34" charset="0"/>
                <a:ea typeface="Tahoma" panose="020B0604030504040204" pitchFamily="34" charset="0"/>
                <a:cs typeface="Tahoma" panose="020B0604030504040204" pitchFamily="34" charset="0"/>
              </a:rPr>
              <a:t>United States Munitions List</a:t>
            </a:r>
            <a:r>
              <a:rPr lang="en-US" sz="2000" dirty="0">
                <a:latin typeface="Tahoma" panose="020B0604030504040204" pitchFamily="34" charset="0"/>
                <a:ea typeface="Tahoma" panose="020B0604030504040204" pitchFamily="34" charset="0"/>
                <a:cs typeface="Tahoma" panose="020B0604030504040204" pitchFamily="34" charset="0"/>
              </a:rPr>
              <a:t>.”</a:t>
            </a:r>
          </a:p>
          <a:p>
            <a:pPr marL="342900" lvl="2" indent="-342900" algn="ctr">
              <a:spcBef>
                <a:spcPct val="25000"/>
              </a:spcBef>
              <a:spcAft>
                <a:spcPct val="25000"/>
              </a:spcAft>
              <a:buNone/>
            </a:pP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This authority is delegated to the Secretary of State by Executive Order 13637</a:t>
            </a:r>
          </a:p>
          <a:p>
            <a:pPr>
              <a:spcBef>
                <a:spcPct val="25000"/>
              </a:spcBef>
              <a:spcAft>
                <a:spcPct val="25000"/>
              </a:spcAft>
              <a:buNone/>
            </a:pPr>
            <a:endParaRPr lang="en-US" sz="2000" dirty="0">
              <a:latin typeface="Times New Roman" panose="02020603050405020304" pitchFamily="18" charset="0"/>
              <a:cs typeface="Times New Roman" panose="02020603050405020304" pitchFamily="18" charset="0"/>
            </a:endParaRPr>
          </a:p>
          <a:p>
            <a:pPr>
              <a:spcBef>
                <a:spcPct val="25000"/>
              </a:spcBef>
              <a:spcAft>
                <a:spcPct val="25000"/>
              </a:spcAft>
            </a:pPr>
            <a:endParaRPr lang="en-US" sz="18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999D0471-22D6-4FEA-9811-866A6D3ABF70}" type="slidenum">
              <a:rPr lang="en-US" smtClean="0">
                <a:solidFill>
                  <a:srgbClr val="FFFFFF"/>
                </a:solidFill>
              </a:rPr>
              <a:pPr>
                <a:defRPr/>
              </a:pPr>
              <a:t>5</a:t>
            </a:fld>
            <a:endParaRPr lang="en-US" dirty="0">
              <a:solidFill>
                <a:srgbClr val="FFFFFF"/>
              </a:solidFill>
            </a:endParaRPr>
          </a:p>
        </p:txBody>
      </p:sp>
    </p:spTree>
    <p:extLst>
      <p:ext uri="{BB962C8B-B14F-4D97-AF65-F5344CB8AC3E}">
        <p14:creationId xmlns:p14="http://schemas.microsoft.com/office/powerpoint/2010/main" val="249231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0198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600" b="1" kern="1200" cap="small" dirty="0"/>
              <a:t>The </a:t>
            </a:r>
            <a:r>
              <a:rPr lang="en-US" sz="3600" b="1" kern="1200" cap="small" dirty="0" smtClean="0"/>
              <a:t>Implementing Regulations</a:t>
            </a:r>
            <a:endParaRPr lang="en-US" sz="3600" b="1" kern="1200" cap="small" dirty="0"/>
          </a:p>
        </p:txBody>
      </p:sp>
      <p:sp>
        <p:nvSpPr>
          <p:cNvPr id="3" name="Content Placeholder 2"/>
          <p:cNvSpPr>
            <a:spLocks noGrp="1"/>
          </p:cNvSpPr>
          <p:nvPr>
            <p:ph idx="4294967295"/>
          </p:nvPr>
        </p:nvSpPr>
        <p:spPr>
          <a:xfrm>
            <a:off x="381000" y="1524000"/>
            <a:ext cx="8382000" cy="4724400"/>
          </a:xfrm>
        </p:spPr>
        <p:txBody>
          <a:bodyPr>
            <a:noAutofit/>
          </a:bodyPr>
          <a:lstStyle/>
          <a:p>
            <a:pPr marL="0" indent="0" algn="ctr">
              <a:spcBef>
                <a:spcPct val="25000"/>
              </a:spcBef>
              <a:spcAft>
                <a:spcPct val="25000"/>
              </a:spcAft>
              <a:buNone/>
            </a:pPr>
            <a:r>
              <a:rPr lang="en-US" dirty="0">
                <a:latin typeface="Times New Roman" pitchFamily="18" charset="0"/>
                <a:cs typeface="Times New Roman" pitchFamily="18" charset="0"/>
              </a:rPr>
              <a:t> </a:t>
            </a:r>
            <a:r>
              <a:rPr lang="en-US" sz="2800" dirty="0">
                <a:latin typeface="Tahoma" panose="020B0604030504040204" pitchFamily="34" charset="0"/>
                <a:ea typeface="Tahoma" panose="020B0604030504040204" pitchFamily="34" charset="0"/>
                <a:cs typeface="Tahoma" panose="020B0604030504040204" pitchFamily="34" charset="0"/>
              </a:rPr>
              <a:t>International Traffic in Arms Regulations</a:t>
            </a:r>
          </a:p>
          <a:p>
            <a:pPr marL="0" indent="0" algn="ctr">
              <a:spcBef>
                <a:spcPct val="25000"/>
              </a:spcBef>
              <a:spcAft>
                <a:spcPct val="25000"/>
              </a:spcAft>
              <a:buNone/>
            </a:pPr>
            <a:r>
              <a:rPr lang="en-US" sz="2800" dirty="0">
                <a:latin typeface="Tahoma" panose="020B0604030504040204" pitchFamily="34" charset="0"/>
                <a:ea typeface="Tahoma" panose="020B0604030504040204" pitchFamily="34" charset="0"/>
                <a:cs typeface="Tahoma" panose="020B0604030504040204" pitchFamily="34" charset="0"/>
              </a:rPr>
              <a:t>“ITAR”</a:t>
            </a:r>
          </a:p>
          <a:p>
            <a:pPr marL="0" indent="0" algn="ctr">
              <a:spcBef>
                <a:spcPct val="25000"/>
              </a:spcBef>
              <a:spcAft>
                <a:spcPct val="25000"/>
              </a:spcAft>
              <a:buNone/>
            </a:pPr>
            <a:r>
              <a:rPr lang="en-US" sz="2800" dirty="0">
                <a:latin typeface="Tahoma" panose="020B0604030504040204" pitchFamily="34" charset="0"/>
                <a:ea typeface="Tahoma" panose="020B0604030504040204" pitchFamily="34" charset="0"/>
                <a:cs typeface="Tahoma" panose="020B0604030504040204" pitchFamily="34" charset="0"/>
              </a:rPr>
              <a:t>22 Code of Federal Regulations 120-130</a:t>
            </a:r>
          </a:p>
          <a:p>
            <a:pPr>
              <a:spcBef>
                <a:spcPct val="25000"/>
              </a:spcBef>
              <a:spcAft>
                <a:spcPct val="25000"/>
              </a:spcAft>
            </a:pPr>
            <a:endParaRPr lang="en-US" sz="18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5"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3076575" y="3539647"/>
            <a:ext cx="3019425" cy="31659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p:txBody>
          <a:bodyPr/>
          <a:lstStyle/>
          <a:p>
            <a:pPr>
              <a:defRPr/>
            </a:pPr>
            <a:fld id="{999D0471-22D6-4FEA-9811-866A6D3ABF70}" type="slidenum">
              <a:rPr lang="en-US" smtClean="0">
                <a:solidFill>
                  <a:srgbClr val="FFFFFF"/>
                </a:solidFill>
              </a:rPr>
              <a:pPr>
                <a:defRPr/>
              </a:pPr>
              <a:t>6</a:t>
            </a:fld>
            <a:endParaRPr lang="en-US" dirty="0">
              <a:solidFill>
                <a:srgbClr val="FFFFFF"/>
              </a:solidFill>
            </a:endParaRPr>
          </a:p>
        </p:txBody>
      </p:sp>
    </p:spTree>
    <p:extLst>
      <p:ext uri="{BB962C8B-B14F-4D97-AF65-F5344CB8AC3E}">
        <p14:creationId xmlns:p14="http://schemas.microsoft.com/office/powerpoint/2010/main" val="202399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xfrm>
            <a:off x="1676400" y="228600"/>
            <a:ext cx="6019800" cy="1143000"/>
          </a:xfrm>
          <a:prstGeom prst="rect">
            <a:avLst/>
          </a:prstGeom>
        </p:spPr>
        <p:txBody>
          <a:bodyPr/>
          <a:lstStyle/>
          <a:p>
            <a:pPr defTabSz="868680">
              <a:defRPr sz="3420"/>
            </a:pPr>
            <a:r>
              <a:rPr lang="en-US" dirty="0" smtClean="0"/>
              <a:t> </a:t>
            </a:r>
            <a:endParaRPr dirty="0"/>
          </a:p>
        </p:txBody>
      </p:sp>
      <p:sp>
        <p:nvSpPr>
          <p:cNvPr id="36" name="Line 16"/>
          <p:cNvSpPr>
            <a:spLocks noChangeShapeType="1"/>
          </p:cNvSpPr>
          <p:nvPr/>
        </p:nvSpPr>
        <p:spPr bwMode="auto">
          <a:xfrm>
            <a:off x="4572000" y="2819840"/>
            <a:ext cx="0" cy="1828359"/>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37" name="Line 16"/>
          <p:cNvSpPr>
            <a:spLocks noChangeShapeType="1"/>
          </p:cNvSpPr>
          <p:nvPr/>
        </p:nvSpPr>
        <p:spPr bwMode="auto">
          <a:xfrm>
            <a:off x="3429000" y="4663352"/>
            <a:ext cx="0" cy="22860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38" name="Line 16"/>
          <p:cNvSpPr>
            <a:spLocks noChangeShapeType="1"/>
          </p:cNvSpPr>
          <p:nvPr/>
        </p:nvSpPr>
        <p:spPr bwMode="auto">
          <a:xfrm>
            <a:off x="5737302" y="4658710"/>
            <a:ext cx="0" cy="22860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39" name="Line 16"/>
          <p:cNvSpPr>
            <a:spLocks noChangeShapeType="1"/>
          </p:cNvSpPr>
          <p:nvPr/>
        </p:nvSpPr>
        <p:spPr bwMode="auto">
          <a:xfrm>
            <a:off x="1219200" y="4648200"/>
            <a:ext cx="4533900" cy="1051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40" name="Line 16"/>
          <p:cNvSpPr>
            <a:spLocks noChangeShapeType="1"/>
          </p:cNvSpPr>
          <p:nvPr/>
        </p:nvSpPr>
        <p:spPr bwMode="auto">
          <a:xfrm>
            <a:off x="1219200" y="4648200"/>
            <a:ext cx="0" cy="22860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41" name="Line 16"/>
          <p:cNvSpPr>
            <a:spLocks noChangeShapeType="1"/>
          </p:cNvSpPr>
          <p:nvPr/>
        </p:nvSpPr>
        <p:spPr bwMode="auto">
          <a:xfrm>
            <a:off x="7924800" y="3962400"/>
            <a:ext cx="0" cy="927695"/>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42" name="Text Box 5"/>
          <p:cNvSpPr txBox="1">
            <a:spLocks noChangeArrowheads="1"/>
          </p:cNvSpPr>
          <p:nvPr/>
        </p:nvSpPr>
        <p:spPr bwMode="auto">
          <a:xfrm>
            <a:off x="2857500" y="1740523"/>
            <a:ext cx="3429000" cy="1040285"/>
          </a:xfrm>
          <a:prstGeom prst="rect">
            <a:avLst/>
          </a:prstGeom>
          <a:noFill/>
          <a:ln w="15875">
            <a:solidFill>
              <a:srgbClr val="FFFFFF"/>
            </a:solidFill>
            <a:miter lim="800000"/>
            <a:headEnd/>
            <a:tailEnd/>
          </a:ln>
          <a:effectLst/>
        </p:spPr>
        <p:txBody>
          <a:bodyPr wrap="square">
            <a:spAutoFit/>
          </a:bodyPr>
          <a:lstStyle/>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8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Deputy Assistant Secretary</a:t>
            </a:r>
          </a:p>
          <a:p>
            <a:pPr marL="0" marR="0" lvl="0" indent="0" algn="ctr" defTabSz="914400" eaLnBrk="1" fontAlgn="base"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Of Defense Trade Controls</a:t>
            </a:r>
          </a:p>
          <a:p>
            <a:pPr marL="0" marR="0" lvl="0" indent="0" algn="ctr" defTabSz="914400" eaLnBrk="1" fontAlgn="base" latinLnBrk="0" hangingPunct="1">
              <a:lnSpc>
                <a:spcPct val="8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Michael</a:t>
            </a:r>
            <a:r>
              <a:rPr kumimoji="0" lang="en-US" sz="1600" b="1" i="0" u="none" strike="noStrike" kern="1200" cap="none" spc="0" normalizeH="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Miller (A)</a:t>
            </a:r>
            <a:endParaRPr kumimoji="0" lang="en-US" sz="16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500" b="1" i="0" u="none" strike="noStrike" kern="1200" cap="none" spc="0" normalizeH="0" baseline="0" noProof="0" dirty="0">
              <a:ln>
                <a:noFill/>
              </a:ln>
              <a:solidFill>
                <a:srgbClr val="FFFFFF"/>
              </a:solidFill>
              <a:effectLst/>
              <a:uLnTx/>
              <a:uFillTx/>
              <a:latin typeface="Arial" charset="0"/>
              <a:ea typeface="+mn-ea"/>
            </a:endParaRPr>
          </a:p>
        </p:txBody>
      </p:sp>
      <p:sp>
        <p:nvSpPr>
          <p:cNvPr id="43" name="Text Box 12"/>
          <p:cNvSpPr txBox="1">
            <a:spLocks noChangeArrowheads="1"/>
          </p:cNvSpPr>
          <p:nvPr/>
        </p:nvSpPr>
        <p:spPr bwMode="auto">
          <a:xfrm>
            <a:off x="2590800" y="4893785"/>
            <a:ext cx="1676400" cy="1298817"/>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Office of Defense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Trade Controls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Licensing</a:t>
            </a: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Terry Davis (A)</a:t>
            </a: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charset="0"/>
              <a:ea typeface="+mn-ea"/>
            </a:endParaRPr>
          </a:p>
        </p:txBody>
      </p:sp>
      <p:sp>
        <p:nvSpPr>
          <p:cNvPr id="44" name="Text Box 12"/>
          <p:cNvSpPr txBox="1">
            <a:spLocks noChangeArrowheads="1"/>
          </p:cNvSpPr>
          <p:nvPr/>
        </p:nvSpPr>
        <p:spPr bwMode="auto">
          <a:xfrm>
            <a:off x="4800599" y="4893785"/>
            <a:ext cx="1904999" cy="1126462"/>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Office of Defense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Trade Controls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Policy </a:t>
            </a: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Sarah Heidema (A)</a:t>
            </a: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charset="0"/>
              <a:ea typeface="+mn-ea"/>
            </a:endParaRPr>
          </a:p>
        </p:txBody>
      </p:sp>
      <p:sp>
        <p:nvSpPr>
          <p:cNvPr id="45" name="Text Box 12"/>
          <p:cNvSpPr txBox="1">
            <a:spLocks noChangeArrowheads="1"/>
          </p:cNvSpPr>
          <p:nvPr/>
        </p:nvSpPr>
        <p:spPr bwMode="auto">
          <a:xfrm>
            <a:off x="7086600" y="4899645"/>
            <a:ext cx="1676400" cy="1101840"/>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mn-ea"/>
              </a:rPr>
              <a:t>Office of Defense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mn-ea"/>
              </a:rPr>
              <a:t>Trade Controls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mn-ea"/>
              </a:rPr>
              <a:t>Management</a:t>
            </a:r>
            <a:endParaRPr kumimoji="0" lang="en-US" sz="1400" b="1" i="0" u="none" strike="noStrike" kern="1200" cap="none" spc="0" normalizeH="0" baseline="0" noProof="0" dirty="0">
              <a:ln>
                <a:noFill/>
              </a:ln>
              <a:solidFill>
                <a:srgbClr val="FFFFFF"/>
              </a:solidFill>
              <a:effectLst/>
              <a:uLnTx/>
              <a:uFillTx/>
              <a:latin typeface="Arial" charset="0"/>
              <a:ea typeface="+mn-ea"/>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charset="0"/>
              <a:ea typeface="+mn-ea"/>
            </a:endParaRP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mn-ea"/>
              </a:rPr>
              <a:t> </a:t>
            </a: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charset="0"/>
              <a:ea typeface="+mn-ea"/>
            </a:endParaRPr>
          </a:p>
        </p:txBody>
      </p:sp>
      <p:sp>
        <p:nvSpPr>
          <p:cNvPr id="46" name="Text Box 12"/>
          <p:cNvSpPr txBox="1">
            <a:spLocks noChangeArrowheads="1"/>
          </p:cNvSpPr>
          <p:nvPr/>
        </p:nvSpPr>
        <p:spPr bwMode="auto">
          <a:xfrm>
            <a:off x="1295400" y="3353002"/>
            <a:ext cx="1752600" cy="609398"/>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Senior Advisors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and</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Staff</a:t>
            </a:r>
          </a:p>
        </p:txBody>
      </p:sp>
      <p:sp>
        <p:nvSpPr>
          <p:cNvPr id="47" name="Text Box 12"/>
          <p:cNvSpPr txBox="1">
            <a:spLocks noChangeArrowheads="1"/>
          </p:cNvSpPr>
          <p:nvPr/>
        </p:nvSpPr>
        <p:spPr bwMode="auto">
          <a:xfrm>
            <a:off x="7057800" y="3205270"/>
            <a:ext cx="1752600" cy="757130"/>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Managing Director</a:t>
            </a:r>
            <a:endParaRPr kumimoji="0" lang="en-US"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Tony Dearth (A)</a:t>
            </a:r>
          </a:p>
        </p:txBody>
      </p:sp>
      <p:sp>
        <p:nvSpPr>
          <p:cNvPr id="48" name="Line 16"/>
          <p:cNvSpPr>
            <a:spLocks noChangeShapeType="1"/>
          </p:cNvSpPr>
          <p:nvPr/>
        </p:nvSpPr>
        <p:spPr bwMode="auto">
          <a:xfrm>
            <a:off x="3048000" y="3647090"/>
            <a:ext cx="4009800" cy="5255"/>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50" name="Text Box 12"/>
          <p:cNvSpPr txBox="1">
            <a:spLocks noChangeArrowheads="1"/>
          </p:cNvSpPr>
          <p:nvPr/>
        </p:nvSpPr>
        <p:spPr bwMode="auto">
          <a:xfrm>
            <a:off x="381000" y="4879717"/>
            <a:ext cx="1828800" cy="1101840"/>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Office of Defense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Trade Controls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Compliance</a:t>
            </a:r>
          </a:p>
          <a:p>
            <a:pPr marL="0" marR="0" lvl="0" indent="0" algn="ctr" defTabSz="914400" eaLnBrk="1" fontAlgn="base" latinLnBrk="0" hangingPunct="1">
              <a:lnSpc>
                <a:spcPct val="80000"/>
              </a:lnSpc>
              <a:spcBef>
                <a:spcPct val="0"/>
              </a:spcBef>
              <a:spcAft>
                <a:spcPct val="0"/>
              </a:spcAft>
              <a:buClrTx/>
              <a:buSzTx/>
              <a:buFontTx/>
              <a:buNone/>
              <a:tabLst/>
              <a:defRPr/>
            </a:pPr>
            <a:endParaRPr lang="en-US" sz="1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(Vacant)</a:t>
            </a: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charset="0"/>
              <a:ea typeface="+mn-ea"/>
            </a:endParaRPr>
          </a:p>
        </p:txBody>
      </p:sp>
      <p:sp>
        <p:nvSpPr>
          <p:cNvPr id="4" name="TextBox 3"/>
          <p:cNvSpPr txBox="1"/>
          <p:nvPr/>
        </p:nvSpPr>
        <p:spPr>
          <a:xfrm>
            <a:off x="1676400" y="484941"/>
            <a:ext cx="6019800" cy="646331"/>
          </a:xfrm>
          <a:prstGeom prst="rect">
            <a:avLst/>
          </a:prstGeom>
          <a:noFill/>
        </p:spPr>
        <p:txBody>
          <a:bodyPr wrap="square" rtlCol="0">
            <a:spAutoFit/>
          </a:bodyPr>
          <a:lstStyle/>
          <a:p>
            <a:pPr algn="ctr"/>
            <a:r>
              <a:rPr lang="en-US" sz="3600" b="1" cap="small" dirty="0" smtClean="0">
                <a:solidFill>
                  <a:srgbClr val="FFFFFF"/>
                </a:solidFill>
                <a:latin typeface="Tahoma"/>
                <a:ea typeface="+mj-ea"/>
                <a:cs typeface="Times New Roman"/>
                <a:sym typeface="Tahoma"/>
              </a:rPr>
              <a:t>DDTC Organization</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108746697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xfrm>
            <a:off x="228600" y="228600"/>
            <a:ext cx="8686800" cy="1143000"/>
          </a:xfrm>
          <a:prstGeom prst="rect">
            <a:avLst/>
          </a:prstGeom>
        </p:spPr>
        <p:txBody>
          <a:bodyPr/>
          <a:lstStyle/>
          <a:p>
            <a:pPr defTabSz="868680">
              <a:defRPr sz="3420"/>
            </a:pPr>
            <a:r>
              <a:rPr lang="en-US" dirty="0" smtClean="0"/>
              <a:t> </a:t>
            </a:r>
            <a:endParaRPr dirty="0"/>
          </a:p>
        </p:txBody>
      </p:sp>
      <p:sp>
        <p:nvSpPr>
          <p:cNvPr id="37" name="Line 16"/>
          <p:cNvSpPr>
            <a:spLocks noChangeShapeType="1"/>
          </p:cNvSpPr>
          <p:nvPr/>
        </p:nvSpPr>
        <p:spPr bwMode="auto">
          <a:xfrm>
            <a:off x="4572000" y="3833235"/>
            <a:ext cx="0" cy="22860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38" name="Line 16"/>
          <p:cNvSpPr>
            <a:spLocks noChangeShapeType="1"/>
          </p:cNvSpPr>
          <p:nvPr/>
        </p:nvSpPr>
        <p:spPr bwMode="auto">
          <a:xfrm>
            <a:off x="6838949" y="3820088"/>
            <a:ext cx="0" cy="22860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39" name="Line 16"/>
          <p:cNvSpPr>
            <a:spLocks noChangeShapeType="1"/>
          </p:cNvSpPr>
          <p:nvPr/>
        </p:nvSpPr>
        <p:spPr bwMode="auto">
          <a:xfrm>
            <a:off x="2305050" y="3793263"/>
            <a:ext cx="4533900" cy="1051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40" name="Line 16"/>
          <p:cNvSpPr>
            <a:spLocks noChangeShapeType="1"/>
          </p:cNvSpPr>
          <p:nvPr/>
        </p:nvSpPr>
        <p:spPr bwMode="auto">
          <a:xfrm>
            <a:off x="2309061" y="3803773"/>
            <a:ext cx="0" cy="228600"/>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41" name="Line 16"/>
          <p:cNvSpPr>
            <a:spLocks noChangeShapeType="1"/>
          </p:cNvSpPr>
          <p:nvPr/>
        </p:nvSpPr>
        <p:spPr bwMode="auto">
          <a:xfrm>
            <a:off x="4572000" y="2583831"/>
            <a:ext cx="0" cy="250183"/>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42" name="Text Box 5"/>
          <p:cNvSpPr txBox="1">
            <a:spLocks noChangeArrowheads="1"/>
          </p:cNvSpPr>
          <p:nvPr/>
        </p:nvSpPr>
        <p:spPr bwMode="auto">
          <a:xfrm>
            <a:off x="2857500" y="1740523"/>
            <a:ext cx="3429000" cy="843308"/>
          </a:xfrm>
          <a:prstGeom prst="rect">
            <a:avLst/>
          </a:prstGeom>
          <a:noFill/>
          <a:ln w="15875">
            <a:solidFill>
              <a:srgbClr val="FFFFFF"/>
            </a:solidFill>
            <a:miter lim="800000"/>
            <a:headEnd/>
            <a:tailEnd/>
          </a:ln>
          <a:effectLst/>
        </p:spPr>
        <p:txBody>
          <a:bodyPr wrap="square">
            <a:spAutoFit/>
          </a:bodyPr>
          <a:lstStyle/>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8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Director</a:t>
            </a:r>
          </a:p>
          <a:p>
            <a:pPr marL="0" marR="0" lvl="0" indent="0" algn="ctr" defTabSz="914400" eaLnBrk="1" fontAlgn="base" latinLnBrk="0" hangingPunct="1">
              <a:lnSpc>
                <a:spcPct val="8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Sarah J. Heidema (A)</a:t>
            </a: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500" b="1" i="0" u="none" strike="noStrike" kern="1200" cap="none" spc="0" normalizeH="0" baseline="0" noProof="0" dirty="0">
              <a:ln>
                <a:noFill/>
              </a:ln>
              <a:solidFill>
                <a:srgbClr val="FFFFFF"/>
              </a:solidFill>
              <a:effectLst/>
              <a:uLnTx/>
              <a:uFillTx/>
              <a:latin typeface="Arial" charset="0"/>
              <a:ea typeface="+mn-ea"/>
            </a:endParaRPr>
          </a:p>
        </p:txBody>
      </p:sp>
      <p:sp>
        <p:nvSpPr>
          <p:cNvPr id="43" name="Text Box 12"/>
          <p:cNvSpPr txBox="1">
            <a:spLocks noChangeArrowheads="1"/>
          </p:cNvSpPr>
          <p:nvPr/>
        </p:nvSpPr>
        <p:spPr bwMode="auto">
          <a:xfrm>
            <a:off x="3581399" y="4089004"/>
            <a:ext cx="2068551" cy="954107"/>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Regional Affairs and Analysis</a:t>
            </a:r>
            <a:r>
              <a:rPr kumimoji="0" lang="en-US" sz="1400" b="1" i="0" u="none" strike="noStrike" kern="1200" cap="none" spc="0" normalizeH="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Division</a:t>
            </a: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lang="en-US" sz="1400" dirty="0" smtClean="0">
                <a:solidFill>
                  <a:srgbClr val="FFFFFF"/>
                </a:solidFill>
                <a:latin typeface="Tahoma" panose="020B0604030504040204" pitchFamily="34" charset="0"/>
                <a:ea typeface="Tahoma" panose="020B0604030504040204" pitchFamily="34" charset="0"/>
                <a:cs typeface="Tahoma" panose="020B0604030504040204" pitchFamily="34" charset="0"/>
              </a:rPr>
              <a:t>Richard Koelling</a:t>
            </a: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a:t>
            </a: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charset="0"/>
              <a:ea typeface="+mn-ea"/>
            </a:endParaRPr>
          </a:p>
        </p:txBody>
      </p:sp>
      <p:sp>
        <p:nvSpPr>
          <p:cNvPr id="44" name="Text Box 12"/>
          <p:cNvSpPr txBox="1">
            <a:spLocks noChangeArrowheads="1"/>
          </p:cNvSpPr>
          <p:nvPr/>
        </p:nvSpPr>
        <p:spPr bwMode="auto">
          <a:xfrm>
            <a:off x="5916526" y="4089004"/>
            <a:ext cx="1904999" cy="1126462"/>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Regulatory and Multilateral Affairs Division </a:t>
            </a: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Robert Hart (A)</a:t>
            </a: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400" b="1" i="0" u="none" strike="noStrike" kern="1200" cap="none" spc="0" normalizeH="0" baseline="0" noProof="0" dirty="0" smtClean="0">
              <a:ln>
                <a:noFill/>
              </a:ln>
              <a:solidFill>
                <a:srgbClr val="FFFFFF"/>
              </a:solidFill>
              <a:effectLst/>
              <a:uLnTx/>
              <a:uFillTx/>
              <a:latin typeface="Arial" charset="0"/>
              <a:ea typeface="+mn-ea"/>
            </a:endParaRPr>
          </a:p>
        </p:txBody>
      </p:sp>
      <p:sp>
        <p:nvSpPr>
          <p:cNvPr id="47" name="Text Box 12"/>
          <p:cNvSpPr txBox="1">
            <a:spLocks noChangeArrowheads="1"/>
          </p:cNvSpPr>
          <p:nvPr/>
        </p:nvSpPr>
        <p:spPr bwMode="auto">
          <a:xfrm>
            <a:off x="3494049" y="2833271"/>
            <a:ext cx="2155902" cy="584775"/>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Deputy Director</a:t>
            </a:r>
            <a:endParaRPr kumimoji="0" lang="en-US"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lang="en-US" sz="1400" dirty="0" smtClean="0">
                <a:solidFill>
                  <a:srgbClr val="FFFFFF"/>
                </a:solidFill>
                <a:latin typeface="Tahoma" panose="020B0604030504040204" pitchFamily="34" charset="0"/>
                <a:ea typeface="Tahoma" panose="020B0604030504040204" pitchFamily="34" charset="0"/>
                <a:cs typeface="Tahoma" panose="020B0604030504040204" pitchFamily="34" charset="0"/>
              </a:rPr>
              <a:t>Richard Koelling</a:t>
            </a: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a:t>
            </a:r>
          </a:p>
        </p:txBody>
      </p:sp>
      <p:sp>
        <p:nvSpPr>
          <p:cNvPr id="50" name="Text Box 12"/>
          <p:cNvSpPr txBox="1">
            <a:spLocks noChangeArrowheads="1"/>
          </p:cNvSpPr>
          <p:nvPr/>
        </p:nvSpPr>
        <p:spPr bwMode="auto">
          <a:xfrm>
            <a:off x="1371600" y="4089004"/>
            <a:ext cx="1981200" cy="1274195"/>
          </a:xfrm>
          <a:prstGeom prst="rect">
            <a:avLst/>
          </a:prstGeom>
          <a:noFill/>
          <a:ln w="15875">
            <a:solidFill>
              <a:srgbClr val="FFFFFF"/>
            </a:solidFill>
            <a:miter lim="800000"/>
            <a:headEnd/>
            <a:tailEnd/>
          </a:ln>
          <a:effectLst/>
        </p:spPr>
        <p:txBody>
          <a:bodyPr wrap="square">
            <a:spAutoFit/>
          </a:bodyPr>
          <a:lstStyle>
            <a:defPPr>
              <a:defRPr lang="en-US"/>
            </a:defPPr>
            <a:lvl1pPr algn="ctr">
              <a:lnSpc>
                <a:spcPct val="80000"/>
              </a:lnSpc>
              <a:defRPr sz="800" b="1">
                <a:latin typeface="Arial" charset="0"/>
              </a:defRPr>
            </a:lvl1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Commodity Jurisdiction and Classification Division</a:t>
            </a:r>
          </a:p>
          <a:p>
            <a:pPr marL="0" marR="0" lvl="0" indent="0" algn="ctr" defTabSz="914400" eaLnBrk="1" fontAlgn="base" latinLnBrk="0" hangingPunct="1">
              <a:lnSpc>
                <a:spcPct val="80000"/>
              </a:lnSpc>
              <a:spcBef>
                <a:spcPct val="0"/>
              </a:spcBef>
              <a:spcAft>
                <a:spcPct val="0"/>
              </a:spcAft>
              <a:buClrTx/>
              <a:buSzTx/>
              <a:buFontTx/>
              <a:buNone/>
              <a:tabLst/>
              <a:defRPr/>
            </a:pPr>
            <a:endParaRPr lang="en-US" sz="1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Nicholas Memos (A)</a:t>
            </a:r>
            <a:endPar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charset="0"/>
              <a:ea typeface="+mn-ea"/>
            </a:endParaRPr>
          </a:p>
        </p:txBody>
      </p:sp>
      <p:sp>
        <p:nvSpPr>
          <p:cNvPr id="4" name="TextBox 3"/>
          <p:cNvSpPr txBox="1"/>
          <p:nvPr/>
        </p:nvSpPr>
        <p:spPr>
          <a:xfrm>
            <a:off x="1600200" y="486014"/>
            <a:ext cx="6096000" cy="646331"/>
          </a:xfrm>
          <a:prstGeom prst="rect">
            <a:avLst/>
          </a:prstGeom>
          <a:noFill/>
        </p:spPr>
        <p:txBody>
          <a:bodyPr wrap="square" rtlCol="0">
            <a:spAutoFit/>
          </a:bodyPr>
          <a:lstStyle/>
          <a:p>
            <a:pPr lvl="0" algn="ctr"/>
            <a:r>
              <a:rPr lang="en-US" sz="3600" b="1" cap="small" dirty="0" smtClean="0">
                <a:solidFill>
                  <a:srgbClr val="FFFFFF"/>
                </a:solidFill>
                <a:latin typeface="Tahoma"/>
                <a:ea typeface="+mj-ea"/>
                <a:cs typeface="Times New Roman"/>
                <a:sym typeface="Tahoma"/>
              </a:rPr>
              <a:t>DTCP </a:t>
            </a:r>
            <a:r>
              <a:rPr lang="en-US" sz="3600" b="1" cap="small" dirty="0">
                <a:solidFill>
                  <a:srgbClr val="FFFFFF"/>
                </a:solidFill>
                <a:latin typeface="Tahoma"/>
                <a:ea typeface="+mj-ea"/>
                <a:cs typeface="Times New Roman"/>
                <a:sym typeface="Tahoma"/>
              </a:rPr>
              <a:t>Organization</a:t>
            </a:r>
            <a:endParaRPr lang="en-US" sz="36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16"/>
          <p:cNvSpPr>
            <a:spLocks noChangeShapeType="1"/>
          </p:cNvSpPr>
          <p:nvPr/>
        </p:nvSpPr>
        <p:spPr bwMode="auto">
          <a:xfrm>
            <a:off x="4567988" y="3418045"/>
            <a:ext cx="4011" cy="432369"/>
          </a:xfrm>
          <a:prstGeom prst="line">
            <a:avLst/>
          </a:prstGeom>
          <a:noFill/>
          <a:ln w="15875">
            <a:solidFill>
              <a:srgbClr val="FFFFFF"/>
            </a:solid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ea typeface="+mn-ea"/>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167071844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76400" y="304800"/>
            <a:ext cx="6781800" cy="114300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Tahoma"/>
              <a:ea typeface="MS PGothic" panose="020B0600070205080204" pitchFamily="34" charset="-128"/>
              <a:cs typeface="Times New Roman"/>
            </a:endParaRPr>
          </a:p>
        </p:txBody>
      </p:sp>
      <p:sp>
        <p:nvSpPr>
          <p:cNvPr id="7172" name="Rectangle 4"/>
          <p:cNvSpPr>
            <a:spLocks noChangeArrowheads="1"/>
          </p:cNvSpPr>
          <p:nvPr/>
        </p:nvSpPr>
        <p:spPr bwMode="auto">
          <a:xfrm>
            <a:off x="685800" y="6248400"/>
            <a:ext cx="1905000" cy="45720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ahoma"/>
              <a:ea typeface="MS PGothic" panose="020B0600070205080204" pitchFamily="34" charset="-128"/>
              <a:cs typeface="Times New Roman"/>
            </a:endParaRPr>
          </a:p>
        </p:txBody>
      </p:sp>
      <p:sp>
        <p:nvSpPr>
          <p:cNvPr id="7173" name="Rectangle 6"/>
          <p:cNvSpPr>
            <a:spLocks noGrp="1" noChangeArrowheads="1"/>
          </p:cNvSpPr>
          <p:nvPr>
            <p:ph type="title"/>
          </p:nvPr>
        </p:nvSpPr>
        <p:spPr>
          <a:xfrm>
            <a:off x="1828800" y="152400"/>
            <a:ext cx="58674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685800">
              <a:lnSpc>
                <a:spcPct val="85000"/>
              </a:lnSpc>
            </a:pPr>
            <a:r>
              <a:rPr lang="en-US" sz="3200" b="1" kern="1200" cap="small" dirty="0"/>
              <a:t>Commodity Jurisdiction</a:t>
            </a:r>
          </a:p>
        </p:txBody>
      </p:sp>
      <p:sp>
        <p:nvSpPr>
          <p:cNvPr id="7" name="Slide Number Placeholder 3"/>
          <p:cNvSpPr txBox="1">
            <a:spLocks/>
          </p:cNvSpPr>
          <p:nvPr/>
        </p:nvSpPr>
        <p:spPr>
          <a:xfrm>
            <a:off x="7010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Times New Roman"/>
            </a:endParaRPr>
          </a:p>
        </p:txBody>
      </p:sp>
      <p:sp>
        <p:nvSpPr>
          <p:cNvPr id="8" name="Content Placeholder 2"/>
          <p:cNvSpPr>
            <a:spLocks noGrp="1"/>
          </p:cNvSpPr>
          <p:nvPr>
            <p:ph idx="1"/>
          </p:nvPr>
        </p:nvSpPr>
        <p:spPr>
          <a:xfrm>
            <a:off x="304800" y="1828800"/>
            <a:ext cx="7772400" cy="4724400"/>
          </a:xfrm>
        </p:spPr>
        <p:txBody>
          <a:bodyPr/>
          <a:lstStyle/>
          <a:p>
            <a:r>
              <a:rPr lang="en-US" sz="2400" dirty="0"/>
              <a:t>(Almost) all items are controlled </a:t>
            </a:r>
            <a:r>
              <a:rPr lang="en-US" sz="2400" dirty="0" smtClean="0"/>
              <a:t>for export under </a:t>
            </a:r>
            <a:r>
              <a:rPr lang="en-US" sz="2400" dirty="0"/>
              <a:t>the ITAR or the </a:t>
            </a:r>
            <a:r>
              <a:rPr lang="en-US" sz="2400" dirty="0" smtClean="0"/>
              <a:t>Export Administration Regulations (EAR), </a:t>
            </a:r>
            <a:r>
              <a:rPr lang="en-US" sz="2400" u="sng" dirty="0"/>
              <a:t>but not both</a:t>
            </a:r>
          </a:p>
          <a:p>
            <a:pPr lvl="1"/>
            <a:r>
              <a:rPr lang="en-US" sz="2400" dirty="0"/>
              <a:t>ITAR </a:t>
            </a:r>
            <a:r>
              <a:rPr lang="en-US" sz="2400" dirty="0" smtClean="0"/>
              <a:t>controls </a:t>
            </a:r>
            <a:r>
              <a:rPr lang="en-US" sz="2400" dirty="0"/>
              <a:t>exports of items on the U.S. Munitions List (USML)</a:t>
            </a:r>
            <a:endParaRPr lang="en-US" sz="2400" u="sng" dirty="0"/>
          </a:p>
          <a:p>
            <a:pPr lvl="1"/>
            <a:r>
              <a:rPr lang="en-US" sz="2400" dirty="0"/>
              <a:t>EAR </a:t>
            </a:r>
            <a:r>
              <a:rPr lang="en-US" sz="2400" dirty="0" smtClean="0"/>
              <a:t>(administered by the Commerce Department) controls exports of dual-use </a:t>
            </a:r>
            <a:r>
              <a:rPr lang="en-US" sz="2400" dirty="0"/>
              <a:t>items as well as certain “military items” (CCL)</a:t>
            </a:r>
          </a:p>
          <a:p>
            <a:r>
              <a:rPr lang="en-US" sz="2400" dirty="0"/>
              <a:t>Determining the jurisdiction and classification of a product, data, or service is the process of understanding how it is controlled under the ITAR or the EAR</a:t>
            </a:r>
          </a:p>
          <a:p>
            <a:endParaRPr lang="en-US" u="sng" dirty="0"/>
          </a:p>
        </p:txBody>
      </p:sp>
      <p:sp>
        <p:nvSpPr>
          <p:cNvPr id="2" name="Slide Number Placeholder 1"/>
          <p:cNvSpPr>
            <a:spLocks noGrp="1"/>
          </p:cNvSpPr>
          <p:nvPr>
            <p:ph type="sldNum" sz="quarter" idx="12"/>
          </p:nvPr>
        </p:nvSpPr>
        <p:spPr/>
        <p:txBody>
          <a:bodyPr/>
          <a:lstStyle/>
          <a:p>
            <a:pPr>
              <a:defRPr/>
            </a:pPr>
            <a:fld id="{9C008118-EA46-452A-A238-AAB2E0DD8F00}" type="slidenum">
              <a:rPr lang="en-US" smtClean="0">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249810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6.07.15"/>
  <p:tag name="AS_TITLE" val="Aspose.Slides for .NET 4.0"/>
  <p:tag name="AS_VERSION" val="16.6.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eme-jan">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jan" id="{0129A711-4C04-4362-9714-8D104D967A3A}" vid="{F338C9D9-57CC-4246-9924-0A154AF8260B}"/>
    </a:ext>
  </a:extLst>
</a:theme>
</file>

<file path=ppt/theme/theme10.xml><?xml version="1.0" encoding="utf-8"?>
<a:theme xmlns:a="http://schemas.openxmlformats.org/drawingml/2006/main" name="SIA Theme 50 years">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IA Theme 50 years" id="{2D3288DA-FB30-41FA-9EE6-930A4D86A6BF}" vid="{2F3DF01D-32D1-4767-A9FB-0DBFC43F68CC}"/>
    </a:ext>
  </a:extLst>
</a:theme>
</file>

<file path=ppt/theme/theme11.xml><?xml version="1.0" encoding="utf-8"?>
<a:theme xmlns:a="http://schemas.openxmlformats.org/drawingml/2006/main" name="2_Default Design">
  <a:themeElements>
    <a:clrScheme name="2_Default Design">
      <a:dk1>
        <a:srgbClr val="000000"/>
      </a:dk1>
      <a:lt1>
        <a:srgbClr val="000066"/>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2_Default Design">
      <a:majorFont>
        <a:latin typeface="Times New Roman"/>
        <a:ea typeface="Times New Roman"/>
        <a:cs typeface="Times New Roman"/>
      </a:majorFont>
      <a:minorFont>
        <a:latin typeface="Helvetica"/>
        <a:ea typeface="Helvetica"/>
        <a:cs typeface="Helvetica"/>
      </a:minorFont>
    </a:fontScheme>
    <a:fmtScheme name="2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defRPr kumimoji="0" lang="en-US" sz="12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defRPr kumimoji="0" lang="en-US" sz="12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defRPr kumimoji="0" lang="en-US" sz="12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defRPr kumimoji="0" lang="en-US" sz="12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defRPr kumimoji="0" lang="en-US" sz="12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176213" marR="0" indent="-176213" algn="l" defTabSz="914400" rtl="0" eaLnBrk="0" fontAlgn="base" latinLnBrk="0" hangingPunct="0">
          <a:lnSpc>
            <a:spcPct val="100000"/>
          </a:lnSpc>
          <a:spcBef>
            <a:spcPct val="0"/>
          </a:spcBef>
          <a:spcAft>
            <a:spcPct val="0"/>
          </a:spcAft>
          <a:buClr>
            <a:schemeClr val="bg2"/>
          </a:buClr>
          <a:buSzTx/>
          <a:buFontTx/>
          <a:buNone/>
          <a:tabLst>
            <a:tab pos="2743200" algn="dec"/>
            <a:tab pos="3086100" algn="dec"/>
          </a:tabLst>
          <a:defRPr kumimoji="0" lang="en-US" sz="12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olicy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olicy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2266A-FC66-4B34-AD13-3B472657C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C25CADE-F62E-43A8-8D15-6DA43A74C37E}">
  <ds:schemaRef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6B541F4-C4A5-47D2-B0AE-8C4A606417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3687</Words>
  <Application>Microsoft Office PowerPoint</Application>
  <PresentationFormat>On-screen Show (4:3)</PresentationFormat>
  <Paragraphs>440</Paragraphs>
  <Slides>48</Slides>
  <Notes>44</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48</vt:i4>
      </vt:variant>
    </vt:vector>
  </HeadingPairs>
  <TitlesOfParts>
    <vt:vector size="70" baseType="lpstr">
      <vt:lpstr>MS PGothic</vt:lpstr>
      <vt:lpstr>Arial</vt:lpstr>
      <vt:lpstr>Arial Narrow</vt:lpstr>
      <vt:lpstr>Calibri</vt:lpstr>
      <vt:lpstr>Calibri Light</vt:lpstr>
      <vt:lpstr>Cambria</vt:lpstr>
      <vt:lpstr>Courier New</vt:lpstr>
      <vt:lpstr>Helvetica</vt:lpstr>
      <vt:lpstr>Tahoma</vt:lpstr>
      <vt:lpstr>Times New Roman</vt:lpstr>
      <vt:lpstr>Wingdings</vt:lpstr>
      <vt:lpstr>Theme-jan</vt:lpstr>
      <vt:lpstr>5_Default Design</vt:lpstr>
      <vt:lpstr>7_Default Design</vt:lpstr>
      <vt:lpstr>8_Default Design</vt:lpstr>
      <vt:lpstr>2_Policy Presentation Template</vt:lpstr>
      <vt:lpstr>1_Adjacency</vt:lpstr>
      <vt:lpstr>Custom Design</vt:lpstr>
      <vt:lpstr>Policy Presentation Template</vt:lpstr>
      <vt:lpstr>1_Custom Design</vt:lpstr>
      <vt:lpstr>SIA Theme 50 years</vt:lpstr>
      <vt:lpstr>2_Default Design</vt:lpstr>
      <vt:lpstr>PowerPoint Presentation</vt:lpstr>
      <vt:lpstr> </vt:lpstr>
      <vt:lpstr>Agenda</vt:lpstr>
      <vt:lpstr> </vt:lpstr>
      <vt:lpstr>The Law</vt:lpstr>
      <vt:lpstr>The Implementing Regulations</vt:lpstr>
      <vt:lpstr> </vt:lpstr>
      <vt:lpstr> </vt:lpstr>
      <vt:lpstr>Commodity Jurisdiction</vt:lpstr>
      <vt:lpstr>Commodity Jurisdiction</vt:lpstr>
      <vt:lpstr>Commodity Jurisdiction</vt:lpstr>
      <vt:lpstr>Commodity Jurisdiction</vt:lpstr>
      <vt:lpstr>Commodity Jurisdiction</vt:lpstr>
      <vt:lpstr>Commodity Jurisdiction</vt:lpstr>
      <vt:lpstr>USML Structure</vt:lpstr>
      <vt:lpstr>USML Structure</vt:lpstr>
      <vt:lpstr>Order of Review</vt:lpstr>
      <vt:lpstr>Order of Review</vt:lpstr>
      <vt:lpstr>Order of Review</vt:lpstr>
      <vt:lpstr>Order of Review</vt:lpstr>
      <vt:lpstr>Specially Designed ITAR § 120.41</vt:lpstr>
      <vt:lpstr>Specially Designed ITAR § 120.41</vt:lpstr>
      <vt:lpstr>Specially Designed ITAR § 120.41</vt:lpstr>
      <vt:lpstr>Specially Designed ITAR § 120.41</vt:lpstr>
      <vt:lpstr>Specially Designed ITAR § 120.41 (cont.)</vt:lpstr>
      <vt:lpstr>Specially Designed ITAR § 120.41 (cont.)</vt:lpstr>
      <vt:lpstr>Specially Designed ITAR § 120.41</vt:lpstr>
      <vt:lpstr>Specially Designed ITAR § 120.41</vt:lpstr>
      <vt:lpstr>Specially Designed ITAR § 120.41</vt:lpstr>
      <vt:lpstr>Specially Designed ITAR § 120.41</vt:lpstr>
      <vt:lpstr>Specially Designed ITAR § 120.41</vt:lpstr>
      <vt:lpstr>Specially Designed ITAR § 120.41</vt:lpstr>
      <vt:lpstr>Specially Designed ITAR § 120.41</vt:lpstr>
      <vt:lpstr>Specially Designed ITAR § 120.41</vt:lpstr>
      <vt:lpstr>ITAR Order of Review Example</vt:lpstr>
      <vt:lpstr>ITAR Order of Review Example</vt:lpstr>
      <vt:lpstr>ITAR Order of Review Example</vt:lpstr>
      <vt:lpstr>When Does Requesting a CJ Determination Make Sense?</vt:lpstr>
      <vt:lpstr>Commodity Jurisdiction</vt:lpstr>
      <vt:lpstr>Submitting a CJ Determination Request</vt:lpstr>
      <vt:lpstr>Submitting a CJ Determination Request</vt:lpstr>
      <vt:lpstr>CJ Determination Process</vt:lpstr>
      <vt:lpstr>CJ Determination Process</vt:lpstr>
      <vt:lpstr>CJ Determination Process</vt:lpstr>
      <vt:lpstr>Commodity Jurisdiction Web Page</vt:lpstr>
      <vt:lpstr>Commodity Jurisdiction Determinations</vt:lpstr>
      <vt:lpstr>CJ Determinations CY 2017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Commodity Jurisdiction and Classification</dc:title>
  <dc:creator/>
  <cp:lastModifiedBy/>
  <cp:revision>2</cp:revision>
  <cp:lastPrinted>2017-01-31T22:37:11Z</cp:lastPrinted>
  <dcterms:created xsi:type="dcterms:W3CDTF">2017-01-31T22:37:11Z</dcterms:created>
  <dcterms:modified xsi:type="dcterms:W3CDTF">2018-02-22T13:53:24Z</dcterms:modified>
</cp:coreProperties>
</file>