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42"/>
  </p:notesMasterIdLst>
  <p:handoutMasterIdLst>
    <p:handoutMasterId r:id="rId43"/>
  </p:handoutMasterIdLst>
  <p:sldIdLst>
    <p:sldId id="309" r:id="rId5"/>
    <p:sldId id="367" r:id="rId6"/>
    <p:sldId id="354" r:id="rId7"/>
    <p:sldId id="355" r:id="rId8"/>
    <p:sldId id="366" r:id="rId9"/>
    <p:sldId id="336" r:id="rId10"/>
    <p:sldId id="346" r:id="rId11"/>
    <p:sldId id="347" r:id="rId12"/>
    <p:sldId id="357" r:id="rId13"/>
    <p:sldId id="337" r:id="rId14"/>
    <p:sldId id="301" r:id="rId15"/>
    <p:sldId id="315" r:id="rId16"/>
    <p:sldId id="348" r:id="rId17"/>
    <p:sldId id="358" r:id="rId18"/>
    <p:sldId id="297" r:id="rId19"/>
    <p:sldId id="307" r:id="rId20"/>
    <p:sldId id="303" r:id="rId21"/>
    <p:sldId id="338" r:id="rId22"/>
    <p:sldId id="317" r:id="rId23"/>
    <p:sldId id="313" r:id="rId24"/>
    <p:sldId id="359" r:id="rId25"/>
    <p:sldId id="362" r:id="rId26"/>
    <p:sldId id="360" r:id="rId27"/>
    <p:sldId id="335" r:id="rId28"/>
    <p:sldId id="356" r:id="rId29"/>
    <p:sldId id="361" r:id="rId30"/>
    <p:sldId id="364" r:id="rId31"/>
    <p:sldId id="363" r:id="rId32"/>
    <p:sldId id="365" r:id="rId33"/>
    <p:sldId id="339" r:id="rId34"/>
    <p:sldId id="340" r:id="rId35"/>
    <p:sldId id="341" r:id="rId36"/>
    <p:sldId id="342" r:id="rId37"/>
    <p:sldId id="343" r:id="rId38"/>
    <p:sldId id="344" r:id="rId39"/>
    <p:sldId id="349" r:id="rId40"/>
    <p:sldId id="350" r:id="rId41"/>
  </p:sldIdLst>
  <p:sldSz cx="9144000" cy="6858000" type="screen4x3"/>
  <p:notesSz cx="7010400" cy="92964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l Camacho" initials="CC" lastIdx="1" clrIdx="0">
    <p:extLst>
      <p:ext uri="{19B8F6BF-5375-455C-9EA6-DF929625EA0E}">
        <p15:presenceInfo xmlns:p15="http://schemas.microsoft.com/office/powerpoint/2012/main" userId="S-1-5-21-2418650581-3053253586-2785318765-549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76" autoAdjust="0"/>
    <p:restoredTop sz="88488" autoAdjust="0"/>
  </p:normalViewPr>
  <p:slideViewPr>
    <p:cSldViewPr>
      <p:cViewPr varScale="1">
        <p:scale>
          <a:sx n="91" d="100"/>
          <a:sy n="91" d="100"/>
        </p:scale>
        <p:origin x="1452" y="84"/>
      </p:cViewPr>
      <p:guideLst>
        <p:guide orient="horz" pos="216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p:cViewPr varScale="1">
        <p:scale>
          <a:sx n="34" d="100"/>
          <a:sy n="34" d="100"/>
        </p:scale>
        <p:origin x="-1524"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4.xml"/></Relationships>
</file>

<file path=ppt/_rels/viewProps.xml.rels><?xml version="1.0" encoding="UTF-8" standalone="yes"?>
<Relationships xmlns="http://schemas.openxmlformats.org/package/2006/relationships"><Relationship Id="rId1"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28784E9-82BD-4DD1-8248-95BC8091F67D}" type="datetimeFigureOut">
              <a:rPr lang="en-US" smtClean="0"/>
              <a:t>4/3/2018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1AFD19B-0E92-4734-AE5C-9998A50B9B24}" type="slidenum">
              <a:rPr lang="en-US" smtClean="0"/>
              <a:t>‹#›</a:t>
            </a:fld>
            <a:endParaRPr lang="en-US"/>
          </a:p>
        </p:txBody>
      </p:sp>
    </p:spTree>
    <p:extLst>
      <p:ext uri="{BB962C8B-B14F-4D97-AF65-F5344CB8AC3E}">
        <p14:creationId xmlns:p14="http://schemas.microsoft.com/office/powerpoint/2010/main" val="1735937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2D47B2C-F218-40B6-B201-EDC17D68BECB}" type="datetimeFigureOut">
              <a:rPr lang="en-US" smtClean="0"/>
              <a:t>4/3/2018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7EC4C88-C6EE-46A9-AD7F-5AB0AA038416}" type="slidenum">
              <a:rPr lang="en-US" smtClean="0"/>
              <a:t>‹#›</a:t>
            </a:fld>
            <a:endParaRPr lang="en-US"/>
          </a:p>
        </p:txBody>
      </p:sp>
    </p:spTree>
    <p:extLst>
      <p:ext uri="{BB962C8B-B14F-4D97-AF65-F5344CB8AC3E}">
        <p14:creationId xmlns:p14="http://schemas.microsoft.com/office/powerpoint/2010/main" val="3380348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954" eaLnBrk="0" hangingPunct="0">
              <a:defRPr sz="2000">
                <a:solidFill>
                  <a:schemeClr val="tx2"/>
                </a:solidFill>
                <a:latin typeface="Arial" pitchFamily="34" charset="0"/>
              </a:defRPr>
            </a:lvl1pPr>
            <a:lvl2pPr marL="744436" indent="-286322" defTabSz="928954" eaLnBrk="0" hangingPunct="0">
              <a:defRPr sz="2000">
                <a:solidFill>
                  <a:schemeClr val="tx2"/>
                </a:solidFill>
                <a:latin typeface="Arial" pitchFamily="34" charset="0"/>
              </a:defRPr>
            </a:lvl2pPr>
            <a:lvl3pPr marL="1145286" indent="-229057" defTabSz="928954" eaLnBrk="0" hangingPunct="0">
              <a:defRPr sz="2000">
                <a:solidFill>
                  <a:schemeClr val="tx2"/>
                </a:solidFill>
                <a:latin typeface="Arial" pitchFamily="34" charset="0"/>
              </a:defRPr>
            </a:lvl3pPr>
            <a:lvl4pPr marL="1603400" indent="-229057" defTabSz="928954" eaLnBrk="0" hangingPunct="0">
              <a:defRPr sz="2000">
                <a:solidFill>
                  <a:schemeClr val="tx2"/>
                </a:solidFill>
                <a:latin typeface="Arial" pitchFamily="34" charset="0"/>
              </a:defRPr>
            </a:lvl4pPr>
            <a:lvl5pPr marL="2061515" indent="-229057" defTabSz="928954" eaLnBrk="0" hangingPunct="0">
              <a:defRPr sz="2000">
                <a:solidFill>
                  <a:schemeClr val="tx2"/>
                </a:solidFill>
                <a:latin typeface="Arial" pitchFamily="34" charset="0"/>
              </a:defRPr>
            </a:lvl5pPr>
            <a:lvl6pPr marL="2519629" indent="-229057" defTabSz="928954" eaLnBrk="0" fontAlgn="base" hangingPunct="0">
              <a:spcBef>
                <a:spcPct val="0"/>
              </a:spcBef>
              <a:spcAft>
                <a:spcPct val="0"/>
              </a:spcAft>
              <a:defRPr sz="2000">
                <a:solidFill>
                  <a:schemeClr val="tx2"/>
                </a:solidFill>
                <a:latin typeface="Arial" pitchFamily="34" charset="0"/>
              </a:defRPr>
            </a:lvl6pPr>
            <a:lvl7pPr marL="2977744" indent="-229057" defTabSz="928954" eaLnBrk="0" fontAlgn="base" hangingPunct="0">
              <a:spcBef>
                <a:spcPct val="0"/>
              </a:spcBef>
              <a:spcAft>
                <a:spcPct val="0"/>
              </a:spcAft>
              <a:defRPr sz="2000">
                <a:solidFill>
                  <a:schemeClr val="tx2"/>
                </a:solidFill>
                <a:latin typeface="Arial" pitchFamily="34" charset="0"/>
              </a:defRPr>
            </a:lvl7pPr>
            <a:lvl8pPr marL="3435858" indent="-229057" defTabSz="928954" eaLnBrk="0" fontAlgn="base" hangingPunct="0">
              <a:spcBef>
                <a:spcPct val="0"/>
              </a:spcBef>
              <a:spcAft>
                <a:spcPct val="0"/>
              </a:spcAft>
              <a:defRPr sz="2000">
                <a:solidFill>
                  <a:schemeClr val="tx2"/>
                </a:solidFill>
                <a:latin typeface="Arial" pitchFamily="34" charset="0"/>
              </a:defRPr>
            </a:lvl8pPr>
            <a:lvl9pPr marL="3893972" indent="-229057" defTabSz="928954" eaLnBrk="0" fontAlgn="base" hangingPunct="0">
              <a:spcBef>
                <a:spcPct val="0"/>
              </a:spcBef>
              <a:spcAft>
                <a:spcPct val="0"/>
              </a:spcAft>
              <a:defRPr sz="2000">
                <a:solidFill>
                  <a:schemeClr val="tx2"/>
                </a:solidFill>
                <a:latin typeface="Arial" pitchFamily="34" charset="0"/>
              </a:defRPr>
            </a:lvl9pPr>
          </a:lstStyle>
          <a:p>
            <a:pPr eaLnBrk="1" hangingPunct="1"/>
            <a:fld id="{842E05BB-0F07-4AC9-B354-4F8B74526851}" type="slidenum">
              <a:rPr lang="en-US" sz="1200"/>
              <a:pPr eaLnBrk="1" hangingPunct="1"/>
              <a:t>1</a:t>
            </a:fld>
            <a:endParaRPr lang="en-US" sz="12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935994" y="4416863"/>
            <a:ext cx="5138413" cy="418314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100" dirty="0" smtClean="0">
              <a:latin typeface="+mn-lt"/>
            </a:endParaRPr>
          </a:p>
        </p:txBody>
      </p:sp>
      <p:sp>
        <p:nvSpPr>
          <p:cNvPr id="4" name="Slide Number Placeholder 3"/>
          <p:cNvSpPr>
            <a:spLocks noGrp="1"/>
          </p:cNvSpPr>
          <p:nvPr>
            <p:ph type="sldNum" sz="quarter" idx="10"/>
          </p:nvPr>
        </p:nvSpPr>
        <p:spPr/>
        <p:txBody>
          <a:bodyPr/>
          <a:lstStyle/>
          <a:p>
            <a:fld id="{67EC4C88-C6EE-46A9-AD7F-5AB0AA038416}" type="slidenum">
              <a:rPr lang="en-US" smtClean="0"/>
              <a:t>17</a:t>
            </a:fld>
            <a:endParaRPr lang="en-US"/>
          </a:p>
        </p:txBody>
      </p:sp>
    </p:spTree>
    <p:extLst>
      <p:ext uri="{BB962C8B-B14F-4D97-AF65-F5344CB8AC3E}">
        <p14:creationId xmlns:p14="http://schemas.microsoft.com/office/powerpoint/2010/main" val="813090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100" baseline="0" dirty="0" smtClean="0"/>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67EC4C88-C6EE-46A9-AD7F-5AB0AA038416}" type="slidenum">
              <a:rPr lang="en-US" smtClean="0"/>
              <a:t>18</a:t>
            </a:fld>
            <a:endParaRPr lang="en-US"/>
          </a:p>
        </p:txBody>
      </p:sp>
    </p:spTree>
    <p:extLst>
      <p:ext uri="{BB962C8B-B14F-4D97-AF65-F5344CB8AC3E}">
        <p14:creationId xmlns:p14="http://schemas.microsoft.com/office/powerpoint/2010/main" val="813090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sz="1100" dirty="0"/>
          </a:p>
        </p:txBody>
      </p:sp>
      <p:sp>
        <p:nvSpPr>
          <p:cNvPr id="4" name="Slide Number Placeholder 3"/>
          <p:cNvSpPr>
            <a:spLocks noGrp="1"/>
          </p:cNvSpPr>
          <p:nvPr>
            <p:ph type="sldNum" sz="quarter" idx="10"/>
          </p:nvPr>
        </p:nvSpPr>
        <p:spPr/>
        <p:txBody>
          <a:bodyPr/>
          <a:lstStyle/>
          <a:p>
            <a:fld id="{67EC4C88-C6EE-46A9-AD7F-5AB0AA038416}" type="slidenum">
              <a:rPr lang="en-US" smtClean="0"/>
              <a:t>19</a:t>
            </a:fld>
            <a:endParaRPr lang="en-US"/>
          </a:p>
        </p:txBody>
      </p:sp>
    </p:spTree>
    <p:extLst>
      <p:ext uri="{BB962C8B-B14F-4D97-AF65-F5344CB8AC3E}">
        <p14:creationId xmlns:p14="http://schemas.microsoft.com/office/powerpoint/2010/main" val="3194711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2"/>
                </a:solidFill>
                <a:latin typeface="Arial" charset="0"/>
              </a:defRPr>
            </a:lvl1pPr>
            <a:lvl2pPr marL="742950" indent="-285750" defTabSz="927100" eaLnBrk="0" hangingPunct="0">
              <a:defRPr sz="2400">
                <a:solidFill>
                  <a:schemeClr val="tx2"/>
                </a:solidFill>
                <a:latin typeface="Arial" charset="0"/>
              </a:defRPr>
            </a:lvl2pPr>
            <a:lvl3pPr marL="1143000" indent="-228600" defTabSz="927100" eaLnBrk="0" hangingPunct="0">
              <a:defRPr sz="2400">
                <a:solidFill>
                  <a:schemeClr val="tx2"/>
                </a:solidFill>
                <a:latin typeface="Arial" charset="0"/>
              </a:defRPr>
            </a:lvl3pPr>
            <a:lvl4pPr marL="1600200" indent="-228600" defTabSz="927100" eaLnBrk="0" hangingPunct="0">
              <a:defRPr sz="2400">
                <a:solidFill>
                  <a:schemeClr val="tx2"/>
                </a:solidFill>
                <a:latin typeface="Arial" charset="0"/>
              </a:defRPr>
            </a:lvl4pPr>
            <a:lvl5pPr marL="2057400" indent="-228600" defTabSz="927100" eaLnBrk="0" hangingPunct="0">
              <a:defRPr sz="2400">
                <a:solidFill>
                  <a:schemeClr val="tx2"/>
                </a:solidFill>
                <a:latin typeface="Arial" charset="0"/>
              </a:defRPr>
            </a:lvl5pPr>
            <a:lvl6pPr marL="2514600" indent="-228600" algn="ctr" defTabSz="927100" eaLnBrk="0" fontAlgn="base" hangingPunct="0">
              <a:spcBef>
                <a:spcPct val="0"/>
              </a:spcBef>
              <a:spcAft>
                <a:spcPct val="0"/>
              </a:spcAft>
              <a:defRPr sz="2400">
                <a:solidFill>
                  <a:schemeClr val="tx2"/>
                </a:solidFill>
                <a:latin typeface="Arial" charset="0"/>
              </a:defRPr>
            </a:lvl6pPr>
            <a:lvl7pPr marL="2971800" indent="-228600" algn="ctr" defTabSz="927100" eaLnBrk="0" fontAlgn="base" hangingPunct="0">
              <a:spcBef>
                <a:spcPct val="0"/>
              </a:spcBef>
              <a:spcAft>
                <a:spcPct val="0"/>
              </a:spcAft>
              <a:defRPr sz="2400">
                <a:solidFill>
                  <a:schemeClr val="tx2"/>
                </a:solidFill>
                <a:latin typeface="Arial" charset="0"/>
              </a:defRPr>
            </a:lvl7pPr>
            <a:lvl8pPr marL="3429000" indent="-228600" algn="ctr" defTabSz="927100" eaLnBrk="0" fontAlgn="base" hangingPunct="0">
              <a:spcBef>
                <a:spcPct val="0"/>
              </a:spcBef>
              <a:spcAft>
                <a:spcPct val="0"/>
              </a:spcAft>
              <a:defRPr sz="2400">
                <a:solidFill>
                  <a:schemeClr val="tx2"/>
                </a:solidFill>
                <a:latin typeface="Arial" charset="0"/>
              </a:defRPr>
            </a:lvl8pPr>
            <a:lvl9pPr marL="3886200" indent="-228600" algn="ctr" defTabSz="927100" eaLnBrk="0" fontAlgn="base" hangingPunct="0">
              <a:spcBef>
                <a:spcPct val="0"/>
              </a:spcBef>
              <a:spcAft>
                <a:spcPct val="0"/>
              </a:spcAft>
              <a:defRPr sz="2400">
                <a:solidFill>
                  <a:schemeClr val="tx2"/>
                </a:solidFill>
                <a:latin typeface="Arial" charset="0"/>
              </a:defRPr>
            </a:lvl9pPr>
          </a:lstStyle>
          <a:p>
            <a:pPr eaLnBrk="1" hangingPunct="1"/>
            <a:fld id="{946D5EBD-216C-4C15-AE83-9EE38A831CFE}" type="slidenum">
              <a:rPr lang="en-US" sz="1200" smtClean="0"/>
              <a:pPr eaLnBrk="1" hangingPunct="1"/>
              <a:t>20</a:t>
            </a:fld>
            <a:endParaRPr lang="en-US" sz="1200" smtClean="0"/>
          </a:p>
        </p:txBody>
      </p:sp>
      <p:sp>
        <p:nvSpPr>
          <p:cNvPr id="31747" name="Rectangle 4098"/>
          <p:cNvSpPr>
            <a:spLocks noGrp="1" noRot="1" noChangeAspect="1" noChangeArrowheads="1" noTextEdit="1"/>
          </p:cNvSpPr>
          <p:nvPr>
            <p:ph type="sldImg"/>
          </p:nvPr>
        </p:nvSpPr>
        <p:spPr>
          <a:ln/>
        </p:spPr>
      </p:sp>
      <p:sp>
        <p:nvSpPr>
          <p:cNvPr id="31748" name="Rectangle 4099"/>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100" dirty="0" smtClean="0">
              <a:latin typeface="+mn-l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100" baseline="0" dirty="0" smtClean="0">
              <a:latin typeface="+mn-lt"/>
            </a:endParaRPr>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67EC4C88-C6EE-46A9-AD7F-5AB0AA038416}" type="slidenum">
              <a:rPr lang="en-US" smtClean="0"/>
              <a:t>24</a:t>
            </a:fld>
            <a:endParaRPr lang="en-US"/>
          </a:p>
        </p:txBody>
      </p:sp>
    </p:spTree>
    <p:extLst>
      <p:ext uri="{BB962C8B-B14F-4D97-AF65-F5344CB8AC3E}">
        <p14:creationId xmlns:p14="http://schemas.microsoft.com/office/powerpoint/2010/main" val="3145996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100" baseline="0" dirty="0" smtClean="0">
              <a:latin typeface="+mn-lt"/>
            </a:endParaRPr>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67EC4C88-C6EE-46A9-AD7F-5AB0AA038416}" type="slidenum">
              <a:rPr lang="en-US" smtClean="0"/>
              <a:t>30</a:t>
            </a:fld>
            <a:endParaRPr lang="en-US"/>
          </a:p>
        </p:txBody>
      </p:sp>
    </p:spTree>
    <p:extLst>
      <p:ext uri="{BB962C8B-B14F-4D97-AF65-F5344CB8AC3E}">
        <p14:creationId xmlns:p14="http://schemas.microsoft.com/office/powerpoint/2010/main" val="1765031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p:txBody>
          <a:bodyPr/>
          <a:lstStyle/>
          <a:p>
            <a:pPr eaLnBrk="1" hangingPunct="1">
              <a:defRPr/>
            </a:pPr>
            <a:endParaRPr lang="en-US" sz="1100" dirty="0" smtClean="0"/>
          </a:p>
        </p:txBody>
      </p:sp>
      <p:sp>
        <p:nvSpPr>
          <p:cNvPr id="2" name="Date Placeholder 1"/>
          <p:cNvSpPr>
            <a:spLocks noGrp="1"/>
          </p:cNvSpPr>
          <p:nvPr>
            <p:ph type="dt" idx="10"/>
          </p:nvPr>
        </p:nvSpPr>
        <p:spPr/>
        <p:txBody>
          <a:bodyPr/>
          <a:lstStyle/>
          <a:p>
            <a:endParaRPr lang="en-US"/>
          </a:p>
        </p:txBody>
      </p:sp>
      <p:sp>
        <p:nvSpPr>
          <p:cNvPr id="3" name="Slide Number Placeholder 2"/>
          <p:cNvSpPr>
            <a:spLocks noGrp="1"/>
          </p:cNvSpPr>
          <p:nvPr>
            <p:ph type="sldNum" sz="quarter" idx="11"/>
          </p:nvPr>
        </p:nvSpPr>
        <p:spPr/>
        <p:txBody>
          <a:bodyPr/>
          <a:lstStyle/>
          <a:p>
            <a:fld id="{67EC4C88-C6EE-46A9-AD7F-5AB0AA038416}" type="slidenum">
              <a:rPr lang="en-US" smtClean="0"/>
              <a:t>31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eriod"/>
            </a:pPr>
            <a:endParaRPr lang="en-US" sz="1100" dirty="0" smtClean="0">
              <a:latin typeface="+mn-lt"/>
            </a:endParaRPr>
          </a:p>
        </p:txBody>
      </p:sp>
      <p:sp>
        <p:nvSpPr>
          <p:cNvPr id="2" name="Date Placeholder 1"/>
          <p:cNvSpPr>
            <a:spLocks noGrp="1"/>
          </p:cNvSpPr>
          <p:nvPr>
            <p:ph type="dt" idx="10"/>
          </p:nvPr>
        </p:nvSpPr>
        <p:spPr/>
        <p:txBody>
          <a:bodyPr/>
          <a:lstStyle/>
          <a:p>
            <a:endParaRPr lang="en-US"/>
          </a:p>
        </p:txBody>
      </p:sp>
      <p:sp>
        <p:nvSpPr>
          <p:cNvPr id="3" name="Slide Number Placeholder 2"/>
          <p:cNvSpPr>
            <a:spLocks noGrp="1"/>
          </p:cNvSpPr>
          <p:nvPr>
            <p:ph type="sldNum" sz="quarter" idx="11"/>
          </p:nvPr>
        </p:nvSpPr>
        <p:spPr/>
        <p:txBody>
          <a:bodyPr/>
          <a:lstStyle/>
          <a:p>
            <a:fld id="{67EC4C88-C6EE-46A9-AD7F-5AB0AA038416}" type="slidenum">
              <a:rPr lang="en-US" smtClean="0"/>
              <a:t>32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sz="1100" dirty="0"/>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67EC4C88-C6EE-46A9-AD7F-5AB0AA038416}" type="slidenum">
              <a:rPr lang="en-US" smtClean="0"/>
              <a:t>33</a:t>
            </a:fld>
            <a:endParaRPr lang="en-US"/>
          </a:p>
        </p:txBody>
      </p:sp>
    </p:spTree>
    <p:extLst>
      <p:ext uri="{BB962C8B-B14F-4D97-AF65-F5344CB8AC3E}">
        <p14:creationId xmlns:p14="http://schemas.microsoft.com/office/powerpoint/2010/main" val="422717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eriod"/>
            </a:pPr>
            <a:endParaRPr lang="en-US" sz="1100" dirty="0" smtClean="0">
              <a:latin typeface="+mn-lt"/>
            </a:endParaRPr>
          </a:p>
        </p:txBody>
      </p:sp>
      <p:sp>
        <p:nvSpPr>
          <p:cNvPr id="2" name="Date Placeholder 1"/>
          <p:cNvSpPr>
            <a:spLocks noGrp="1"/>
          </p:cNvSpPr>
          <p:nvPr>
            <p:ph type="dt" idx="10"/>
          </p:nvPr>
        </p:nvSpPr>
        <p:spPr/>
        <p:txBody>
          <a:bodyPr/>
          <a:lstStyle/>
          <a:p>
            <a:endParaRPr lang="en-US"/>
          </a:p>
        </p:txBody>
      </p:sp>
      <p:sp>
        <p:nvSpPr>
          <p:cNvPr id="3" name="Slide Number Placeholder 2"/>
          <p:cNvSpPr>
            <a:spLocks noGrp="1"/>
          </p:cNvSpPr>
          <p:nvPr>
            <p:ph type="sldNum" sz="quarter" idx="11"/>
          </p:nvPr>
        </p:nvSpPr>
        <p:spPr/>
        <p:txBody>
          <a:bodyPr/>
          <a:lstStyle/>
          <a:p>
            <a:fld id="{67EC4C88-C6EE-46A9-AD7F-5AB0AA038416}" type="slidenum">
              <a:rPr lang="en-US" smtClean="0"/>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Compliance is so vitally important for trade community. Our goal is to make sure you get it right the first time and to ensure you understand your role and responsibility in an export transaction. We are very excited to share this webinar series where US businesses can learn more about export compliance. </a:t>
            </a:r>
          </a:p>
          <a:p>
            <a:endParaRPr lang="en-US" altLang="en-US" smtClean="0"/>
          </a:p>
          <a:p>
            <a:r>
              <a:rPr lang="en-US" altLang="en-US" smtClean="0"/>
              <a:t>To make today’s learning experience more effective, we will use the chat feature throughout the webinar to compile your questions. We’ll then take breaks throughout the presentation to discuss the common questions asked through the chat. We hope this will ensure we share the information with everyone on the webinar. </a:t>
            </a:r>
          </a:p>
          <a:p>
            <a:endParaRPr lang="en-US" altLang="en-US" smtClean="0"/>
          </a:p>
          <a:p>
            <a:r>
              <a:rPr lang="en-US" altLang="en-US" smtClean="0"/>
              <a:t>Keep in mind, when you want to ask a question through the chat in the dropdown below your chat window, you select “All Panelists” so your question will go directly to the team.</a:t>
            </a:r>
          </a:p>
          <a:p>
            <a:endParaRPr lang="en-US" altLang="en-US" smtClean="0"/>
          </a:p>
          <a:p>
            <a:r>
              <a:rPr lang="en-US" altLang="en-US" smtClean="0"/>
              <a:t>We not only will try to answer some of the questions received in the chat at our breaks, we will also open the webinar at the end of presentation for those who would like to ask questions over the phone. Finally we will provide contact information for the Commodity Area for any questions that are left unanswered. </a:t>
            </a:r>
          </a:p>
          <a:p>
            <a:endParaRPr lang="en-US" altLang="en-US" smtClean="0"/>
          </a:p>
          <a:p>
            <a:r>
              <a:rPr lang="en-US" altLang="en-US" smtClean="0"/>
              <a:t>Finally, we will post a recording of the presentation in a few days. We will also send a copy of the slides to all the participants in a few days as well. </a:t>
            </a:r>
          </a:p>
          <a:p>
            <a:endParaRPr lang="en-US" altLang="en-US" smtClean="0"/>
          </a:p>
          <a:p>
            <a:r>
              <a:rPr lang="en-US" altLang="en-US" smtClean="0"/>
              <a:t>Ok, with the housekeeping out of the way, let’s get started on the road to compliance.</a:t>
            </a:r>
          </a:p>
          <a:p>
            <a:endParaRPr lang="en-US" altLang="en-US" smtClean="0"/>
          </a:p>
          <a:p>
            <a:r>
              <a:rPr lang="en-US" altLang="en-US" smtClean="0"/>
              <a:t>I want to introduce your presenter -  Mayumi Escalante. I will also introduce her team today. She will be assisted by Crystal Carmon and Josefina Hicho. </a:t>
            </a:r>
          </a:p>
          <a:p>
            <a:endParaRPr lang="en-US" altLang="en-US" smtClean="0"/>
          </a:p>
          <a:p>
            <a:endParaRPr lang="en-US" altLang="en-US"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Cambria" panose="02040503050406030204" pitchFamily="18" charset="0"/>
              </a:defRPr>
            </a:lvl1pPr>
            <a:lvl2pPr marL="742950" indent="-285750" defTabSz="928688" eaLnBrk="0" hangingPunct="0">
              <a:spcBef>
                <a:spcPct val="30000"/>
              </a:spcBef>
              <a:defRPr sz="1200">
                <a:solidFill>
                  <a:schemeClr val="tx1"/>
                </a:solidFill>
                <a:latin typeface="Cambria" panose="02040503050406030204" pitchFamily="18" charset="0"/>
              </a:defRPr>
            </a:lvl2pPr>
            <a:lvl3pPr marL="1143000" indent="-228600" defTabSz="928688" eaLnBrk="0" hangingPunct="0">
              <a:spcBef>
                <a:spcPct val="30000"/>
              </a:spcBef>
              <a:defRPr sz="1200">
                <a:solidFill>
                  <a:schemeClr val="tx1"/>
                </a:solidFill>
                <a:latin typeface="Cambria" panose="02040503050406030204" pitchFamily="18" charset="0"/>
              </a:defRPr>
            </a:lvl3pPr>
            <a:lvl4pPr marL="1600200" indent="-228600" defTabSz="928688" eaLnBrk="0" hangingPunct="0">
              <a:spcBef>
                <a:spcPct val="30000"/>
              </a:spcBef>
              <a:defRPr sz="1200">
                <a:solidFill>
                  <a:schemeClr val="tx1"/>
                </a:solidFill>
                <a:latin typeface="Cambria" panose="02040503050406030204" pitchFamily="18" charset="0"/>
              </a:defRPr>
            </a:lvl4pPr>
            <a:lvl5pPr marL="2057400" indent="-228600" defTabSz="928688" eaLnBrk="0" hangingPunct="0">
              <a:spcBef>
                <a:spcPct val="30000"/>
              </a:spcBef>
              <a:defRPr sz="1200">
                <a:solidFill>
                  <a:schemeClr val="tx1"/>
                </a:solidFill>
                <a:latin typeface="Cambria" panose="02040503050406030204" pitchFamily="18" charset="0"/>
              </a:defRPr>
            </a:lvl5pPr>
            <a:lvl6pPr marL="2514600" indent="-228600" defTabSz="928688" eaLnBrk="0" fontAlgn="base" hangingPunct="0">
              <a:spcBef>
                <a:spcPct val="30000"/>
              </a:spcBef>
              <a:spcAft>
                <a:spcPct val="0"/>
              </a:spcAft>
              <a:defRPr sz="1200">
                <a:solidFill>
                  <a:schemeClr val="tx1"/>
                </a:solidFill>
                <a:latin typeface="Cambria" panose="02040503050406030204" pitchFamily="18" charset="0"/>
              </a:defRPr>
            </a:lvl6pPr>
            <a:lvl7pPr marL="2971800" indent="-228600" defTabSz="928688" eaLnBrk="0" fontAlgn="base" hangingPunct="0">
              <a:spcBef>
                <a:spcPct val="30000"/>
              </a:spcBef>
              <a:spcAft>
                <a:spcPct val="0"/>
              </a:spcAft>
              <a:defRPr sz="1200">
                <a:solidFill>
                  <a:schemeClr val="tx1"/>
                </a:solidFill>
                <a:latin typeface="Cambria" panose="02040503050406030204" pitchFamily="18" charset="0"/>
              </a:defRPr>
            </a:lvl7pPr>
            <a:lvl8pPr marL="3429000" indent="-228600" defTabSz="928688" eaLnBrk="0" fontAlgn="base" hangingPunct="0">
              <a:spcBef>
                <a:spcPct val="30000"/>
              </a:spcBef>
              <a:spcAft>
                <a:spcPct val="0"/>
              </a:spcAft>
              <a:defRPr sz="1200">
                <a:solidFill>
                  <a:schemeClr val="tx1"/>
                </a:solidFill>
                <a:latin typeface="Cambria" panose="02040503050406030204" pitchFamily="18" charset="0"/>
              </a:defRPr>
            </a:lvl8pPr>
            <a:lvl9pPr marL="3886200" indent="-228600" defTabSz="928688" eaLnBrk="0" fontAlgn="base" hangingPunct="0">
              <a:spcBef>
                <a:spcPct val="30000"/>
              </a:spcBef>
              <a:spcAft>
                <a:spcPct val="0"/>
              </a:spcAft>
              <a:defRPr sz="1200">
                <a:solidFill>
                  <a:schemeClr val="tx1"/>
                </a:solidFill>
                <a:latin typeface="Cambria" panose="02040503050406030204" pitchFamily="18" charset="0"/>
              </a:defRPr>
            </a:lvl9pPr>
          </a:lstStyle>
          <a:p>
            <a:pPr eaLnBrk="1" hangingPunct="1">
              <a:spcBef>
                <a:spcPct val="0"/>
              </a:spcBef>
            </a:pPr>
            <a:fld id="{66608033-B27F-4F72-A407-D81E9170B8FB}" type="slidenum">
              <a:rPr lang="en-US" altLang="en-US">
                <a:solidFill>
                  <a:schemeClr val="tx2"/>
                </a:solidFill>
              </a:rPr>
              <a:pPr eaLnBrk="1" hangingPunct="1">
                <a:spcBef>
                  <a:spcPct val="0"/>
                </a:spcBef>
              </a:pPr>
              <a:t>2</a:t>
            </a:fld>
            <a:endParaRPr lang="en-US" altLang="en-US">
              <a:solidFill>
                <a:schemeClr val="tx2"/>
              </a:solidFill>
            </a:endParaRPr>
          </a:p>
        </p:txBody>
      </p:sp>
    </p:spTree>
    <p:extLst>
      <p:ext uri="{BB962C8B-B14F-4D97-AF65-F5344CB8AC3E}">
        <p14:creationId xmlns:p14="http://schemas.microsoft.com/office/powerpoint/2010/main" val="4251574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67EC4C88-C6EE-46A9-AD7F-5AB0AA038416}" type="slidenum">
              <a:rPr lang="en-US" smtClean="0"/>
              <a:t>35</a:t>
            </a:fld>
            <a:endParaRPr lang="en-US"/>
          </a:p>
        </p:txBody>
      </p:sp>
    </p:spTree>
    <p:extLst>
      <p:ext uri="{BB962C8B-B14F-4D97-AF65-F5344CB8AC3E}">
        <p14:creationId xmlns:p14="http://schemas.microsoft.com/office/powerpoint/2010/main" val="1298737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67EC4C88-C6EE-46A9-AD7F-5AB0AA038416}" type="slidenum">
              <a:rPr lang="en-US" smtClean="0"/>
              <a:t>5</a:t>
            </a:fld>
            <a:endParaRPr lang="en-US"/>
          </a:p>
        </p:txBody>
      </p:sp>
    </p:spTree>
    <p:extLst>
      <p:ext uri="{BB962C8B-B14F-4D97-AF65-F5344CB8AC3E}">
        <p14:creationId xmlns:p14="http://schemas.microsoft.com/office/powerpoint/2010/main" val="617612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buFontTx/>
              <a:buAutoNum type="arabicPeriod"/>
            </a:pPr>
            <a:endParaRPr lang="en-US" sz="1100" baseline="0" dirty="0" smtClean="0">
              <a:latin typeface="+mn-lt"/>
            </a:endParaRPr>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67EC4C88-C6EE-46A9-AD7F-5AB0AA038416}" type="slidenum">
              <a:rPr lang="en-US" smtClean="0"/>
              <a:t>6</a:t>
            </a:fld>
            <a:endParaRPr lang="en-US"/>
          </a:p>
        </p:txBody>
      </p:sp>
    </p:spTree>
    <p:extLst>
      <p:ext uri="{BB962C8B-B14F-4D97-AF65-F5344CB8AC3E}">
        <p14:creationId xmlns:p14="http://schemas.microsoft.com/office/powerpoint/2010/main" val="3424588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sz="1100" baseline="0" dirty="0" smtClean="0"/>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67EC4C88-C6EE-46A9-AD7F-5AB0AA038416}" type="slidenum">
              <a:rPr lang="en-US" smtClean="0"/>
              <a:t>10</a:t>
            </a:fld>
            <a:endParaRPr lang="en-US"/>
          </a:p>
        </p:txBody>
      </p:sp>
    </p:spTree>
    <p:extLst>
      <p:ext uri="{BB962C8B-B14F-4D97-AF65-F5344CB8AC3E}">
        <p14:creationId xmlns:p14="http://schemas.microsoft.com/office/powerpoint/2010/main" val="1274542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sz="1100" dirty="0" smtClean="0">
              <a:latin typeface="+mn-lt"/>
              <a:cs typeface="Times New Roman" pitchFamily="18" charset="0"/>
            </a:endParaRPr>
          </a:p>
        </p:txBody>
      </p:sp>
      <p:sp>
        <p:nvSpPr>
          <p:cNvPr id="4" name="Slide Number Placeholder 3"/>
          <p:cNvSpPr>
            <a:spLocks noGrp="1"/>
          </p:cNvSpPr>
          <p:nvPr>
            <p:ph type="sldNum" sz="quarter" idx="10"/>
          </p:nvPr>
        </p:nvSpPr>
        <p:spPr/>
        <p:txBody>
          <a:bodyPr/>
          <a:lstStyle/>
          <a:p>
            <a:fld id="{67EC4C88-C6EE-46A9-AD7F-5AB0AA038416}" type="slidenum">
              <a:rPr lang="en-US" smtClean="0"/>
              <a:t>11</a:t>
            </a:fld>
            <a:endParaRPr lang="en-US"/>
          </a:p>
        </p:txBody>
      </p:sp>
    </p:spTree>
    <p:extLst>
      <p:ext uri="{BB962C8B-B14F-4D97-AF65-F5344CB8AC3E}">
        <p14:creationId xmlns:p14="http://schemas.microsoft.com/office/powerpoint/2010/main" val="1274542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2"/>
                </a:solidFill>
                <a:latin typeface="Arial" charset="0"/>
              </a:defRPr>
            </a:lvl1pPr>
            <a:lvl2pPr marL="742950" indent="-285750" defTabSz="927100" eaLnBrk="0" hangingPunct="0">
              <a:defRPr sz="2400">
                <a:solidFill>
                  <a:schemeClr val="tx2"/>
                </a:solidFill>
                <a:latin typeface="Arial" charset="0"/>
              </a:defRPr>
            </a:lvl2pPr>
            <a:lvl3pPr marL="1143000" indent="-228600" defTabSz="927100" eaLnBrk="0" hangingPunct="0">
              <a:defRPr sz="2400">
                <a:solidFill>
                  <a:schemeClr val="tx2"/>
                </a:solidFill>
                <a:latin typeface="Arial" charset="0"/>
              </a:defRPr>
            </a:lvl3pPr>
            <a:lvl4pPr marL="1600200" indent="-228600" defTabSz="927100" eaLnBrk="0" hangingPunct="0">
              <a:defRPr sz="2400">
                <a:solidFill>
                  <a:schemeClr val="tx2"/>
                </a:solidFill>
                <a:latin typeface="Arial" charset="0"/>
              </a:defRPr>
            </a:lvl4pPr>
            <a:lvl5pPr marL="2057400" indent="-228600" defTabSz="927100" eaLnBrk="0" hangingPunct="0">
              <a:defRPr sz="2400">
                <a:solidFill>
                  <a:schemeClr val="tx2"/>
                </a:solidFill>
                <a:latin typeface="Arial" charset="0"/>
              </a:defRPr>
            </a:lvl5pPr>
            <a:lvl6pPr marL="2514600" indent="-228600" algn="ctr" defTabSz="927100" eaLnBrk="0" fontAlgn="base" hangingPunct="0">
              <a:spcBef>
                <a:spcPct val="0"/>
              </a:spcBef>
              <a:spcAft>
                <a:spcPct val="0"/>
              </a:spcAft>
              <a:defRPr sz="2400">
                <a:solidFill>
                  <a:schemeClr val="tx2"/>
                </a:solidFill>
                <a:latin typeface="Arial" charset="0"/>
              </a:defRPr>
            </a:lvl6pPr>
            <a:lvl7pPr marL="2971800" indent="-228600" algn="ctr" defTabSz="927100" eaLnBrk="0" fontAlgn="base" hangingPunct="0">
              <a:spcBef>
                <a:spcPct val="0"/>
              </a:spcBef>
              <a:spcAft>
                <a:spcPct val="0"/>
              </a:spcAft>
              <a:defRPr sz="2400">
                <a:solidFill>
                  <a:schemeClr val="tx2"/>
                </a:solidFill>
                <a:latin typeface="Arial" charset="0"/>
              </a:defRPr>
            </a:lvl7pPr>
            <a:lvl8pPr marL="3429000" indent="-228600" algn="ctr" defTabSz="927100" eaLnBrk="0" fontAlgn="base" hangingPunct="0">
              <a:spcBef>
                <a:spcPct val="0"/>
              </a:spcBef>
              <a:spcAft>
                <a:spcPct val="0"/>
              </a:spcAft>
              <a:defRPr sz="2400">
                <a:solidFill>
                  <a:schemeClr val="tx2"/>
                </a:solidFill>
                <a:latin typeface="Arial" charset="0"/>
              </a:defRPr>
            </a:lvl8pPr>
            <a:lvl9pPr marL="3886200" indent="-228600" algn="ctr" defTabSz="927100" eaLnBrk="0" fontAlgn="base" hangingPunct="0">
              <a:spcBef>
                <a:spcPct val="0"/>
              </a:spcBef>
              <a:spcAft>
                <a:spcPct val="0"/>
              </a:spcAft>
              <a:defRPr sz="2400">
                <a:solidFill>
                  <a:schemeClr val="tx2"/>
                </a:solidFill>
                <a:latin typeface="Arial" charset="0"/>
              </a:defRPr>
            </a:lvl9pPr>
          </a:lstStyle>
          <a:p>
            <a:pPr eaLnBrk="1" hangingPunct="1"/>
            <a:fld id="{32E8C1AD-555B-48B2-A30B-EEF83ADDC4F7}" type="slidenum">
              <a:rPr lang="en-US" sz="1200" smtClean="0"/>
              <a:pPr eaLnBrk="1" hangingPunct="1"/>
              <a:t>12</a:t>
            </a:fld>
            <a:endParaRPr lang="en-US" sz="120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AutoNum type="arabicPeriod"/>
            </a:pPr>
            <a:endParaRPr lang="en-US" sz="1100" baseline="0" dirty="0" smtClean="0">
              <a:latin typeface="+mn-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buFontTx/>
              <a:buAutoNum type="arabicPeriod"/>
            </a:pPr>
            <a:endParaRPr lang="en-US" sz="1100" dirty="0" smtClean="0">
              <a:latin typeface="+mn-lt"/>
              <a:cs typeface="Times New Roman" pitchFamily="18" charset="0"/>
            </a:endParaRPr>
          </a:p>
        </p:txBody>
      </p:sp>
      <p:sp>
        <p:nvSpPr>
          <p:cNvPr id="4" name="Slide Number Placeholder 3"/>
          <p:cNvSpPr>
            <a:spLocks noGrp="1"/>
          </p:cNvSpPr>
          <p:nvPr>
            <p:ph type="sldNum" sz="quarter" idx="10"/>
          </p:nvPr>
        </p:nvSpPr>
        <p:spPr/>
        <p:txBody>
          <a:bodyPr/>
          <a:lstStyle/>
          <a:p>
            <a:fld id="{67EC4C88-C6EE-46A9-AD7F-5AB0AA038416}" type="slidenum">
              <a:rPr lang="en-US" smtClean="0"/>
              <a:t>15</a:t>
            </a:fld>
            <a:endParaRPr lang="en-US"/>
          </a:p>
        </p:txBody>
      </p:sp>
    </p:spTree>
    <p:extLst>
      <p:ext uri="{BB962C8B-B14F-4D97-AF65-F5344CB8AC3E}">
        <p14:creationId xmlns:p14="http://schemas.microsoft.com/office/powerpoint/2010/main" val="813090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Tx/>
              <a:buNone/>
            </a:pPr>
            <a:endParaRPr lang="en-US" sz="1100" dirty="0" smtClean="0">
              <a:latin typeface="+mn-lt"/>
            </a:endParaRPr>
          </a:p>
        </p:txBody>
      </p:sp>
      <p:sp>
        <p:nvSpPr>
          <p:cNvPr id="4" name="Slide Number Placeholder 3"/>
          <p:cNvSpPr>
            <a:spLocks noGrp="1"/>
          </p:cNvSpPr>
          <p:nvPr>
            <p:ph type="sldNum" sz="quarter" idx="10"/>
          </p:nvPr>
        </p:nvSpPr>
        <p:spPr/>
        <p:txBody>
          <a:bodyPr/>
          <a:lstStyle/>
          <a:p>
            <a:fld id="{67EC4C88-C6EE-46A9-AD7F-5AB0AA038416}" type="slidenum">
              <a:rPr lang="en-US" smtClean="0"/>
              <a:t>16</a:t>
            </a:fld>
            <a:endParaRPr lang="en-US"/>
          </a:p>
        </p:txBody>
      </p:sp>
    </p:spTree>
    <p:extLst>
      <p:ext uri="{BB962C8B-B14F-4D97-AF65-F5344CB8AC3E}">
        <p14:creationId xmlns:p14="http://schemas.microsoft.com/office/powerpoint/2010/main" val="813090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Tx/>
              <a:defRPr>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txBox="1">
            <a:spLocks noChangeArrowheads="1"/>
          </p:cNvSpPr>
          <p:nvPr userDrawn="1"/>
        </p:nvSpPr>
        <p:spPr>
          <a:xfrm>
            <a:off x="6553200" y="6356350"/>
            <a:ext cx="2133600" cy="365125"/>
          </a:xfrm>
          <a:prstGeom prst="rect">
            <a:avLst/>
          </a:prstGeom>
          <a:ln/>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02B3928-F6D7-4AED-BB78-5B9D6C3DA39F}" type="slidenum">
              <a:rPr lang="en-US" smtClean="0">
                <a:solidFill>
                  <a:schemeClr val="tx1"/>
                </a:solidFill>
                <a:effectLst>
                  <a:outerShdw blurRad="38100" dist="38100" dir="2700000" algn="tl">
                    <a:srgbClr val="000000">
                      <a:alpha val="43137"/>
                    </a:srgbClr>
                  </a:outerShdw>
                </a:effectLst>
                <a:latin typeface="+mn-lt"/>
              </a:rPr>
              <a:pPr>
                <a:defRPr/>
              </a:pPr>
              <a:t>‹#›</a:t>
            </a:fld>
            <a:endParaRPr lang="en-US" dirty="0">
              <a:solidFill>
                <a:schemeClr val="tx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a:prstGeom prst="rect">
            <a:avLst/>
          </a:prstGeom>
        </p:spPr>
        <p:txBody>
          <a:bodyPr/>
          <a:lstStyle>
            <a:lvl1pPr>
              <a:buClrTx/>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81200"/>
            <a:ext cx="3810000" cy="4114800"/>
          </a:xfrm>
          <a:prstGeom prst="rect">
            <a:avLst/>
          </a:prstGeom>
        </p:spPr>
        <p:txBody>
          <a:bodyPr/>
          <a:lstStyle>
            <a:lvl1pPr>
              <a:buClrTx/>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solidFill>
                  <a:schemeClr val="tx1"/>
                </a:solidFill>
                <a:effectLst>
                  <a:outerShdw blurRad="38100" dist="38100" dir="2700000" algn="tl">
                    <a:srgbClr val="000000">
                      <a:alpha val="43137"/>
                    </a:srgbClr>
                  </a:outerShdw>
                </a:effectLst>
                <a:latin typeface="+mn-lt"/>
              </a:defRPr>
            </a:lvl1pPr>
          </a:lstStyle>
          <a:p>
            <a:pPr>
              <a:defRPr/>
            </a:pPr>
            <a:fld id="{D02B3928-F6D7-4AED-BB78-5B9D6C3DA39F}" type="slidenum">
              <a:rPr lang="en-US" smtClean="0"/>
              <a:pPr>
                <a:defRPr/>
              </a:pPr>
              <a:t>‹#›</a:t>
            </a:fld>
            <a:endParaRPr lang="en-US" dirty="0"/>
          </a:p>
        </p:txBody>
      </p:sp>
    </p:spTree>
    <p:extLst>
      <p:ext uri="{BB962C8B-B14F-4D97-AF65-F5344CB8AC3E}">
        <p14:creationId xmlns:p14="http://schemas.microsoft.com/office/powerpoint/2010/main" val="14313968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solidFill>
                  <a:schemeClr val="tx1"/>
                </a:solidFill>
                <a:effectLst>
                  <a:outerShdw blurRad="38100" dist="38100" dir="2700000" algn="tl">
                    <a:srgbClr val="000000">
                      <a:alpha val="43137"/>
                    </a:srgbClr>
                  </a:outerShdw>
                </a:effectLst>
                <a:latin typeface="+mn-lt"/>
              </a:defRPr>
            </a:lvl1pPr>
          </a:lstStyle>
          <a:p>
            <a:pPr>
              <a:defRPr/>
            </a:pPr>
            <a:fld id="{348B39C8-8481-480F-AF58-319A16F7ABBA}" type="slidenum">
              <a:rPr lang="en-US" smtClean="0"/>
              <a:pPr>
                <a:defRPr/>
              </a:pPr>
              <a:t>‹#›</a:t>
            </a:fld>
            <a:endParaRPr lang="en-US" dirty="0"/>
          </a:p>
        </p:txBody>
      </p:sp>
    </p:spTree>
    <p:extLst>
      <p:ext uri="{BB962C8B-B14F-4D97-AF65-F5344CB8AC3E}">
        <p14:creationId xmlns:p14="http://schemas.microsoft.com/office/powerpoint/2010/main" val="33069963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chemeClr val="bg1">
                    <a:lumMod val="65000"/>
                  </a:schemeClr>
                </a:solidFill>
              </a:defRPr>
            </a:lvl1pPr>
          </a:lstStyle>
          <a:p>
            <a:fld id="{8C6B5B77-4519-43AE-B0BC-D3C0E1CB2607}" type="slidenum">
              <a:rPr lang="en-US" smtClean="0"/>
              <a:pPr/>
              <a:t>‹#›</a:t>
            </a:fld>
            <a:endParaRPr lang="en-US" dirty="0"/>
          </a:p>
        </p:txBody>
      </p:sp>
    </p:spTree>
    <p:extLst>
      <p:ext uri="{BB962C8B-B14F-4D97-AF65-F5344CB8AC3E}">
        <p14:creationId xmlns:p14="http://schemas.microsoft.com/office/powerpoint/2010/main" val="3474803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atin typeface="Arial" panose="020B0604020202020204" pitchFamily="34" charset="0"/>
              </a:defRPr>
            </a:lvl1pPr>
          </a:lstStyle>
          <a:p>
            <a:fld id="{556D4CB3-A6D8-4618-B1EE-6D2EDB2ACBE1}" type="slidenum">
              <a:rPr lang="en-US" altLang="en-US"/>
              <a:pPr/>
              <a:t>‹#›</a:t>
            </a:fld>
            <a:endParaRPr lang="en-US" altLang="en-US"/>
          </a:p>
        </p:txBody>
      </p:sp>
    </p:spTree>
    <p:extLst>
      <p:ext uri="{BB962C8B-B14F-4D97-AF65-F5344CB8AC3E}">
        <p14:creationId xmlns:p14="http://schemas.microsoft.com/office/powerpoint/2010/main" val="20925156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6235700"/>
            <a:ext cx="9144000" cy="622300"/>
          </a:xfrm>
          <a:prstGeom prst="rect">
            <a:avLst/>
          </a:prstGeom>
        </p:spPr>
      </p:pic>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bg1"/>
                </a:solidFill>
                <a:latin typeface="Arial"/>
              </a:defRPr>
            </a:lvl1pPr>
          </a:lstStyle>
          <a:p>
            <a:fld id="{CE6C341A-EB40-46CB-AE1C-623895BC0F0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71" r:id="rId4"/>
    <p:sldLayoutId id="2147483672" r:id="rId5"/>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457200" rtl="0" eaLnBrk="1" latinLnBrk="0" hangingPunct="1">
        <a:spcBef>
          <a:spcPct val="20000"/>
        </a:spcBef>
        <a:buClr>
          <a:srgbClr val="1C5696"/>
        </a:buClr>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census.gov/scheduleb"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www.census.gov/trade"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idx="4294967295"/>
          </p:nvPr>
        </p:nvSpPr>
        <p:spPr>
          <a:xfrm>
            <a:off x="0" y="228600"/>
            <a:ext cx="9144000" cy="990600"/>
          </a:xfrm>
          <a:prstGeom prst="rect">
            <a:avLst/>
          </a:prstGeom>
        </p:spPr>
        <p:txBody>
          <a:bodyPr/>
          <a:lstStyle/>
          <a:p>
            <a:r>
              <a:rPr lang="en-US" sz="3800" b="1" dirty="0" err="1">
                <a:solidFill>
                  <a:srgbClr val="0070C0"/>
                </a:solidFill>
                <a:effectLst>
                  <a:outerShdw blurRad="38100" dist="38100" dir="2700000" algn="tl">
                    <a:srgbClr val="000000">
                      <a:alpha val="43137"/>
                    </a:srgbClr>
                  </a:outerShdw>
                </a:effectLst>
                <a:latin typeface="+mj-lt"/>
              </a:rPr>
              <a:t>Clasificación</a:t>
            </a:r>
            <a:r>
              <a:rPr lang="en-US" sz="3800" b="1" dirty="0">
                <a:solidFill>
                  <a:srgbClr val="0070C0"/>
                </a:solidFill>
                <a:effectLst>
                  <a:outerShdw blurRad="38100" dist="38100" dir="2700000" algn="tl">
                    <a:srgbClr val="000000">
                      <a:alpha val="43137"/>
                    </a:srgbClr>
                  </a:outerShdw>
                </a:effectLst>
                <a:latin typeface="+mj-lt"/>
              </a:rPr>
              <a:t> de </a:t>
            </a:r>
            <a:r>
              <a:rPr lang="en-US" sz="3800" b="1" dirty="0" err="1">
                <a:solidFill>
                  <a:srgbClr val="0070C0"/>
                </a:solidFill>
                <a:effectLst>
                  <a:outerShdw blurRad="38100" dist="38100" dir="2700000" algn="tl">
                    <a:srgbClr val="000000">
                      <a:alpha val="43137"/>
                    </a:srgbClr>
                  </a:outerShdw>
                </a:effectLst>
                <a:latin typeface="+mj-lt"/>
              </a:rPr>
              <a:t>Mercancía</a:t>
            </a:r>
            <a:r>
              <a:rPr lang="en-US" sz="3800" b="1" dirty="0">
                <a:solidFill>
                  <a:srgbClr val="0070C0"/>
                </a:solidFill>
                <a:effectLst>
                  <a:outerShdw blurRad="38100" dist="38100" dir="2700000" algn="tl">
                    <a:srgbClr val="000000">
                      <a:alpha val="43137"/>
                    </a:srgbClr>
                  </a:outerShdw>
                </a:effectLst>
                <a:latin typeface="+mj-lt"/>
              </a:rPr>
              <a:t> </a:t>
            </a:r>
            <a:r>
              <a:rPr lang="en-US" sz="3800" b="1" dirty="0" smtClean="0">
                <a:solidFill>
                  <a:srgbClr val="0070C0"/>
                </a:solidFill>
                <a:effectLst>
                  <a:outerShdw blurRad="38100" dist="38100" dir="2700000" algn="tl">
                    <a:srgbClr val="000000">
                      <a:alpha val="43137"/>
                    </a:srgbClr>
                  </a:outerShdw>
                </a:effectLst>
                <a:latin typeface="+mj-lt"/>
              </a:rPr>
              <a:t>para </a:t>
            </a:r>
            <a:r>
              <a:rPr lang="en-US" sz="3800" b="1" dirty="0" err="1" smtClean="0">
                <a:solidFill>
                  <a:srgbClr val="0070C0"/>
                </a:solidFill>
                <a:effectLst>
                  <a:outerShdw blurRad="38100" dist="38100" dir="2700000" algn="tl">
                    <a:srgbClr val="000000">
                      <a:alpha val="43137"/>
                    </a:srgbClr>
                  </a:outerShdw>
                </a:effectLst>
                <a:latin typeface="+mj-lt"/>
              </a:rPr>
              <a:t>Exportación</a:t>
            </a:r>
            <a:endParaRPr lang="en-US" sz="3800" b="1" dirty="0" smtClean="0">
              <a:solidFill>
                <a:srgbClr val="002570"/>
              </a:solidFill>
              <a:effectLst>
                <a:outerShdw blurRad="38100" dist="38100" dir="2700000" algn="tl">
                  <a:srgbClr val="000000">
                    <a:alpha val="43137"/>
                  </a:srgbClr>
                </a:outerShdw>
              </a:effectLst>
              <a:latin typeface="+mj-lt"/>
            </a:endParaRPr>
          </a:p>
        </p:txBody>
      </p:sp>
      <p:pic>
        <p:nvPicPr>
          <p:cNvPr id="45059" name="Picture 5" descr="C:\nlogo4.gif"/>
          <p:cNvPicPr>
            <a:picLocks noGrp="1" noChangeAspect="1" noChangeArrowheads="1"/>
          </p:cNvPicPr>
          <p:nvPr>
            <p:ph type="subTitle" idx="4294967295"/>
          </p:nvPr>
        </p:nvPicPr>
        <p:blipFill>
          <a:blip r:embed="rId3">
            <a:extLst>
              <a:ext uri="{28A0092B-C50C-407E-A947-70E740481C1C}">
                <a14:useLocalDpi xmlns:a14="http://schemas.microsoft.com/office/drawing/2010/main" val="0"/>
              </a:ext>
            </a:extLst>
          </a:blip>
          <a:srcRect/>
          <a:stretch>
            <a:fillRect/>
          </a:stretch>
        </p:blipFill>
        <p:spPr>
          <a:xfrm>
            <a:off x="2819400" y="4800600"/>
            <a:ext cx="3505200" cy="1139111"/>
          </a:xfrm>
          <a:prstGeom prst="rect">
            <a:avLst/>
          </a:prstGeom>
          <a:noFill/>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0" y="2865060"/>
            <a:ext cx="4953000" cy="1931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09600" y="1143000"/>
            <a:ext cx="7924800" cy="1631216"/>
          </a:xfrm>
          <a:prstGeom prst="rect">
            <a:avLst/>
          </a:prstGeom>
          <a:noFill/>
        </p:spPr>
        <p:txBody>
          <a:bodyPr wrap="square" rtlCol="0">
            <a:spAutoFit/>
          </a:bodyPr>
          <a:lstStyle/>
          <a:p>
            <a:pPr algn="ctr">
              <a:defRPr/>
            </a:pPr>
            <a:r>
              <a:rPr lang="en-US" sz="3600" b="1" dirty="0" err="1">
                <a:solidFill>
                  <a:srgbClr val="0070C0"/>
                </a:solidFill>
                <a:effectLst>
                  <a:outerShdw blurRad="38100" dist="38100" dir="2700000" algn="tl">
                    <a:srgbClr val="000000">
                      <a:alpha val="43137"/>
                    </a:srgbClr>
                  </a:outerShdw>
                </a:effectLst>
              </a:rPr>
              <a:t>División</a:t>
            </a:r>
            <a:r>
              <a:rPr lang="en-US" sz="3600" b="1" dirty="0">
                <a:solidFill>
                  <a:srgbClr val="0070C0"/>
                </a:solidFill>
                <a:effectLst>
                  <a:outerShdw blurRad="38100" dist="38100" dir="2700000" algn="tl">
                    <a:srgbClr val="000000">
                      <a:alpha val="43137"/>
                    </a:srgbClr>
                  </a:outerShdw>
                </a:effectLst>
              </a:rPr>
              <a:t> de </a:t>
            </a:r>
            <a:r>
              <a:rPr lang="en-US" sz="3600" b="1" dirty="0" err="1">
                <a:solidFill>
                  <a:srgbClr val="0070C0"/>
                </a:solidFill>
                <a:effectLst>
                  <a:outerShdw blurRad="38100" dist="38100" dir="2700000" algn="tl">
                    <a:srgbClr val="000000">
                      <a:alpha val="43137"/>
                    </a:srgbClr>
                  </a:outerShdw>
                </a:effectLst>
              </a:rPr>
              <a:t>Indicadores</a:t>
            </a:r>
            <a:r>
              <a:rPr lang="en-US" sz="3600" b="1" dirty="0">
                <a:solidFill>
                  <a:srgbClr val="0070C0"/>
                </a:solidFill>
                <a:effectLst>
                  <a:outerShdw blurRad="38100" dist="38100" dir="2700000" algn="tl">
                    <a:srgbClr val="000000">
                      <a:alpha val="43137"/>
                    </a:srgbClr>
                  </a:outerShdw>
                </a:effectLst>
              </a:rPr>
              <a:t> </a:t>
            </a:r>
            <a:r>
              <a:rPr lang="en-US" sz="3600" b="1" dirty="0" err="1">
                <a:solidFill>
                  <a:srgbClr val="0070C0"/>
                </a:solidFill>
                <a:effectLst>
                  <a:outerShdw blurRad="38100" dist="38100" dir="2700000" algn="tl">
                    <a:srgbClr val="000000">
                      <a:alpha val="43137"/>
                    </a:srgbClr>
                  </a:outerShdw>
                </a:effectLst>
              </a:rPr>
              <a:t>Económicos</a:t>
            </a:r>
            <a:endParaRPr lang="en-US" sz="3600" b="1" dirty="0">
              <a:solidFill>
                <a:srgbClr val="0070C0"/>
              </a:solidFill>
              <a:effectLst>
                <a:outerShdw blurRad="38100" dist="38100" dir="2700000" algn="tl">
                  <a:srgbClr val="000000">
                    <a:alpha val="43137"/>
                  </a:srgbClr>
                </a:outerShdw>
              </a:effectLst>
            </a:endParaRPr>
          </a:p>
          <a:p>
            <a:pPr algn="ctr">
              <a:defRPr/>
            </a:pPr>
            <a:r>
              <a:rPr lang="en-US" sz="3200" b="1" dirty="0" err="1">
                <a:solidFill>
                  <a:srgbClr val="0070C0"/>
                </a:solidFill>
                <a:effectLst>
                  <a:outerShdw blurRad="38100" dist="38100" dir="2700000" algn="tl">
                    <a:srgbClr val="000000">
                      <a:alpha val="43137"/>
                    </a:srgbClr>
                  </a:outerShdw>
                </a:effectLst>
              </a:rPr>
              <a:t>Indicador</a:t>
            </a:r>
            <a:r>
              <a:rPr lang="en-US" sz="3200" b="1" dirty="0">
                <a:solidFill>
                  <a:srgbClr val="0070C0"/>
                </a:solidFill>
                <a:effectLst>
                  <a:outerShdw blurRad="38100" dist="38100" dir="2700000" algn="tl">
                    <a:srgbClr val="000000">
                      <a:alpha val="43137"/>
                    </a:srgbClr>
                  </a:outerShdw>
                </a:effectLst>
              </a:rPr>
              <a:t> de </a:t>
            </a:r>
            <a:r>
              <a:rPr lang="en-US" sz="3200" b="1" dirty="0" err="1">
                <a:solidFill>
                  <a:srgbClr val="0070C0"/>
                </a:solidFill>
                <a:effectLst>
                  <a:outerShdw blurRad="38100" dist="38100" dir="2700000" algn="tl">
                    <a:srgbClr val="000000">
                      <a:alpha val="43137"/>
                    </a:srgbClr>
                  </a:outerShdw>
                </a:effectLst>
              </a:rPr>
              <a:t>Comercio</a:t>
            </a:r>
            <a:r>
              <a:rPr lang="en-US" sz="3200" b="1" dirty="0">
                <a:solidFill>
                  <a:srgbClr val="0070C0"/>
                </a:solidFill>
                <a:effectLst>
                  <a:outerShdw blurRad="38100" dist="38100" dir="2700000" algn="tl">
                    <a:srgbClr val="000000">
                      <a:alpha val="43137"/>
                    </a:srgbClr>
                  </a:outerShdw>
                </a:effectLst>
              </a:rPr>
              <a:t> </a:t>
            </a:r>
            <a:r>
              <a:rPr lang="en-US" sz="3200" b="1" dirty="0" err="1">
                <a:solidFill>
                  <a:srgbClr val="0070C0"/>
                </a:solidFill>
                <a:effectLst>
                  <a:outerShdw blurRad="38100" dist="38100" dir="2700000" algn="tl">
                    <a:srgbClr val="000000">
                      <a:alpha val="43137"/>
                    </a:srgbClr>
                  </a:outerShdw>
                </a:effectLst>
              </a:rPr>
              <a:t>Internacional</a:t>
            </a:r>
            <a:endParaRPr lang="en-US" sz="3200" b="1" dirty="0">
              <a:solidFill>
                <a:srgbClr val="0070C0"/>
              </a:solidFill>
              <a:effectLst>
                <a:outerShdw blurRad="38100" dist="38100" dir="2700000" algn="tl">
                  <a:srgbClr val="000000">
                    <a:alpha val="43137"/>
                  </a:srgbClr>
                </a:outerShdw>
              </a:effectLst>
            </a:endParaRPr>
          </a:p>
          <a:p>
            <a:pPr algn="ctr">
              <a:defRPr/>
            </a:pPr>
            <a:r>
              <a:rPr lang="en-US" sz="3200" b="1" dirty="0" err="1">
                <a:solidFill>
                  <a:srgbClr val="0070C0"/>
                </a:solidFill>
                <a:effectLst>
                  <a:outerShdw blurRad="38100" dist="38100" dir="2700000" algn="tl">
                    <a:srgbClr val="000000">
                      <a:alpha val="43137"/>
                    </a:srgbClr>
                  </a:outerShdw>
                </a:effectLst>
              </a:rPr>
              <a:t>Subdivisión</a:t>
            </a:r>
            <a:r>
              <a:rPr lang="en-US" sz="3200" b="1" dirty="0">
                <a:solidFill>
                  <a:srgbClr val="0070C0"/>
                </a:solidFill>
                <a:effectLst>
                  <a:outerShdw blurRad="38100" dist="38100" dir="2700000" algn="tl">
                    <a:srgbClr val="000000">
                      <a:alpha val="43137"/>
                    </a:srgbClr>
                  </a:outerShdw>
                </a:effectLst>
              </a:rPr>
              <a:t> de Micro </a:t>
            </a:r>
            <a:r>
              <a:rPr lang="en-US" sz="3200" b="1" dirty="0" err="1">
                <a:solidFill>
                  <a:srgbClr val="0070C0"/>
                </a:solidFill>
                <a:effectLst>
                  <a:outerShdw blurRad="38100" dist="38100" dir="2700000" algn="tl">
                    <a:srgbClr val="000000">
                      <a:alpha val="43137"/>
                    </a:srgbClr>
                  </a:outerShdw>
                </a:effectLst>
              </a:rPr>
              <a:t>Análisis</a:t>
            </a:r>
            <a:r>
              <a:rPr lang="en-US" sz="3200" b="1" dirty="0">
                <a:solidFill>
                  <a:srgbClr val="0070C0"/>
                </a:solidFill>
                <a:effectLst>
                  <a:outerShdw blurRad="38100" dist="38100" dir="2700000" algn="tl">
                    <a:srgbClr val="000000">
                      <a:alpha val="43137"/>
                    </a:srgbClr>
                  </a:outerShdw>
                </a:effectLst>
              </a:rPr>
              <a:t> </a:t>
            </a:r>
            <a:endParaRPr lang="en-US" sz="3200" dirty="0">
              <a:solidFill>
                <a:srgbClr val="002060"/>
              </a:solidFill>
            </a:endParaRPr>
          </a:p>
        </p:txBody>
      </p:sp>
      <p:sp>
        <p:nvSpPr>
          <p:cNvPr id="10" name="TextBox 9"/>
          <p:cNvSpPr txBox="1"/>
          <p:nvPr/>
        </p:nvSpPr>
        <p:spPr>
          <a:xfrm>
            <a:off x="5791200" y="6019800"/>
            <a:ext cx="3124200" cy="646331"/>
          </a:xfrm>
          <a:prstGeom prst="rect">
            <a:avLst/>
          </a:prstGeom>
          <a:noFill/>
          <a:ln w="25400">
            <a:solidFill>
              <a:schemeClr val="accent1"/>
            </a:solidFill>
          </a:ln>
        </p:spPr>
        <p:txBody>
          <a:bodyPr wrap="square" rtlCol="0">
            <a:spAutoFit/>
          </a:bodyPr>
          <a:lstStyle/>
          <a:p>
            <a:r>
              <a:rPr lang="en-US" dirty="0" smtClean="0"/>
              <a:t>Call In Number: 800-988-9795</a:t>
            </a:r>
            <a:r>
              <a:rPr lang="en-US" dirty="0"/>
              <a:t> </a:t>
            </a:r>
            <a:endParaRPr lang="en-US" dirty="0" smtClean="0"/>
          </a:p>
          <a:p>
            <a:r>
              <a:rPr lang="en-US" dirty="0" smtClean="0"/>
              <a:t>Access Code: 1970218</a:t>
            </a:r>
            <a:endParaRPr lang="en-US" dirty="0"/>
          </a:p>
        </p:txBody>
      </p:sp>
    </p:spTree>
    <p:extLst>
      <p:ext uri="{BB962C8B-B14F-4D97-AF65-F5344CB8AC3E}">
        <p14:creationId xmlns:p14="http://schemas.microsoft.com/office/powerpoint/2010/main" val="10693199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435846" y="1371600"/>
            <a:ext cx="8229600" cy="1219200"/>
          </a:xfrm>
        </p:spPr>
        <p:txBody>
          <a:bodyPr/>
          <a:lstStyle/>
          <a:p>
            <a:pPr marL="457200" indent="-457200">
              <a:spcAft>
                <a:spcPct val="20000"/>
              </a:spcAft>
              <a:buSzPct val="100000"/>
              <a:buFont typeface="+mj-lt"/>
              <a:buAutoNum type="arabicPeriod"/>
              <a:defRPr/>
            </a:pPr>
            <a:r>
              <a:rPr lang="en-US" altLang="en-US" sz="2400" dirty="0">
                <a:latin typeface="+mn-lt"/>
              </a:rPr>
              <a:t>La </a:t>
            </a:r>
            <a:r>
              <a:rPr lang="en-US" altLang="en-US" sz="2400" dirty="0" err="1">
                <a:latin typeface="+mn-lt"/>
              </a:rPr>
              <a:t>tabla</a:t>
            </a:r>
            <a:r>
              <a:rPr lang="en-US" altLang="en-US" sz="2400" dirty="0">
                <a:latin typeface="+mn-lt"/>
              </a:rPr>
              <a:t> de </a:t>
            </a:r>
            <a:r>
              <a:rPr lang="en-US" altLang="en-US" sz="2400" dirty="0" err="1">
                <a:latin typeface="+mn-lt"/>
              </a:rPr>
              <a:t>contenido</a:t>
            </a:r>
            <a:r>
              <a:rPr lang="en-US" altLang="en-US" sz="2400" dirty="0">
                <a:latin typeface="+mn-lt"/>
              </a:rPr>
              <a:t>, el </a:t>
            </a:r>
            <a:r>
              <a:rPr lang="en-US" altLang="en-US" sz="2400" dirty="0" err="1">
                <a:latin typeface="+mn-lt"/>
              </a:rPr>
              <a:t>índice</a:t>
            </a:r>
            <a:r>
              <a:rPr lang="en-US" altLang="en-US" sz="2400" dirty="0">
                <a:latin typeface="+mn-lt"/>
              </a:rPr>
              <a:t> y </a:t>
            </a:r>
            <a:r>
              <a:rPr lang="en-US" altLang="en-US" sz="2400" dirty="0" err="1">
                <a:latin typeface="+mn-lt"/>
              </a:rPr>
              <a:t>los</a:t>
            </a:r>
            <a:r>
              <a:rPr lang="en-US" altLang="en-US" sz="2400" dirty="0">
                <a:latin typeface="+mn-lt"/>
              </a:rPr>
              <a:t> </a:t>
            </a:r>
            <a:r>
              <a:rPr lang="en-US" altLang="en-US" sz="2400" dirty="0" err="1">
                <a:latin typeface="+mn-lt"/>
              </a:rPr>
              <a:t>títulos</a:t>
            </a:r>
            <a:r>
              <a:rPr lang="en-US" altLang="en-US" sz="2400" dirty="0">
                <a:latin typeface="+mn-lt"/>
              </a:rPr>
              <a:t> de </a:t>
            </a:r>
            <a:r>
              <a:rPr lang="en-US" altLang="en-US" sz="2400" dirty="0" err="1">
                <a:latin typeface="+mn-lt"/>
              </a:rPr>
              <a:t>los</a:t>
            </a:r>
            <a:r>
              <a:rPr lang="en-US" altLang="en-US" sz="2400" dirty="0">
                <a:latin typeface="+mn-lt"/>
              </a:rPr>
              <a:t> </a:t>
            </a:r>
            <a:r>
              <a:rPr lang="en-US" altLang="en-US" sz="2400" dirty="0" err="1">
                <a:latin typeface="+mn-lt"/>
              </a:rPr>
              <a:t>capítulos</a:t>
            </a:r>
            <a:r>
              <a:rPr lang="en-US" altLang="en-US" sz="2400" dirty="0">
                <a:latin typeface="+mn-lt"/>
              </a:rPr>
              <a:t> </a:t>
            </a:r>
            <a:r>
              <a:rPr lang="en-US" altLang="en-US" sz="2400" dirty="0" err="1">
                <a:latin typeface="+mn-lt"/>
              </a:rPr>
              <a:t>sirven</a:t>
            </a:r>
            <a:r>
              <a:rPr lang="en-US" altLang="en-US" sz="2400" dirty="0">
                <a:latin typeface="+mn-lt"/>
              </a:rPr>
              <a:t> </a:t>
            </a:r>
            <a:r>
              <a:rPr lang="en-US" altLang="en-US" sz="2400" dirty="0" err="1">
                <a:latin typeface="+mn-lt"/>
              </a:rPr>
              <a:t>como</a:t>
            </a:r>
            <a:r>
              <a:rPr lang="en-US" altLang="en-US" sz="2400" dirty="0">
                <a:latin typeface="+mn-lt"/>
              </a:rPr>
              <a:t> </a:t>
            </a:r>
            <a:r>
              <a:rPr lang="en-US" altLang="en-US" sz="2400" dirty="0" err="1">
                <a:latin typeface="+mn-lt"/>
              </a:rPr>
              <a:t>guías</a:t>
            </a:r>
            <a:r>
              <a:rPr lang="en-US" altLang="en-US" sz="2400" dirty="0">
                <a:latin typeface="+mn-lt"/>
              </a:rPr>
              <a:t>, </a:t>
            </a:r>
            <a:r>
              <a:rPr lang="en-US" altLang="en-US" sz="2400" dirty="0" err="1">
                <a:latin typeface="+mn-lt"/>
              </a:rPr>
              <a:t>pero</a:t>
            </a:r>
            <a:r>
              <a:rPr lang="en-US" altLang="en-US" sz="2400" dirty="0">
                <a:latin typeface="+mn-lt"/>
              </a:rPr>
              <a:t> </a:t>
            </a:r>
            <a:r>
              <a:rPr lang="en-US" altLang="en-US" sz="2400" dirty="0" err="1">
                <a:latin typeface="+mn-lt"/>
              </a:rPr>
              <a:t>debe</a:t>
            </a:r>
            <a:r>
              <a:rPr lang="en-US" altLang="en-US" sz="2400" dirty="0">
                <a:latin typeface="+mn-lt"/>
              </a:rPr>
              <a:t> </a:t>
            </a:r>
            <a:r>
              <a:rPr lang="en-US" altLang="en-US" sz="2400" dirty="0" err="1" smtClean="0">
                <a:latin typeface="+mn-lt"/>
              </a:rPr>
              <a:t>elegir</a:t>
            </a:r>
            <a:r>
              <a:rPr lang="en-US" altLang="en-US" sz="2400" dirty="0" smtClean="0">
                <a:latin typeface="+mn-lt"/>
              </a:rPr>
              <a:t> </a:t>
            </a:r>
            <a:r>
              <a:rPr lang="es-ES" altLang="en-US" sz="2400" dirty="0">
                <a:latin typeface="+mn-lt"/>
              </a:rPr>
              <a:t>el encabezamiento de 4 dígitos basándose en las descripciones en el encabezado y las notas de la sección o el capítulo.</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5234" t="24844" r="6249" b="41847"/>
          <a:stretch/>
        </p:blipFill>
        <p:spPr bwMode="auto">
          <a:xfrm>
            <a:off x="165929" y="3005328"/>
            <a:ext cx="8825671" cy="28620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381000"/>
            <a:ext cx="9144000" cy="1143000"/>
          </a:xfrm>
        </p:spPr>
        <p:txBody>
          <a:bodyPr/>
          <a:lstStyle/>
          <a:p>
            <a:r>
              <a:rPr lang="es-ES" altLang="en-US" sz="4000" b="1" dirty="0">
                <a:solidFill>
                  <a:srgbClr val="0070C0"/>
                </a:solidFill>
                <a:effectLst>
                  <a:outerShdw blurRad="38100" dist="38100" dir="2700000" algn="tl">
                    <a:srgbClr val="000000">
                      <a:alpha val="43137"/>
                    </a:srgbClr>
                  </a:outerShdw>
                </a:effectLst>
                <a:latin typeface="+mj-lt"/>
              </a:rPr>
              <a:t>Regla General de Interpretación 1</a:t>
            </a:r>
            <a:endParaRPr lang="en-US" sz="4000" b="1" dirty="0">
              <a:solidFill>
                <a:srgbClr val="0070C0"/>
              </a:solidFill>
              <a:effectLst>
                <a:outerShdw blurRad="38100" dist="38100" dir="2700000" algn="tl">
                  <a:srgbClr val="000000">
                    <a:alpha val="43137"/>
                  </a:srgbClr>
                </a:outerShdw>
              </a:effectLst>
              <a:latin typeface="+mj-lt"/>
            </a:endParaRPr>
          </a:p>
        </p:txBody>
      </p:sp>
      <p:sp>
        <p:nvSpPr>
          <p:cNvPr id="3" name="TextBox 2"/>
          <p:cNvSpPr txBox="1"/>
          <p:nvPr/>
        </p:nvSpPr>
        <p:spPr>
          <a:xfrm>
            <a:off x="7772400" y="6336268"/>
            <a:ext cx="1143000" cy="369332"/>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8153400" y="6400800"/>
            <a:ext cx="418704" cy="369332"/>
          </a:xfrm>
          <a:prstGeom prst="rect">
            <a:avLst/>
          </a:prstGeom>
          <a:noFill/>
        </p:spPr>
        <p:txBody>
          <a:bodyPr wrap="none" rtlCol="0">
            <a:spAutoFit/>
          </a:bodyPr>
          <a:lstStyle/>
          <a:p>
            <a:r>
              <a:rPr lang="en-US" dirty="0" smtClean="0"/>
              <a:t>10</a:t>
            </a:r>
            <a:endParaRPr lang="en-US" dirty="0"/>
          </a:p>
        </p:txBody>
      </p:sp>
    </p:spTree>
    <p:extLst>
      <p:ext uri="{BB962C8B-B14F-4D97-AF65-F5344CB8AC3E}">
        <p14:creationId xmlns:p14="http://schemas.microsoft.com/office/powerpoint/2010/main" val="4286579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435846" y="1371600"/>
            <a:ext cx="6345954" cy="4038600"/>
          </a:xfrm>
        </p:spPr>
        <p:txBody>
          <a:bodyPr/>
          <a:lstStyle/>
          <a:p>
            <a:pPr marL="609600" indent="-609600">
              <a:spcAft>
                <a:spcPct val="20000"/>
              </a:spcAft>
              <a:buSzPct val="100000"/>
              <a:buFont typeface="Calibri" pitchFamily="34" charset="0"/>
              <a:buAutoNum type="arabicPeriod" startAt="2"/>
            </a:pPr>
            <a:r>
              <a:rPr lang="es-ES" altLang="en-US" sz="2400" dirty="0">
                <a:latin typeface="+mn-lt"/>
              </a:rPr>
              <a:t>Aplica a artículos incompletos o sin ensamblar, y a mezclas y combinaciones:</a:t>
            </a:r>
          </a:p>
          <a:p>
            <a:pPr marL="800100" lvl="2" indent="-457200">
              <a:spcAft>
                <a:spcPct val="20000"/>
              </a:spcAft>
              <a:buClr>
                <a:srgbClr val="960000"/>
              </a:buClr>
              <a:buNone/>
            </a:pPr>
            <a:r>
              <a:rPr lang="es-ES" altLang="en-US" dirty="0">
                <a:latin typeface="+mn-lt"/>
              </a:rPr>
              <a:t>A. Los artículos incompletos o sin ensamblar son clasificados como artículos completos si mantienen la característica esencial</a:t>
            </a:r>
            <a:r>
              <a:rPr lang="en-US" altLang="en-US" dirty="0">
                <a:latin typeface="+mn-lt"/>
              </a:rPr>
              <a:t>.</a:t>
            </a:r>
          </a:p>
          <a:p>
            <a:pPr marL="800100" lvl="2" indent="-457200">
              <a:spcAft>
                <a:spcPct val="20000"/>
              </a:spcAft>
              <a:buClr>
                <a:srgbClr val="960000"/>
              </a:buClr>
              <a:buNone/>
            </a:pPr>
            <a:r>
              <a:rPr lang="en-US" altLang="en-US" dirty="0">
                <a:latin typeface="+mn-lt"/>
              </a:rPr>
              <a:t>B.  Las </a:t>
            </a:r>
            <a:r>
              <a:rPr lang="en-US" altLang="en-US" dirty="0" err="1">
                <a:latin typeface="+mn-lt"/>
              </a:rPr>
              <a:t>mezclas</a:t>
            </a:r>
            <a:r>
              <a:rPr lang="en-US" altLang="en-US" dirty="0">
                <a:latin typeface="+mn-lt"/>
              </a:rPr>
              <a:t> y </a:t>
            </a:r>
            <a:r>
              <a:rPr lang="en-US" altLang="en-US" dirty="0" err="1">
                <a:latin typeface="+mn-lt"/>
              </a:rPr>
              <a:t>combinaciones</a:t>
            </a:r>
            <a:r>
              <a:rPr lang="en-US" altLang="en-US" dirty="0">
                <a:latin typeface="+mn-lt"/>
              </a:rPr>
              <a:t> son </a:t>
            </a:r>
            <a:r>
              <a:rPr lang="en-US" altLang="en-US" dirty="0" err="1">
                <a:latin typeface="+mn-lt"/>
              </a:rPr>
              <a:t>clasificadas</a:t>
            </a:r>
            <a:r>
              <a:rPr lang="en-US" altLang="en-US" dirty="0">
                <a:latin typeface="+mn-lt"/>
              </a:rPr>
              <a:t> </a:t>
            </a:r>
            <a:r>
              <a:rPr lang="en-US" altLang="en-US" dirty="0" err="1">
                <a:latin typeface="+mn-lt"/>
              </a:rPr>
              <a:t>según</a:t>
            </a:r>
            <a:r>
              <a:rPr lang="en-US" altLang="en-US" dirty="0">
                <a:latin typeface="+mn-lt"/>
              </a:rPr>
              <a:t> </a:t>
            </a:r>
            <a:r>
              <a:rPr lang="en-US" altLang="en-US" dirty="0" err="1">
                <a:latin typeface="+mn-lt"/>
              </a:rPr>
              <a:t>su</a:t>
            </a:r>
            <a:r>
              <a:rPr lang="en-US" altLang="en-US" dirty="0">
                <a:latin typeface="+mn-lt"/>
              </a:rPr>
              <a:t> </a:t>
            </a:r>
            <a:r>
              <a:rPr lang="en-US" altLang="en-US" dirty="0" err="1">
                <a:latin typeface="+mn-lt"/>
              </a:rPr>
              <a:t>característica</a:t>
            </a:r>
            <a:r>
              <a:rPr lang="en-US" altLang="en-US" dirty="0">
                <a:latin typeface="+mn-lt"/>
              </a:rPr>
              <a:t> </a:t>
            </a:r>
            <a:r>
              <a:rPr lang="en-US" altLang="en-US" dirty="0" err="1">
                <a:latin typeface="+mn-lt"/>
              </a:rPr>
              <a:t>esencial</a:t>
            </a:r>
            <a:r>
              <a:rPr lang="en-US" altLang="en-US" dirty="0">
                <a:latin typeface="+mn-lt"/>
              </a:rPr>
              <a:t> </a:t>
            </a:r>
            <a:r>
              <a:rPr lang="es-ES" altLang="en-US" dirty="0">
                <a:latin typeface="+mn-lt"/>
              </a:rPr>
              <a:t>siempre y cuando no se haga referencia a la mezcla del producto final</a:t>
            </a:r>
            <a:r>
              <a:rPr lang="en-US" altLang="en-US" dirty="0">
                <a:latin typeface="+mn-lt"/>
              </a:rPr>
              <a:t>.</a:t>
            </a:r>
          </a:p>
        </p:txBody>
      </p:sp>
      <p:pic>
        <p:nvPicPr>
          <p:cNvPr id="11"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58" r="7752"/>
          <a:stretch/>
        </p:blipFill>
        <p:spPr bwMode="auto">
          <a:xfrm>
            <a:off x="6781800" y="2278912"/>
            <a:ext cx="1752599" cy="1497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3886200"/>
            <a:ext cx="1752600" cy="144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spcBef>
                <a:spcPct val="50000"/>
              </a:spcBef>
            </a:pPr>
            <a:r>
              <a:rPr lang="en-US" altLang="en-US" sz="4000" b="1" dirty="0" err="1">
                <a:solidFill>
                  <a:srgbClr val="0070C0"/>
                </a:solidFill>
                <a:effectLst>
                  <a:outerShdw blurRad="38100" dist="38100" dir="2700000" algn="tl">
                    <a:srgbClr val="000000">
                      <a:alpha val="43137"/>
                    </a:srgbClr>
                  </a:outerShdw>
                </a:effectLst>
                <a:latin typeface="+mj-lt"/>
              </a:rPr>
              <a:t>Regla</a:t>
            </a:r>
            <a:r>
              <a:rPr lang="en-US" altLang="en-US" sz="4000" b="1" dirty="0">
                <a:solidFill>
                  <a:srgbClr val="0070C0"/>
                </a:solidFill>
                <a:effectLst>
                  <a:outerShdw blurRad="38100" dist="38100" dir="2700000" algn="tl">
                    <a:srgbClr val="000000">
                      <a:alpha val="43137"/>
                    </a:srgbClr>
                  </a:outerShdw>
                </a:effectLst>
                <a:latin typeface="+mj-lt"/>
              </a:rPr>
              <a:t> de </a:t>
            </a:r>
            <a:r>
              <a:rPr lang="en-US" altLang="en-US" sz="4000" b="1" dirty="0" err="1">
                <a:solidFill>
                  <a:srgbClr val="0070C0"/>
                </a:solidFill>
                <a:effectLst>
                  <a:outerShdw blurRad="38100" dist="38100" dir="2700000" algn="tl">
                    <a:srgbClr val="000000">
                      <a:alpha val="43137"/>
                    </a:srgbClr>
                  </a:outerShdw>
                </a:effectLst>
                <a:latin typeface="+mj-lt"/>
              </a:rPr>
              <a:t>Interpretación</a:t>
            </a:r>
            <a:r>
              <a:rPr lang="en-US" altLang="en-US" sz="4000" b="1" dirty="0">
                <a:solidFill>
                  <a:srgbClr val="0070C0"/>
                </a:solidFill>
                <a:effectLst>
                  <a:outerShdw blurRad="38100" dist="38100" dir="2700000" algn="tl">
                    <a:srgbClr val="000000">
                      <a:alpha val="43137"/>
                    </a:srgbClr>
                  </a:outerShdw>
                </a:effectLst>
                <a:latin typeface="+mj-lt"/>
              </a:rPr>
              <a:t>  2</a:t>
            </a:r>
          </a:p>
        </p:txBody>
      </p:sp>
      <p:sp>
        <p:nvSpPr>
          <p:cNvPr id="7" name="Rectangle 6"/>
          <p:cNvSpPr/>
          <p:nvPr/>
        </p:nvSpPr>
        <p:spPr>
          <a:xfrm>
            <a:off x="8455086" y="6400800"/>
            <a:ext cx="231714" cy="3693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8153400" y="6400800"/>
            <a:ext cx="418704" cy="369332"/>
          </a:xfrm>
          <a:prstGeom prst="rect">
            <a:avLst/>
          </a:prstGeom>
          <a:noFill/>
        </p:spPr>
        <p:txBody>
          <a:bodyPr wrap="none" rtlCol="0">
            <a:spAutoFit/>
          </a:bodyPr>
          <a:lstStyle/>
          <a:p>
            <a:r>
              <a:rPr lang="en-US" dirty="0" smtClean="0"/>
              <a:t>11</a:t>
            </a:r>
            <a:endParaRPr lang="en-US" dirty="0"/>
          </a:p>
        </p:txBody>
      </p:sp>
    </p:spTree>
    <p:extLst>
      <p:ext uri="{BB962C8B-B14F-4D97-AF65-F5344CB8AC3E}">
        <p14:creationId xmlns:p14="http://schemas.microsoft.com/office/powerpoint/2010/main" val="1811976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body" idx="1"/>
          </p:nvPr>
        </p:nvSpPr>
        <p:spPr>
          <a:xfrm>
            <a:off x="1219200" y="1371600"/>
            <a:ext cx="6400800" cy="4343400"/>
          </a:xfrm>
        </p:spPr>
        <p:txBody>
          <a:bodyPr/>
          <a:lstStyle/>
          <a:p>
            <a:pPr marL="533400" indent="-533400">
              <a:spcAft>
                <a:spcPct val="20000"/>
              </a:spcAft>
              <a:buClr>
                <a:srgbClr val="980000"/>
              </a:buClr>
              <a:buSzPct val="115000"/>
              <a:buNone/>
              <a:defRPr/>
            </a:pPr>
            <a:r>
              <a:rPr lang="en-US" sz="2400" dirty="0">
                <a:latin typeface="+mn-lt"/>
                <a:cs typeface="Times New Roman" pitchFamily="18" charset="0"/>
              </a:rPr>
              <a:t>La </a:t>
            </a:r>
            <a:r>
              <a:rPr lang="en-US" sz="2400" dirty="0" err="1">
                <a:latin typeface="+mn-lt"/>
                <a:cs typeface="Times New Roman" pitchFamily="18" charset="0"/>
              </a:rPr>
              <a:t>característica</a:t>
            </a:r>
            <a:r>
              <a:rPr lang="en-US" sz="2400" dirty="0">
                <a:latin typeface="+mn-lt"/>
                <a:cs typeface="Times New Roman" pitchFamily="18" charset="0"/>
              </a:rPr>
              <a:t> </a:t>
            </a:r>
            <a:r>
              <a:rPr lang="en-US" sz="2400" dirty="0" err="1">
                <a:latin typeface="+mn-lt"/>
                <a:cs typeface="Times New Roman" pitchFamily="18" charset="0"/>
              </a:rPr>
              <a:t>esencial</a:t>
            </a:r>
            <a:r>
              <a:rPr lang="en-US" sz="2400" dirty="0">
                <a:latin typeface="+mn-lt"/>
                <a:cs typeface="Times New Roman" pitchFamily="18" charset="0"/>
              </a:rPr>
              <a:t> de un </a:t>
            </a:r>
            <a:r>
              <a:rPr lang="en-US" sz="2400" dirty="0" err="1">
                <a:latin typeface="+mn-lt"/>
                <a:cs typeface="Times New Roman" pitchFamily="18" charset="0"/>
              </a:rPr>
              <a:t>producto</a:t>
            </a:r>
            <a:r>
              <a:rPr lang="en-US" sz="2400" dirty="0">
                <a:latin typeface="+mn-lt"/>
                <a:cs typeface="Times New Roman" pitchFamily="18" charset="0"/>
              </a:rPr>
              <a:t> </a:t>
            </a:r>
            <a:r>
              <a:rPr lang="en-US" sz="2400" dirty="0" err="1">
                <a:latin typeface="+mn-lt"/>
                <a:cs typeface="Times New Roman" pitchFamily="18" charset="0"/>
              </a:rPr>
              <a:t>es</a:t>
            </a:r>
            <a:r>
              <a:rPr lang="en-US" sz="2400" dirty="0">
                <a:latin typeface="+mn-lt"/>
                <a:cs typeface="Times New Roman" pitchFamily="18" charset="0"/>
              </a:rPr>
              <a:t> </a:t>
            </a:r>
            <a:r>
              <a:rPr lang="en-US" sz="2400" dirty="0" err="1" smtClean="0">
                <a:latin typeface="+mn-lt"/>
                <a:cs typeface="Times New Roman" pitchFamily="18" charset="0"/>
              </a:rPr>
              <a:t>su</a:t>
            </a:r>
            <a:r>
              <a:rPr lang="en-US" sz="2400" dirty="0">
                <a:latin typeface="+mn-lt"/>
                <a:cs typeface="Times New Roman" pitchFamily="18" charset="0"/>
              </a:rPr>
              <a:t> </a:t>
            </a:r>
            <a:r>
              <a:rPr lang="en-US" sz="2400" b="1" dirty="0" err="1" smtClean="0">
                <a:latin typeface="+mn-lt"/>
                <a:cs typeface="Times New Roman" pitchFamily="18" charset="0"/>
              </a:rPr>
              <a:t>naturaleza</a:t>
            </a:r>
            <a:r>
              <a:rPr lang="en-US" sz="2400" dirty="0">
                <a:latin typeface="+mn-lt"/>
                <a:cs typeface="Times New Roman" pitchFamily="18" charset="0"/>
              </a:rPr>
              <a:t>, </a:t>
            </a:r>
            <a:r>
              <a:rPr lang="en-US" sz="2400" dirty="0" err="1">
                <a:latin typeface="+mn-lt"/>
                <a:cs typeface="Times New Roman" pitchFamily="18" charset="0"/>
              </a:rPr>
              <a:t>su</a:t>
            </a:r>
            <a:r>
              <a:rPr lang="en-US" sz="2400" b="1" dirty="0">
                <a:latin typeface="+mn-lt"/>
                <a:cs typeface="Times New Roman" pitchFamily="18" charset="0"/>
              </a:rPr>
              <a:t> </a:t>
            </a:r>
            <a:r>
              <a:rPr lang="en-US" sz="2400" b="1" dirty="0" err="1">
                <a:latin typeface="+mn-lt"/>
                <a:cs typeface="Times New Roman" pitchFamily="18" charset="0"/>
              </a:rPr>
              <a:t>propósito</a:t>
            </a:r>
            <a:r>
              <a:rPr lang="en-US" sz="2400" b="1" dirty="0">
                <a:latin typeface="+mn-lt"/>
                <a:cs typeface="Times New Roman" pitchFamily="18" charset="0"/>
              </a:rPr>
              <a:t> </a:t>
            </a:r>
            <a:r>
              <a:rPr lang="en-US" sz="2400" dirty="0">
                <a:latin typeface="+mn-lt"/>
                <a:cs typeface="Times New Roman" pitchFamily="18" charset="0"/>
              </a:rPr>
              <a:t>y </a:t>
            </a:r>
            <a:r>
              <a:rPr lang="en-US" sz="2400" dirty="0" err="1">
                <a:latin typeface="+mn-lt"/>
                <a:cs typeface="Times New Roman" pitchFamily="18" charset="0"/>
              </a:rPr>
              <a:t>su</a:t>
            </a:r>
            <a:r>
              <a:rPr lang="en-US" sz="2400" dirty="0">
                <a:latin typeface="+mn-lt"/>
                <a:cs typeface="Times New Roman" pitchFamily="18" charset="0"/>
              </a:rPr>
              <a:t> </a:t>
            </a:r>
            <a:r>
              <a:rPr lang="en-US" sz="2400" b="1" dirty="0" err="1">
                <a:latin typeface="+mn-lt"/>
                <a:cs typeface="Times New Roman" pitchFamily="18" charset="0"/>
              </a:rPr>
              <a:t>función</a:t>
            </a:r>
            <a:r>
              <a:rPr lang="en-US" sz="2400" dirty="0">
                <a:latin typeface="+mn-lt"/>
                <a:cs typeface="Times New Roman" pitchFamily="18" charset="0"/>
              </a:rPr>
              <a:t>.</a:t>
            </a:r>
          </a:p>
          <a:p>
            <a:pPr marL="533400" indent="-533400">
              <a:spcAft>
                <a:spcPct val="20000"/>
              </a:spcAft>
              <a:buClr>
                <a:srgbClr val="980000"/>
              </a:buClr>
              <a:buSzPct val="115000"/>
              <a:buNone/>
              <a:defRPr/>
            </a:pPr>
            <a:r>
              <a:rPr lang="en-US" sz="2400" dirty="0" err="1">
                <a:latin typeface="+mn-lt"/>
              </a:rPr>
              <a:t>Dependiendo</a:t>
            </a:r>
            <a:r>
              <a:rPr lang="en-US" sz="2400" dirty="0">
                <a:latin typeface="+mn-lt"/>
              </a:rPr>
              <a:t> del </a:t>
            </a:r>
            <a:r>
              <a:rPr lang="en-US" sz="2400" dirty="0" err="1">
                <a:latin typeface="+mn-lt"/>
              </a:rPr>
              <a:t>producto</a:t>
            </a:r>
            <a:r>
              <a:rPr lang="en-US" sz="2400" dirty="0">
                <a:latin typeface="+mn-lt"/>
              </a:rPr>
              <a:t> la </a:t>
            </a:r>
            <a:r>
              <a:rPr lang="en-US" sz="2400" dirty="0" err="1" smtClean="0">
                <a:latin typeface="+mn-lt"/>
              </a:rPr>
              <a:t>característica</a:t>
            </a:r>
            <a:r>
              <a:rPr lang="en-US" sz="2400" dirty="0">
                <a:latin typeface="+mn-lt"/>
              </a:rPr>
              <a:t> </a:t>
            </a:r>
            <a:r>
              <a:rPr lang="en-US" sz="2400" dirty="0" err="1" smtClean="0">
                <a:latin typeface="+mn-lt"/>
              </a:rPr>
              <a:t>esencial</a:t>
            </a:r>
            <a:r>
              <a:rPr lang="en-US" sz="2400" dirty="0" smtClean="0">
                <a:latin typeface="+mn-lt"/>
              </a:rPr>
              <a:t> </a:t>
            </a:r>
            <a:r>
              <a:rPr lang="en-US" sz="2400" dirty="0" err="1">
                <a:latin typeface="+mn-lt"/>
              </a:rPr>
              <a:t>puede</a:t>
            </a:r>
            <a:r>
              <a:rPr lang="en-US" sz="2400" dirty="0">
                <a:latin typeface="+mn-lt"/>
              </a:rPr>
              <a:t> </a:t>
            </a:r>
            <a:r>
              <a:rPr lang="en-US" sz="2400" dirty="0" err="1">
                <a:latin typeface="+mn-lt"/>
              </a:rPr>
              <a:t>ser</a:t>
            </a:r>
            <a:r>
              <a:rPr lang="en-US" sz="2400" dirty="0">
                <a:latin typeface="+mn-lt"/>
              </a:rPr>
              <a:t>  </a:t>
            </a:r>
            <a:r>
              <a:rPr lang="en-US" sz="2400" dirty="0" err="1">
                <a:latin typeface="+mn-lt"/>
              </a:rPr>
              <a:t>determinada</a:t>
            </a:r>
            <a:r>
              <a:rPr lang="en-US" sz="2400" dirty="0">
                <a:latin typeface="+mn-lt"/>
              </a:rPr>
              <a:t> </a:t>
            </a:r>
            <a:r>
              <a:rPr lang="en-US" sz="2400" dirty="0" err="1">
                <a:latin typeface="+mn-lt"/>
              </a:rPr>
              <a:t>por</a:t>
            </a:r>
            <a:r>
              <a:rPr lang="en-US" sz="2400" dirty="0">
                <a:latin typeface="+mn-lt"/>
              </a:rPr>
              <a:t> :</a:t>
            </a:r>
          </a:p>
          <a:p>
            <a:pPr>
              <a:spcAft>
                <a:spcPct val="20000"/>
              </a:spcAft>
              <a:buClr>
                <a:srgbClr val="980000"/>
              </a:buClr>
              <a:buSzPct val="115000"/>
              <a:defRPr/>
            </a:pPr>
            <a:r>
              <a:rPr lang="en-US" sz="2400" dirty="0">
                <a:latin typeface="+mn-lt"/>
              </a:rPr>
              <a:t> </a:t>
            </a:r>
            <a:r>
              <a:rPr lang="en-US" sz="2400" dirty="0" err="1">
                <a:latin typeface="+mn-lt"/>
              </a:rPr>
              <a:t>Condición</a:t>
            </a:r>
            <a:endParaRPr lang="en-US" sz="2400" dirty="0">
              <a:latin typeface="+mn-lt"/>
            </a:endParaRPr>
          </a:p>
          <a:p>
            <a:pPr>
              <a:spcAft>
                <a:spcPct val="20000"/>
              </a:spcAft>
              <a:buClr>
                <a:srgbClr val="980000"/>
              </a:buClr>
              <a:buSzPct val="115000"/>
              <a:defRPr/>
            </a:pPr>
            <a:r>
              <a:rPr lang="en-US" sz="2400" dirty="0" err="1">
                <a:latin typeface="+mn-lt"/>
              </a:rPr>
              <a:t>Cantidad</a:t>
            </a:r>
            <a:endParaRPr lang="en-US" sz="2400" dirty="0">
              <a:latin typeface="+mn-lt"/>
            </a:endParaRPr>
          </a:p>
          <a:p>
            <a:pPr>
              <a:spcAft>
                <a:spcPct val="20000"/>
              </a:spcAft>
              <a:buClr>
                <a:srgbClr val="980000"/>
              </a:buClr>
              <a:buSzPct val="115000"/>
              <a:defRPr/>
            </a:pPr>
            <a:r>
              <a:rPr lang="en-US" sz="2400" dirty="0">
                <a:latin typeface="+mn-lt"/>
              </a:rPr>
              <a:t>Valor</a:t>
            </a:r>
          </a:p>
          <a:p>
            <a:pPr>
              <a:spcAft>
                <a:spcPct val="20000"/>
              </a:spcAft>
              <a:buClr>
                <a:srgbClr val="980000"/>
              </a:buClr>
              <a:buSzPct val="115000"/>
              <a:defRPr/>
            </a:pPr>
            <a:r>
              <a:rPr lang="en-US" sz="2400" dirty="0" err="1">
                <a:latin typeface="+mn-lt"/>
              </a:rPr>
              <a:t>Volumen</a:t>
            </a:r>
            <a:endParaRPr lang="en-US" sz="2400" dirty="0">
              <a:latin typeface="+mn-lt"/>
            </a:endParaRPr>
          </a:p>
          <a:p>
            <a:pPr>
              <a:spcAft>
                <a:spcPct val="20000"/>
              </a:spcAft>
              <a:buClr>
                <a:srgbClr val="980000"/>
              </a:buClr>
              <a:buSzPct val="115000"/>
              <a:defRPr/>
            </a:pPr>
            <a:r>
              <a:rPr lang="en-US" sz="2400" dirty="0">
                <a:latin typeface="+mn-lt"/>
              </a:rPr>
              <a:t>Peso</a:t>
            </a:r>
          </a:p>
        </p:txBody>
      </p:sp>
      <p:sp>
        <p:nvSpPr>
          <p:cNvPr id="2" name="Title 1"/>
          <p:cNvSpPr>
            <a:spLocks noGrp="1"/>
          </p:cNvSpPr>
          <p:nvPr>
            <p:ph type="title"/>
          </p:nvPr>
        </p:nvSpPr>
        <p:spPr/>
        <p:txBody>
          <a:bodyPr/>
          <a:lstStyle/>
          <a:p>
            <a:r>
              <a:rPr lang="en-US" sz="4000" b="1" dirty="0" err="1">
                <a:solidFill>
                  <a:srgbClr val="0070C0"/>
                </a:solidFill>
                <a:effectLst>
                  <a:outerShdw blurRad="38100" dist="38100" dir="2700000" algn="tl">
                    <a:srgbClr val="000000">
                      <a:alpha val="43137"/>
                    </a:srgbClr>
                  </a:outerShdw>
                </a:effectLst>
                <a:latin typeface="+mj-lt"/>
              </a:rPr>
              <a:t>Característica</a:t>
            </a:r>
            <a:r>
              <a:rPr lang="en-US" sz="4000" b="1" dirty="0">
                <a:solidFill>
                  <a:srgbClr val="0070C0"/>
                </a:solidFill>
                <a:effectLst>
                  <a:outerShdw blurRad="38100" dist="38100" dir="2700000" algn="tl">
                    <a:srgbClr val="000000">
                      <a:alpha val="43137"/>
                    </a:srgbClr>
                  </a:outerShdw>
                </a:effectLst>
                <a:latin typeface="+mj-lt"/>
              </a:rPr>
              <a:t> </a:t>
            </a:r>
            <a:r>
              <a:rPr lang="en-US" sz="4000" b="1" dirty="0" err="1">
                <a:solidFill>
                  <a:srgbClr val="0070C0"/>
                </a:solidFill>
                <a:effectLst>
                  <a:outerShdw blurRad="38100" dist="38100" dir="2700000" algn="tl">
                    <a:srgbClr val="000000">
                      <a:alpha val="43137"/>
                    </a:srgbClr>
                  </a:outerShdw>
                </a:effectLst>
                <a:latin typeface="+mj-lt"/>
              </a:rPr>
              <a:t>Esencial</a:t>
            </a:r>
            <a:endParaRPr lang="en-US" sz="4000" b="1" dirty="0">
              <a:solidFill>
                <a:srgbClr val="0070C0"/>
              </a:solidFill>
              <a:effectLst>
                <a:outerShdw blurRad="38100" dist="38100" dir="2700000" algn="tl">
                  <a:srgbClr val="000000">
                    <a:alpha val="43137"/>
                  </a:srgbClr>
                </a:outerShdw>
              </a:effectLst>
              <a:latin typeface="+mj-lt"/>
            </a:endParaRPr>
          </a:p>
        </p:txBody>
      </p:sp>
      <p:pic>
        <p:nvPicPr>
          <p:cNvPr id="102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385" t="14278" r="12655" b="2324"/>
          <a:stretch/>
        </p:blipFill>
        <p:spPr bwMode="auto">
          <a:xfrm>
            <a:off x="5066414" y="3276600"/>
            <a:ext cx="2945117"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5075274" y="3347484"/>
            <a:ext cx="990600" cy="533400"/>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8455086" y="6400800"/>
            <a:ext cx="231714" cy="3693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8153400" y="6400800"/>
            <a:ext cx="418704" cy="369332"/>
          </a:xfrm>
          <a:prstGeom prst="rect">
            <a:avLst/>
          </a:prstGeom>
          <a:noFill/>
        </p:spPr>
        <p:txBody>
          <a:bodyPr wrap="none" rtlCol="0">
            <a:spAutoFit/>
          </a:bodyPr>
          <a:lstStyle/>
          <a:p>
            <a:r>
              <a:rPr lang="en-US" dirty="0" smtClean="0"/>
              <a:t>12</a:t>
            </a:r>
            <a:endParaRPr lang="en-US" dirty="0"/>
          </a:p>
        </p:txBody>
      </p:sp>
    </p:spTree>
    <p:extLst>
      <p:ext uri="{BB962C8B-B14F-4D97-AF65-F5344CB8AC3E}">
        <p14:creationId xmlns:p14="http://schemas.microsoft.com/office/powerpoint/2010/main" val="3912156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9"/>
                                        </p:tgtEl>
                                        <p:attrNameLst>
                                          <p:attrName>style.visibility</p:attrName>
                                        </p:attrNameLst>
                                      </p:cBhvr>
                                      <p:to>
                                        <p:strVal val="visible"/>
                                      </p:to>
                                    </p:set>
                                    <p:anim calcmode="lin" valueType="num">
                                      <p:cBhvr additive="base">
                                        <p:cTn id="11" dur="500" fill="hold"/>
                                        <p:tgtEl>
                                          <p:spTgt spid="1029"/>
                                        </p:tgtEl>
                                        <p:attrNameLst>
                                          <p:attrName>ppt_x</p:attrName>
                                        </p:attrNameLst>
                                      </p:cBhvr>
                                      <p:tavLst>
                                        <p:tav tm="0">
                                          <p:val>
                                            <p:strVal val="#ppt_x"/>
                                          </p:val>
                                        </p:tav>
                                        <p:tav tm="100000">
                                          <p:val>
                                            <p:strVal val="#ppt_x"/>
                                          </p:val>
                                        </p:tav>
                                      </p:tavLst>
                                    </p:anim>
                                    <p:anim calcmode="lin" valueType="num">
                                      <p:cBhvr additive="base">
                                        <p:cTn id="12"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C6B5B77-4519-43AE-B0BC-D3C0E1CB2607}" type="slidenum">
              <a:rPr lang="en-US" smtClean="0"/>
              <a:pPr/>
              <a:t>13</a:t>
            </a:fld>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219200"/>
            <a:ext cx="4419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13" y="4928937"/>
            <a:ext cx="8205787"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457200" y="381000"/>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Arial"/>
                <a:ea typeface="+mj-ea"/>
                <a:cs typeface="+mj-cs"/>
              </a:defRPr>
            </a:lvl1pPr>
          </a:lstStyle>
          <a:p>
            <a:r>
              <a:rPr lang="en-US" sz="4000" b="1" dirty="0" err="1" smtClean="0">
                <a:solidFill>
                  <a:srgbClr val="0070C0"/>
                </a:solidFill>
                <a:effectLst>
                  <a:outerShdw blurRad="38100" dist="38100" dir="2700000" algn="tl">
                    <a:srgbClr val="000000">
                      <a:alpha val="43137"/>
                    </a:srgbClr>
                  </a:outerShdw>
                </a:effectLst>
                <a:latin typeface="+mj-lt"/>
              </a:rPr>
              <a:t>Ejemplo</a:t>
            </a:r>
            <a:r>
              <a:rPr lang="en-US" sz="4000" b="1" dirty="0" smtClean="0">
                <a:solidFill>
                  <a:srgbClr val="0070C0"/>
                </a:solidFill>
                <a:effectLst>
                  <a:outerShdw blurRad="38100" dist="38100" dir="2700000" algn="tl">
                    <a:srgbClr val="000000">
                      <a:alpha val="43137"/>
                    </a:srgbClr>
                  </a:outerShdw>
                </a:effectLst>
                <a:latin typeface="+mj-lt"/>
              </a:rPr>
              <a:t> de un Set</a:t>
            </a:r>
            <a:endParaRPr lang="en-US" sz="4000" b="1" dirty="0">
              <a:solidFill>
                <a:srgbClr val="0070C0"/>
              </a:solidFill>
              <a:effectLst>
                <a:outerShdw blurRad="38100" dist="38100" dir="2700000" algn="tl">
                  <a:srgbClr val="000000">
                    <a:alpha val="43137"/>
                  </a:srgbClr>
                </a:outerShdw>
              </a:effectLst>
              <a:latin typeface="+mj-lt"/>
            </a:endParaRPr>
          </a:p>
        </p:txBody>
      </p:sp>
      <p:sp>
        <p:nvSpPr>
          <p:cNvPr id="6" name="Rectangle 5"/>
          <p:cNvSpPr/>
          <p:nvPr/>
        </p:nvSpPr>
        <p:spPr>
          <a:xfrm>
            <a:off x="8455086" y="6400800"/>
            <a:ext cx="231714" cy="3693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8153400" y="6400800"/>
            <a:ext cx="418704" cy="369332"/>
          </a:xfrm>
          <a:prstGeom prst="rect">
            <a:avLst/>
          </a:prstGeom>
          <a:noFill/>
        </p:spPr>
        <p:txBody>
          <a:bodyPr wrap="none" rtlCol="0">
            <a:spAutoFit/>
          </a:bodyPr>
          <a:lstStyle/>
          <a:p>
            <a:r>
              <a:rPr lang="en-US" dirty="0" smtClean="0"/>
              <a:t>13</a:t>
            </a:r>
            <a:endParaRPr lang="en-US" dirty="0"/>
          </a:p>
        </p:txBody>
      </p:sp>
    </p:spTree>
    <p:extLst>
      <p:ext uri="{BB962C8B-B14F-4D97-AF65-F5344CB8AC3E}">
        <p14:creationId xmlns:p14="http://schemas.microsoft.com/office/powerpoint/2010/main" val="11786445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2895600"/>
          </a:xfrm>
        </p:spPr>
        <p:txBody>
          <a:bodyPr/>
          <a:lstStyle/>
          <a:p>
            <a:r>
              <a:rPr lang="en-US" sz="4000" b="1" dirty="0" smtClean="0">
                <a:solidFill>
                  <a:srgbClr val="0070C0"/>
                </a:solidFill>
                <a:effectLst>
                  <a:outerShdw blurRad="38100" dist="38100" dir="2700000" algn="tl">
                    <a:srgbClr val="000000">
                      <a:alpha val="43137"/>
                    </a:srgbClr>
                  </a:outerShdw>
                </a:effectLst>
                <a:latin typeface="+mj-lt"/>
              </a:rPr>
              <a:t>¿</a:t>
            </a:r>
            <a:r>
              <a:rPr lang="en-US" sz="4000" b="1" dirty="0" err="1" smtClean="0">
                <a:solidFill>
                  <a:srgbClr val="0070C0"/>
                </a:solidFill>
                <a:effectLst>
                  <a:outerShdw blurRad="38100" dist="38100" dir="2700000" algn="tl">
                    <a:srgbClr val="000000">
                      <a:alpha val="43137"/>
                    </a:srgbClr>
                  </a:outerShdw>
                </a:effectLst>
                <a:latin typeface="+mj-lt"/>
              </a:rPr>
              <a:t>Tienes</a:t>
            </a:r>
            <a:r>
              <a:rPr lang="en-US" sz="4000" b="1" dirty="0" smtClean="0">
                <a:solidFill>
                  <a:srgbClr val="0070C0"/>
                </a:solidFill>
                <a:effectLst>
                  <a:outerShdw blurRad="38100" dist="38100" dir="2700000" algn="tl">
                    <a:srgbClr val="000000">
                      <a:alpha val="43137"/>
                    </a:srgbClr>
                  </a:outerShdw>
                </a:effectLst>
                <a:latin typeface="+mj-lt"/>
              </a:rPr>
              <a:t> </a:t>
            </a:r>
            <a:r>
              <a:rPr lang="en-US" sz="4000" b="1" dirty="0" err="1" smtClean="0">
                <a:solidFill>
                  <a:srgbClr val="0070C0"/>
                </a:solidFill>
                <a:effectLst>
                  <a:outerShdw blurRad="38100" dist="38100" dir="2700000" algn="tl">
                    <a:srgbClr val="000000">
                      <a:alpha val="43137"/>
                    </a:srgbClr>
                  </a:outerShdw>
                </a:effectLst>
                <a:latin typeface="+mj-lt"/>
              </a:rPr>
              <a:t>alguna</a:t>
            </a:r>
            <a:r>
              <a:rPr lang="en-US" sz="4000" b="1" dirty="0" smtClean="0">
                <a:solidFill>
                  <a:srgbClr val="0070C0"/>
                </a:solidFill>
                <a:effectLst>
                  <a:outerShdw blurRad="38100" dist="38100" dir="2700000" algn="tl">
                    <a:srgbClr val="000000">
                      <a:alpha val="43137"/>
                    </a:srgbClr>
                  </a:outerShdw>
                </a:effectLst>
                <a:latin typeface="+mj-lt"/>
              </a:rPr>
              <a:t> </a:t>
            </a:r>
            <a:r>
              <a:rPr lang="en-US" sz="4000" b="1" dirty="0" err="1" smtClean="0">
                <a:solidFill>
                  <a:srgbClr val="0070C0"/>
                </a:solidFill>
                <a:effectLst>
                  <a:outerShdw blurRad="38100" dist="38100" dir="2700000" algn="tl">
                    <a:srgbClr val="000000">
                      <a:alpha val="43137"/>
                    </a:srgbClr>
                  </a:outerShdw>
                </a:effectLst>
                <a:latin typeface="+mj-lt"/>
              </a:rPr>
              <a:t>pregunta</a:t>
            </a:r>
            <a:r>
              <a:rPr lang="en-US" sz="4000" b="1" dirty="0" smtClean="0">
                <a:solidFill>
                  <a:srgbClr val="0070C0"/>
                </a:solidFill>
                <a:effectLst>
                  <a:outerShdw blurRad="38100" dist="38100" dir="2700000" algn="tl">
                    <a:srgbClr val="000000">
                      <a:alpha val="43137"/>
                    </a:srgbClr>
                  </a:outerShdw>
                </a:effectLst>
                <a:latin typeface="+mj-lt"/>
              </a:rPr>
              <a:t> </a:t>
            </a:r>
            <a:r>
              <a:rPr lang="en-US" sz="4000" b="1" dirty="0" err="1" smtClean="0">
                <a:solidFill>
                  <a:srgbClr val="0070C0"/>
                </a:solidFill>
                <a:effectLst>
                  <a:outerShdw blurRad="38100" dist="38100" dir="2700000" algn="tl">
                    <a:srgbClr val="000000">
                      <a:alpha val="43137"/>
                    </a:srgbClr>
                  </a:outerShdw>
                </a:effectLst>
                <a:latin typeface="+mj-lt"/>
              </a:rPr>
              <a:t>sobre</a:t>
            </a:r>
            <a:r>
              <a:rPr lang="en-US" sz="4000" b="1" dirty="0" smtClean="0">
                <a:solidFill>
                  <a:srgbClr val="0070C0"/>
                </a:solidFill>
                <a:effectLst>
                  <a:outerShdw blurRad="38100" dist="38100" dir="2700000" algn="tl">
                    <a:srgbClr val="000000">
                      <a:alpha val="43137"/>
                    </a:srgbClr>
                  </a:outerShdw>
                </a:effectLst>
                <a:latin typeface="+mj-lt"/>
              </a:rPr>
              <a:t> lo que </a:t>
            </a:r>
            <a:r>
              <a:rPr lang="en-US" sz="4000" b="1" dirty="0" err="1" smtClean="0">
                <a:solidFill>
                  <a:srgbClr val="0070C0"/>
                </a:solidFill>
                <a:effectLst>
                  <a:outerShdw blurRad="38100" dist="38100" dir="2700000" algn="tl">
                    <a:srgbClr val="000000">
                      <a:alpha val="43137"/>
                    </a:srgbClr>
                  </a:outerShdw>
                </a:effectLst>
                <a:latin typeface="+mj-lt"/>
              </a:rPr>
              <a:t>hemos</a:t>
            </a:r>
            <a:r>
              <a:rPr lang="en-US" sz="4000" b="1" dirty="0" smtClean="0">
                <a:solidFill>
                  <a:srgbClr val="0070C0"/>
                </a:solidFill>
                <a:effectLst>
                  <a:outerShdw blurRad="38100" dist="38100" dir="2700000" algn="tl">
                    <a:srgbClr val="000000">
                      <a:alpha val="43137"/>
                    </a:srgbClr>
                  </a:outerShdw>
                </a:effectLst>
                <a:latin typeface="+mj-lt"/>
              </a:rPr>
              <a:t> </a:t>
            </a:r>
            <a:r>
              <a:rPr lang="en-US" sz="4000" b="1" dirty="0" err="1" smtClean="0">
                <a:solidFill>
                  <a:srgbClr val="0070C0"/>
                </a:solidFill>
                <a:effectLst>
                  <a:outerShdw blurRad="38100" dist="38100" dir="2700000" algn="tl">
                    <a:srgbClr val="000000">
                      <a:alpha val="43137"/>
                    </a:srgbClr>
                  </a:outerShdw>
                </a:effectLst>
                <a:latin typeface="+mj-lt"/>
              </a:rPr>
              <a:t>discutido</a:t>
            </a:r>
            <a:r>
              <a:rPr lang="en-US" sz="4000" b="1" dirty="0" smtClean="0">
                <a:solidFill>
                  <a:srgbClr val="0070C0"/>
                </a:solidFill>
                <a:effectLst>
                  <a:outerShdw blurRad="38100" dist="38100" dir="2700000" algn="tl">
                    <a:srgbClr val="000000">
                      <a:alpha val="43137"/>
                    </a:srgbClr>
                  </a:outerShdw>
                </a:effectLst>
                <a:latin typeface="+mj-lt"/>
              </a:rPr>
              <a:t> hasta el </a:t>
            </a:r>
            <a:r>
              <a:rPr lang="en-US" sz="4000" b="1" dirty="0" err="1" smtClean="0">
                <a:solidFill>
                  <a:srgbClr val="0070C0"/>
                </a:solidFill>
                <a:effectLst>
                  <a:outerShdw blurRad="38100" dist="38100" dir="2700000" algn="tl">
                    <a:srgbClr val="000000">
                      <a:alpha val="43137"/>
                    </a:srgbClr>
                  </a:outerShdw>
                </a:effectLst>
                <a:latin typeface="+mj-lt"/>
              </a:rPr>
              <a:t>momento</a:t>
            </a:r>
            <a:r>
              <a:rPr lang="en-US" sz="4000" b="1" dirty="0" smtClean="0">
                <a:solidFill>
                  <a:srgbClr val="0070C0"/>
                </a:solidFill>
                <a:effectLst>
                  <a:outerShdw blurRad="38100" dist="38100" dir="2700000" algn="tl">
                    <a:srgbClr val="000000">
                      <a:alpha val="43137"/>
                    </a:srgbClr>
                  </a:outerShdw>
                </a:effectLst>
                <a:latin typeface="+mj-lt"/>
              </a:rPr>
              <a:t> </a:t>
            </a:r>
            <a:r>
              <a:rPr lang="en-US" sz="4000" b="1" dirty="0" err="1" smtClean="0">
                <a:solidFill>
                  <a:srgbClr val="0070C0"/>
                </a:solidFill>
                <a:effectLst>
                  <a:outerShdw blurRad="38100" dist="38100" dir="2700000" algn="tl">
                    <a:srgbClr val="000000">
                      <a:alpha val="43137"/>
                    </a:srgbClr>
                  </a:outerShdw>
                </a:effectLst>
                <a:latin typeface="+mj-lt"/>
              </a:rPr>
              <a:t>sobre</a:t>
            </a:r>
            <a:r>
              <a:rPr lang="en-US" sz="4000" b="1" dirty="0" smtClean="0">
                <a:solidFill>
                  <a:srgbClr val="0070C0"/>
                </a:solidFill>
                <a:effectLst>
                  <a:outerShdw blurRad="38100" dist="38100" dir="2700000" algn="tl">
                    <a:srgbClr val="000000">
                      <a:alpha val="43137"/>
                    </a:srgbClr>
                  </a:outerShdw>
                </a:effectLst>
                <a:latin typeface="+mj-lt"/>
              </a:rPr>
              <a:t> las </a:t>
            </a:r>
            <a:r>
              <a:rPr lang="en-US" sz="4000" b="1" dirty="0" err="1" smtClean="0">
                <a:solidFill>
                  <a:srgbClr val="0070C0"/>
                </a:solidFill>
                <a:effectLst>
                  <a:outerShdw blurRad="38100" dist="38100" dir="2700000" algn="tl">
                    <a:srgbClr val="000000">
                      <a:alpha val="43137"/>
                    </a:srgbClr>
                  </a:outerShdw>
                </a:effectLst>
                <a:latin typeface="+mj-lt"/>
              </a:rPr>
              <a:t>reglas</a:t>
            </a:r>
            <a:r>
              <a:rPr lang="en-US" sz="4000" b="1" dirty="0" smtClean="0">
                <a:solidFill>
                  <a:srgbClr val="0070C0"/>
                </a:solidFill>
                <a:effectLst>
                  <a:outerShdw blurRad="38100" dist="38100" dir="2700000" algn="tl">
                    <a:srgbClr val="000000">
                      <a:alpha val="43137"/>
                    </a:srgbClr>
                  </a:outerShdw>
                </a:effectLst>
                <a:latin typeface="+mj-lt"/>
              </a:rPr>
              <a:t> </a:t>
            </a:r>
            <a:r>
              <a:rPr lang="en-US" sz="4000" b="1" dirty="0" err="1" smtClean="0">
                <a:solidFill>
                  <a:srgbClr val="0070C0"/>
                </a:solidFill>
                <a:effectLst>
                  <a:outerShdw blurRad="38100" dist="38100" dir="2700000" algn="tl">
                    <a:srgbClr val="000000">
                      <a:alpha val="43137"/>
                    </a:srgbClr>
                  </a:outerShdw>
                </a:effectLst>
                <a:latin typeface="+mj-lt"/>
              </a:rPr>
              <a:t>generales</a:t>
            </a:r>
            <a:r>
              <a:rPr lang="en-US" sz="4000" b="1" dirty="0" smtClean="0">
                <a:solidFill>
                  <a:srgbClr val="0070C0"/>
                </a:solidFill>
                <a:effectLst>
                  <a:outerShdw blurRad="38100" dist="38100" dir="2700000" algn="tl">
                    <a:srgbClr val="000000">
                      <a:alpha val="43137"/>
                    </a:srgbClr>
                  </a:outerShdw>
                </a:effectLst>
                <a:latin typeface="+mj-lt"/>
              </a:rPr>
              <a:t> de </a:t>
            </a:r>
            <a:r>
              <a:rPr lang="en-US" sz="4000" b="1" dirty="0" err="1" smtClean="0">
                <a:solidFill>
                  <a:srgbClr val="0070C0"/>
                </a:solidFill>
                <a:effectLst>
                  <a:outerShdw blurRad="38100" dist="38100" dir="2700000" algn="tl">
                    <a:srgbClr val="000000">
                      <a:alpha val="43137"/>
                    </a:srgbClr>
                  </a:outerShdw>
                </a:effectLst>
                <a:latin typeface="+mj-lt"/>
              </a:rPr>
              <a:t>clasificación</a:t>
            </a:r>
            <a:r>
              <a:rPr lang="en-US" sz="4000" b="1" dirty="0">
                <a:solidFill>
                  <a:srgbClr val="0070C0"/>
                </a:solidFill>
                <a:effectLst>
                  <a:outerShdw blurRad="38100" dist="38100" dir="2700000" algn="tl">
                    <a:srgbClr val="000000">
                      <a:alpha val="43137"/>
                    </a:srgbClr>
                  </a:outerShdw>
                </a:effectLst>
                <a:latin typeface="+mj-lt"/>
              </a:rPr>
              <a:t>?</a:t>
            </a:r>
            <a:r>
              <a:rPr lang="en-US" sz="4000" b="1" dirty="0" smtClean="0">
                <a:solidFill>
                  <a:srgbClr val="0070C0"/>
                </a:solidFill>
                <a:effectLst>
                  <a:outerShdw blurRad="38100" dist="38100" dir="2700000" algn="tl">
                    <a:srgbClr val="000000">
                      <a:alpha val="43137"/>
                    </a:srgbClr>
                  </a:outerShdw>
                </a:effectLst>
                <a:latin typeface="+mj-lt"/>
              </a:rPr>
              <a:t> </a:t>
            </a:r>
            <a:endParaRPr lang="en-US" sz="4000" b="1" dirty="0">
              <a:solidFill>
                <a:srgbClr val="0070C0"/>
              </a:solidFill>
              <a:effectLst>
                <a:outerShdw blurRad="38100" dist="38100" dir="2700000" algn="tl">
                  <a:srgbClr val="000000">
                    <a:alpha val="43137"/>
                  </a:srgbClr>
                </a:outerShdw>
              </a:effectLst>
              <a:latin typeface="+mj-lt"/>
            </a:endParaRPr>
          </a:p>
        </p:txBody>
      </p:sp>
      <p:sp>
        <p:nvSpPr>
          <p:cNvPr id="3" name="Content Placeholder 2"/>
          <p:cNvSpPr>
            <a:spLocks noGrp="1"/>
          </p:cNvSpPr>
          <p:nvPr>
            <p:ph idx="1"/>
          </p:nvPr>
        </p:nvSpPr>
        <p:spPr>
          <a:xfrm>
            <a:off x="457200" y="3657600"/>
            <a:ext cx="8229600" cy="2468563"/>
          </a:xfrm>
        </p:spPr>
        <p:txBody>
          <a:bodyPr/>
          <a:lstStyle/>
          <a:p>
            <a:pPr marL="0" indent="0" algn="ctr">
              <a:buNone/>
            </a:pPr>
            <a:r>
              <a:rPr lang="en-US" dirty="0">
                <a:latin typeface="+mn-lt"/>
              </a:rPr>
              <a:t>Escribe </a:t>
            </a:r>
            <a:r>
              <a:rPr lang="en-US" dirty="0" err="1">
                <a:latin typeface="+mn-lt"/>
              </a:rPr>
              <a:t>tu</a:t>
            </a:r>
            <a:r>
              <a:rPr lang="en-US" dirty="0">
                <a:latin typeface="+mn-lt"/>
              </a:rPr>
              <a:t> </a:t>
            </a:r>
            <a:r>
              <a:rPr lang="en-US" dirty="0" err="1">
                <a:latin typeface="+mn-lt"/>
              </a:rPr>
              <a:t>pregunta</a:t>
            </a:r>
            <a:r>
              <a:rPr lang="en-US" dirty="0">
                <a:latin typeface="+mn-lt"/>
              </a:rPr>
              <a:t> </a:t>
            </a:r>
            <a:r>
              <a:rPr lang="en-US" dirty="0" err="1">
                <a:latin typeface="+mn-lt"/>
              </a:rPr>
              <a:t>en</a:t>
            </a:r>
            <a:r>
              <a:rPr lang="en-US" dirty="0">
                <a:latin typeface="+mn-lt"/>
              </a:rPr>
              <a:t> la </a:t>
            </a:r>
            <a:r>
              <a:rPr lang="en-US" dirty="0" err="1">
                <a:latin typeface="+mn-lt"/>
              </a:rPr>
              <a:t>ventana</a:t>
            </a:r>
            <a:r>
              <a:rPr lang="en-US" dirty="0">
                <a:latin typeface="+mn-lt"/>
              </a:rPr>
              <a:t> del chat y </a:t>
            </a:r>
            <a:r>
              <a:rPr lang="en-US" dirty="0" err="1">
                <a:latin typeface="+mn-lt"/>
              </a:rPr>
              <a:t>envíala</a:t>
            </a:r>
            <a:r>
              <a:rPr lang="en-US" dirty="0">
                <a:latin typeface="+mn-lt"/>
              </a:rPr>
              <a:t> a: </a:t>
            </a:r>
            <a:r>
              <a:rPr lang="en-US" dirty="0" smtClean="0">
                <a:latin typeface="+mn-lt"/>
              </a:rPr>
              <a:t>All Panelists (</a:t>
            </a:r>
            <a:r>
              <a:rPr lang="en-US" dirty="0" err="1" smtClean="0">
                <a:latin typeface="+mn-lt"/>
              </a:rPr>
              <a:t>Todos</a:t>
            </a:r>
            <a:r>
              <a:rPr lang="en-US" dirty="0" smtClean="0">
                <a:latin typeface="+mn-lt"/>
              </a:rPr>
              <a:t> </a:t>
            </a:r>
            <a:r>
              <a:rPr lang="en-US" dirty="0" err="1">
                <a:latin typeface="+mn-lt"/>
              </a:rPr>
              <a:t>los</a:t>
            </a:r>
            <a:r>
              <a:rPr lang="en-US" dirty="0">
                <a:latin typeface="+mn-lt"/>
              </a:rPr>
              <a:t> </a:t>
            </a:r>
            <a:r>
              <a:rPr lang="en-US" dirty="0" err="1" smtClean="0">
                <a:latin typeface="+mn-lt"/>
              </a:rPr>
              <a:t>panelistas</a:t>
            </a:r>
            <a:r>
              <a:rPr lang="en-US" dirty="0" smtClean="0">
                <a:latin typeface="+mn-lt"/>
              </a:rPr>
              <a:t>)</a:t>
            </a:r>
            <a:endParaRPr lang="en-US" dirty="0">
              <a:latin typeface="+mn-lt"/>
            </a:endParaRPr>
          </a:p>
          <a:p>
            <a:endParaRPr lang="en-US" dirty="0"/>
          </a:p>
        </p:txBody>
      </p:sp>
      <p:sp>
        <p:nvSpPr>
          <p:cNvPr id="4" name="Rectangle 3"/>
          <p:cNvSpPr/>
          <p:nvPr/>
        </p:nvSpPr>
        <p:spPr>
          <a:xfrm>
            <a:off x="8455086" y="6400800"/>
            <a:ext cx="231714" cy="3693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8153400" y="6400800"/>
            <a:ext cx="418704" cy="369332"/>
          </a:xfrm>
          <a:prstGeom prst="rect">
            <a:avLst/>
          </a:prstGeom>
          <a:noFill/>
        </p:spPr>
        <p:txBody>
          <a:bodyPr wrap="none" rtlCol="0">
            <a:spAutoFit/>
          </a:bodyPr>
          <a:lstStyle/>
          <a:p>
            <a:r>
              <a:rPr lang="en-US" dirty="0" smtClean="0"/>
              <a:t>14</a:t>
            </a:r>
            <a:endParaRPr lang="en-US" dirty="0"/>
          </a:p>
        </p:txBody>
      </p:sp>
    </p:spTree>
    <p:extLst>
      <p:ext uri="{BB962C8B-B14F-4D97-AF65-F5344CB8AC3E}">
        <p14:creationId xmlns:p14="http://schemas.microsoft.com/office/powerpoint/2010/main" val="685474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302" y="1066800"/>
            <a:ext cx="8327154" cy="2895600"/>
          </a:xfrm>
        </p:spPr>
        <p:txBody>
          <a:bodyPr/>
          <a:lstStyle/>
          <a:p>
            <a:pPr marL="514350" indent="-514350">
              <a:buFont typeface="+mj-lt"/>
              <a:buAutoNum type="arabicPeriod" startAt="3"/>
              <a:defRPr/>
            </a:pPr>
            <a:r>
              <a:rPr lang="es-ES" sz="2400" dirty="0">
                <a:latin typeface="+mn-lt"/>
              </a:rPr>
              <a:t>Para productos que pueden ser clasificados en dos o más áreas</a:t>
            </a:r>
            <a:r>
              <a:rPr lang="en-US" sz="2400" dirty="0">
                <a:latin typeface="+mn-lt"/>
              </a:rPr>
              <a:t>:</a:t>
            </a:r>
          </a:p>
          <a:p>
            <a:pPr marL="1371600" lvl="2" indent="-457200">
              <a:buFont typeface="+mj-lt"/>
              <a:buAutoNum type="alphaUcPeriod"/>
              <a:defRPr/>
            </a:pPr>
            <a:r>
              <a:rPr lang="en-US" dirty="0" err="1">
                <a:latin typeface="+mn-lt"/>
              </a:rPr>
              <a:t>Escoja</a:t>
            </a:r>
            <a:r>
              <a:rPr lang="en-US" dirty="0">
                <a:latin typeface="+mn-lt"/>
              </a:rPr>
              <a:t> el </a:t>
            </a:r>
            <a:r>
              <a:rPr lang="en-US" dirty="0" err="1">
                <a:latin typeface="+mn-lt"/>
              </a:rPr>
              <a:t>encabezado</a:t>
            </a:r>
            <a:r>
              <a:rPr lang="en-US" dirty="0">
                <a:latin typeface="+mn-lt"/>
              </a:rPr>
              <a:t> con la </a:t>
            </a:r>
            <a:r>
              <a:rPr lang="en-US" dirty="0" err="1">
                <a:latin typeface="+mn-lt"/>
              </a:rPr>
              <a:t>descripción</a:t>
            </a:r>
            <a:r>
              <a:rPr lang="en-US" dirty="0">
                <a:latin typeface="+mn-lt"/>
              </a:rPr>
              <a:t> </a:t>
            </a:r>
            <a:r>
              <a:rPr lang="en-US" dirty="0" err="1">
                <a:latin typeface="+mn-lt"/>
              </a:rPr>
              <a:t>más</a:t>
            </a:r>
            <a:r>
              <a:rPr lang="en-US" dirty="0">
                <a:latin typeface="+mn-lt"/>
              </a:rPr>
              <a:t> </a:t>
            </a:r>
            <a:r>
              <a:rPr lang="en-US" dirty="0" err="1">
                <a:latin typeface="+mn-lt"/>
              </a:rPr>
              <a:t>específica</a:t>
            </a:r>
            <a:r>
              <a:rPr lang="en-US" dirty="0">
                <a:latin typeface="+mn-lt"/>
              </a:rPr>
              <a:t> o </a:t>
            </a:r>
            <a:r>
              <a:rPr lang="en-US" dirty="0" err="1">
                <a:latin typeface="+mn-lt"/>
              </a:rPr>
              <a:t>detallada</a:t>
            </a:r>
            <a:r>
              <a:rPr lang="en-US" dirty="0">
                <a:latin typeface="+mn-lt"/>
              </a:rPr>
              <a:t>.</a:t>
            </a:r>
          </a:p>
          <a:p>
            <a:pPr marL="1371600" lvl="2" indent="-457200">
              <a:buFont typeface="+mj-lt"/>
              <a:buAutoNum type="alphaUcPeriod"/>
              <a:defRPr/>
            </a:pPr>
            <a:r>
              <a:rPr lang="en-US" dirty="0" err="1">
                <a:latin typeface="+mn-lt"/>
              </a:rPr>
              <a:t>Escoja</a:t>
            </a:r>
            <a:r>
              <a:rPr lang="en-US" dirty="0">
                <a:latin typeface="+mn-lt"/>
              </a:rPr>
              <a:t> el </a:t>
            </a:r>
            <a:r>
              <a:rPr lang="en-US" dirty="0" err="1">
                <a:latin typeface="+mn-lt"/>
              </a:rPr>
              <a:t>encabezado</a:t>
            </a:r>
            <a:r>
              <a:rPr lang="en-US" dirty="0">
                <a:latin typeface="+mn-lt"/>
              </a:rPr>
              <a:t> que </a:t>
            </a:r>
            <a:r>
              <a:rPr lang="en-US" dirty="0" err="1">
                <a:latin typeface="+mn-lt"/>
              </a:rPr>
              <a:t>mejor</a:t>
            </a:r>
            <a:r>
              <a:rPr lang="en-US" dirty="0">
                <a:latin typeface="+mn-lt"/>
              </a:rPr>
              <a:t> </a:t>
            </a:r>
            <a:r>
              <a:rPr lang="en-US" dirty="0" err="1" smtClean="0">
                <a:latin typeface="+mn-lt"/>
              </a:rPr>
              <a:t>describa</a:t>
            </a:r>
            <a:r>
              <a:rPr lang="en-US" dirty="0" smtClean="0">
                <a:latin typeface="+mn-lt"/>
              </a:rPr>
              <a:t> </a:t>
            </a:r>
            <a:r>
              <a:rPr lang="en-US" dirty="0">
                <a:latin typeface="+mn-lt"/>
              </a:rPr>
              <a:t>la </a:t>
            </a:r>
            <a:r>
              <a:rPr lang="en-US" dirty="0" err="1">
                <a:latin typeface="+mn-lt"/>
              </a:rPr>
              <a:t>característica</a:t>
            </a:r>
            <a:r>
              <a:rPr lang="en-US" dirty="0">
                <a:latin typeface="+mn-lt"/>
              </a:rPr>
              <a:t> </a:t>
            </a:r>
            <a:r>
              <a:rPr lang="en-US" dirty="0" err="1">
                <a:latin typeface="+mn-lt"/>
              </a:rPr>
              <a:t>esencial</a:t>
            </a:r>
            <a:r>
              <a:rPr lang="en-US" dirty="0">
                <a:latin typeface="+mn-lt"/>
              </a:rPr>
              <a:t>.</a:t>
            </a:r>
          </a:p>
          <a:p>
            <a:pPr marL="1371600" lvl="2" indent="-457200">
              <a:buFont typeface="+mj-lt"/>
              <a:buAutoNum type="alphaUcPeriod"/>
              <a:defRPr/>
            </a:pPr>
            <a:r>
              <a:rPr lang="en-US" dirty="0" err="1">
                <a:latin typeface="+mn-lt"/>
              </a:rPr>
              <a:t>Escoja</a:t>
            </a:r>
            <a:r>
              <a:rPr lang="en-US" dirty="0">
                <a:latin typeface="+mn-lt"/>
              </a:rPr>
              <a:t> el </a:t>
            </a:r>
            <a:r>
              <a:rPr lang="en-US" dirty="0" err="1">
                <a:latin typeface="+mn-lt"/>
              </a:rPr>
              <a:t>último</a:t>
            </a:r>
            <a:r>
              <a:rPr lang="en-US" dirty="0">
                <a:latin typeface="+mn-lt"/>
              </a:rPr>
              <a:t> </a:t>
            </a:r>
            <a:r>
              <a:rPr lang="en-US" dirty="0" err="1">
                <a:latin typeface="+mn-lt"/>
              </a:rPr>
              <a:t>encabezamiento</a:t>
            </a:r>
            <a:r>
              <a:rPr lang="en-US" dirty="0">
                <a:latin typeface="+mn-lt"/>
              </a:rPr>
              <a:t> </a:t>
            </a:r>
            <a:r>
              <a:rPr lang="en-US" dirty="0" err="1">
                <a:latin typeface="+mn-lt"/>
              </a:rPr>
              <a:t>según</a:t>
            </a:r>
            <a:r>
              <a:rPr lang="en-US" dirty="0">
                <a:latin typeface="+mn-lt"/>
              </a:rPr>
              <a:t> el </a:t>
            </a:r>
            <a:r>
              <a:rPr lang="en-US" dirty="0" err="1">
                <a:latin typeface="+mn-lt"/>
              </a:rPr>
              <a:t>orden</a:t>
            </a:r>
            <a:r>
              <a:rPr lang="en-US" dirty="0">
                <a:latin typeface="+mn-lt"/>
              </a:rPr>
              <a:t> </a:t>
            </a:r>
            <a:r>
              <a:rPr lang="en-US" dirty="0" err="1">
                <a:latin typeface="+mn-lt"/>
              </a:rPr>
              <a:t>numérico</a:t>
            </a:r>
            <a:r>
              <a:rPr lang="en-US" dirty="0">
                <a:latin typeface="+mn-lt"/>
              </a:rPr>
              <a:t>.</a:t>
            </a:r>
            <a:endParaRPr lang="en-US" sz="800" dirty="0">
              <a:latin typeface="+mn-lt"/>
            </a:endParaRPr>
          </a:p>
        </p:txBody>
      </p:sp>
      <p:sp>
        <p:nvSpPr>
          <p:cNvPr id="2" name="TextBox 1"/>
          <p:cNvSpPr txBox="1"/>
          <p:nvPr/>
        </p:nvSpPr>
        <p:spPr>
          <a:xfrm>
            <a:off x="4876800" y="4267200"/>
            <a:ext cx="3255334" cy="1292662"/>
          </a:xfrm>
          <a:prstGeom prst="rect">
            <a:avLst/>
          </a:prstGeom>
          <a:noFill/>
        </p:spPr>
        <p:txBody>
          <a:bodyPr wrap="square" rtlCol="0">
            <a:spAutoFit/>
          </a:bodyPr>
          <a:lstStyle/>
          <a:p>
            <a:pPr>
              <a:defRPr/>
            </a:pPr>
            <a:r>
              <a:rPr lang="en-US" u="sng" dirty="0" err="1">
                <a:solidFill>
                  <a:srgbClr val="1F497D"/>
                </a:solidFill>
              </a:rPr>
              <a:t>Encabezamiento</a:t>
            </a:r>
            <a:r>
              <a:rPr lang="en-US" u="sng" dirty="0">
                <a:solidFill>
                  <a:srgbClr val="1F497D"/>
                </a:solidFill>
              </a:rPr>
              <a:t>  </a:t>
            </a:r>
            <a:r>
              <a:rPr lang="en-US" dirty="0">
                <a:solidFill>
                  <a:srgbClr val="1F497D"/>
                </a:solidFill>
              </a:rPr>
              <a:t>	   </a:t>
            </a:r>
            <a:r>
              <a:rPr lang="en-US" u="sng" dirty="0" err="1">
                <a:solidFill>
                  <a:srgbClr val="1F497D"/>
                </a:solidFill>
              </a:rPr>
              <a:t>Descripción</a:t>
            </a:r>
            <a:endParaRPr lang="en-US" u="sng" dirty="0">
              <a:solidFill>
                <a:srgbClr val="1F497D"/>
              </a:solidFill>
            </a:endParaRPr>
          </a:p>
          <a:p>
            <a:pPr>
              <a:defRPr/>
            </a:pPr>
            <a:r>
              <a:rPr lang="en-US" sz="2000" dirty="0">
                <a:solidFill>
                  <a:srgbClr val="1F497D"/>
                </a:solidFill>
              </a:rPr>
              <a:t>1001           </a:t>
            </a:r>
            <a:r>
              <a:rPr lang="en-US" sz="2000" dirty="0" smtClean="0">
                <a:solidFill>
                  <a:srgbClr val="1F497D"/>
                </a:solidFill>
              </a:rPr>
              <a:t>	   </a:t>
            </a:r>
            <a:r>
              <a:rPr lang="en-US" sz="2000" dirty="0" err="1" smtClean="0">
                <a:solidFill>
                  <a:srgbClr val="1F497D"/>
                </a:solidFill>
              </a:rPr>
              <a:t>Trigo</a:t>
            </a:r>
            <a:endParaRPr lang="en-US" sz="2000" dirty="0">
              <a:solidFill>
                <a:srgbClr val="1F497D"/>
              </a:solidFill>
            </a:endParaRPr>
          </a:p>
          <a:p>
            <a:pPr>
              <a:defRPr/>
            </a:pPr>
            <a:r>
              <a:rPr lang="en-US" sz="2000" dirty="0">
                <a:solidFill>
                  <a:srgbClr val="1F497D"/>
                </a:solidFill>
              </a:rPr>
              <a:t>1002          </a:t>
            </a:r>
            <a:r>
              <a:rPr lang="en-US" sz="2000" dirty="0" smtClean="0">
                <a:solidFill>
                  <a:srgbClr val="1F497D"/>
                </a:solidFill>
              </a:rPr>
              <a:t>	   </a:t>
            </a:r>
            <a:r>
              <a:rPr lang="en-US" sz="2000" dirty="0">
                <a:solidFill>
                  <a:srgbClr val="1F497D"/>
                </a:solidFill>
              </a:rPr>
              <a:t>Centeno</a:t>
            </a:r>
          </a:p>
          <a:p>
            <a:pPr marL="342900" indent="-342900">
              <a:buFontTx/>
              <a:buAutoNum type="arabicPlain" startAt="1003"/>
              <a:defRPr/>
            </a:pPr>
            <a:r>
              <a:rPr lang="en-US" sz="2000" dirty="0">
                <a:solidFill>
                  <a:srgbClr val="1F497D"/>
                </a:solidFill>
              </a:rPr>
              <a:t>          </a:t>
            </a:r>
            <a:r>
              <a:rPr lang="en-US" sz="2000" dirty="0" smtClean="0">
                <a:solidFill>
                  <a:srgbClr val="1F497D"/>
                </a:solidFill>
              </a:rPr>
              <a:t>	   </a:t>
            </a:r>
            <a:r>
              <a:rPr lang="en-US" sz="2000" dirty="0" err="1" smtClean="0">
                <a:solidFill>
                  <a:srgbClr val="1F497D"/>
                </a:solidFill>
              </a:rPr>
              <a:t>Cebada</a:t>
            </a:r>
            <a:endParaRPr lang="en-US" sz="2000" dirty="0">
              <a:solidFill>
                <a:srgbClr val="1F497D"/>
              </a:solidFill>
            </a:endParaRP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9239" t="52152" r="23059" b="6576"/>
          <a:stretch/>
        </p:blipFill>
        <p:spPr bwMode="auto">
          <a:xfrm>
            <a:off x="1447800" y="4419600"/>
            <a:ext cx="2752060" cy="1309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57200" y="381000"/>
            <a:ext cx="8229600" cy="762000"/>
          </a:xfrm>
        </p:spPr>
        <p:txBody>
          <a:bodyPr/>
          <a:lstStyle/>
          <a:p>
            <a:r>
              <a:rPr lang="en-US" sz="4000" b="1" dirty="0" err="1">
                <a:solidFill>
                  <a:srgbClr val="0070C0"/>
                </a:solidFill>
                <a:effectLst>
                  <a:outerShdw blurRad="38100" dist="38100" dir="2700000" algn="tl">
                    <a:srgbClr val="000000">
                      <a:alpha val="43137"/>
                    </a:srgbClr>
                  </a:outerShdw>
                </a:effectLst>
                <a:latin typeface="+mj-lt"/>
              </a:rPr>
              <a:t>Regla</a:t>
            </a:r>
            <a:r>
              <a:rPr lang="en-US" sz="4000" b="1" dirty="0">
                <a:solidFill>
                  <a:srgbClr val="0070C0"/>
                </a:solidFill>
                <a:effectLst>
                  <a:outerShdw blurRad="38100" dist="38100" dir="2700000" algn="tl">
                    <a:srgbClr val="000000">
                      <a:alpha val="43137"/>
                    </a:srgbClr>
                  </a:outerShdw>
                </a:effectLst>
                <a:latin typeface="+mj-lt"/>
              </a:rPr>
              <a:t> de </a:t>
            </a:r>
            <a:r>
              <a:rPr lang="en-US" sz="4000" b="1" dirty="0" err="1">
                <a:solidFill>
                  <a:srgbClr val="0070C0"/>
                </a:solidFill>
                <a:effectLst>
                  <a:outerShdw blurRad="38100" dist="38100" dir="2700000" algn="tl">
                    <a:srgbClr val="000000">
                      <a:alpha val="43137"/>
                    </a:srgbClr>
                  </a:outerShdw>
                </a:effectLst>
                <a:latin typeface="+mj-lt"/>
              </a:rPr>
              <a:t>Interpretación</a:t>
            </a:r>
            <a:r>
              <a:rPr lang="en-US" sz="4000" b="1" dirty="0">
                <a:solidFill>
                  <a:srgbClr val="0070C0"/>
                </a:solidFill>
                <a:effectLst>
                  <a:outerShdw blurRad="38100" dist="38100" dir="2700000" algn="tl">
                    <a:srgbClr val="000000">
                      <a:alpha val="43137"/>
                    </a:srgbClr>
                  </a:outerShdw>
                </a:effectLst>
                <a:latin typeface="+mj-lt"/>
              </a:rPr>
              <a:t> 3</a:t>
            </a:r>
          </a:p>
        </p:txBody>
      </p:sp>
      <p:sp>
        <p:nvSpPr>
          <p:cNvPr id="6" name="Rectangle 5"/>
          <p:cNvSpPr/>
          <p:nvPr/>
        </p:nvSpPr>
        <p:spPr>
          <a:xfrm>
            <a:off x="8455086" y="6400800"/>
            <a:ext cx="231714" cy="3693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8153400" y="6400800"/>
            <a:ext cx="418704" cy="369332"/>
          </a:xfrm>
          <a:prstGeom prst="rect">
            <a:avLst/>
          </a:prstGeom>
          <a:noFill/>
        </p:spPr>
        <p:txBody>
          <a:bodyPr wrap="none" rtlCol="0">
            <a:spAutoFit/>
          </a:bodyPr>
          <a:lstStyle/>
          <a:p>
            <a:r>
              <a:rPr lang="en-US" dirty="0" smtClean="0"/>
              <a:t>15</a:t>
            </a:r>
            <a:endParaRPr lang="en-US" dirty="0"/>
          </a:p>
        </p:txBody>
      </p:sp>
    </p:spTree>
    <p:extLst>
      <p:ext uri="{BB962C8B-B14F-4D97-AF65-F5344CB8AC3E}">
        <p14:creationId xmlns:p14="http://schemas.microsoft.com/office/powerpoint/2010/main" val="1835506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327154" cy="990600"/>
          </a:xfrm>
        </p:spPr>
        <p:txBody>
          <a:bodyPr/>
          <a:lstStyle/>
          <a:p>
            <a:pPr marL="457200" indent="-457200">
              <a:spcAft>
                <a:spcPct val="20000"/>
              </a:spcAft>
              <a:buFont typeface="+mj-lt"/>
              <a:buAutoNum type="arabicPeriod" startAt="4"/>
              <a:defRPr/>
            </a:pPr>
            <a:r>
              <a:rPr lang="es-ES" sz="2400" dirty="0">
                <a:latin typeface="+mn-lt"/>
              </a:rPr>
              <a:t>Debe utilizar la clasificación que más se asemeje al producto </a:t>
            </a:r>
            <a:r>
              <a:rPr lang="es-ES" sz="2400" dirty="0" smtClean="0">
                <a:latin typeface="+mn-lt"/>
              </a:rPr>
              <a:t>original. (Esto </a:t>
            </a:r>
            <a:r>
              <a:rPr lang="es-ES" sz="2400" dirty="0">
                <a:latin typeface="+mn-lt"/>
              </a:rPr>
              <a:t>no debe suceder frecuentemente</a:t>
            </a:r>
            <a:r>
              <a:rPr lang="es-ES" sz="2400" dirty="0" smtClean="0">
                <a:latin typeface="+mn-lt"/>
              </a:rPr>
              <a:t>.)</a:t>
            </a:r>
            <a:endParaRPr lang="es-ES" sz="2400" dirty="0">
              <a:latin typeface="+mn-lt"/>
            </a:endParaRP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111" t="22325" r="11370" b="7907"/>
          <a:stretch/>
        </p:blipFill>
        <p:spPr bwMode="auto">
          <a:xfrm>
            <a:off x="2643963" y="2895600"/>
            <a:ext cx="3593411" cy="3234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altLang="en-US" sz="4000" b="1" dirty="0" err="1">
                <a:solidFill>
                  <a:srgbClr val="0070C0"/>
                </a:solidFill>
                <a:effectLst>
                  <a:outerShdw blurRad="38100" dist="38100" dir="2700000" algn="tl">
                    <a:srgbClr val="000000">
                      <a:alpha val="43137"/>
                    </a:srgbClr>
                  </a:outerShdw>
                </a:effectLst>
                <a:latin typeface="+mj-lt"/>
              </a:rPr>
              <a:t>Regla</a:t>
            </a:r>
            <a:r>
              <a:rPr lang="en-US" altLang="en-US" sz="4000" b="1" dirty="0">
                <a:solidFill>
                  <a:srgbClr val="0070C0"/>
                </a:solidFill>
                <a:effectLst>
                  <a:outerShdw blurRad="38100" dist="38100" dir="2700000" algn="tl">
                    <a:srgbClr val="000000">
                      <a:alpha val="43137"/>
                    </a:srgbClr>
                  </a:outerShdw>
                </a:effectLst>
                <a:latin typeface="+mj-lt"/>
              </a:rPr>
              <a:t> de </a:t>
            </a:r>
            <a:r>
              <a:rPr lang="en-US" altLang="en-US" sz="4000" b="1" dirty="0" err="1">
                <a:solidFill>
                  <a:srgbClr val="0070C0"/>
                </a:solidFill>
                <a:effectLst>
                  <a:outerShdw blurRad="38100" dist="38100" dir="2700000" algn="tl">
                    <a:srgbClr val="000000">
                      <a:alpha val="43137"/>
                    </a:srgbClr>
                  </a:outerShdw>
                </a:effectLst>
                <a:latin typeface="+mj-lt"/>
              </a:rPr>
              <a:t>Interpretación</a:t>
            </a:r>
            <a:r>
              <a:rPr lang="en-US" altLang="en-US" sz="4000" b="1" dirty="0">
                <a:solidFill>
                  <a:srgbClr val="0070C0"/>
                </a:solidFill>
                <a:effectLst>
                  <a:outerShdw blurRad="38100" dist="38100" dir="2700000" algn="tl">
                    <a:srgbClr val="000000">
                      <a:alpha val="43137"/>
                    </a:srgbClr>
                  </a:outerShdw>
                </a:effectLst>
                <a:latin typeface="+mj-lt"/>
              </a:rPr>
              <a:t> 4</a:t>
            </a:r>
            <a:endParaRPr lang="en-US" sz="4000" b="1" dirty="0">
              <a:solidFill>
                <a:srgbClr val="0070C0"/>
              </a:solidFill>
              <a:effectLst>
                <a:outerShdw blurRad="38100" dist="38100" dir="2700000" algn="tl">
                  <a:srgbClr val="000000">
                    <a:alpha val="43137"/>
                  </a:srgbClr>
                </a:outerShdw>
              </a:effectLst>
              <a:latin typeface="+mj-lt"/>
            </a:endParaRPr>
          </a:p>
        </p:txBody>
      </p:sp>
      <p:sp>
        <p:nvSpPr>
          <p:cNvPr id="5" name="Rectangle 4"/>
          <p:cNvSpPr/>
          <p:nvPr/>
        </p:nvSpPr>
        <p:spPr>
          <a:xfrm>
            <a:off x="8455086" y="6400800"/>
            <a:ext cx="231714" cy="3693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8153400" y="6400800"/>
            <a:ext cx="418704" cy="369332"/>
          </a:xfrm>
          <a:prstGeom prst="rect">
            <a:avLst/>
          </a:prstGeom>
          <a:noFill/>
        </p:spPr>
        <p:txBody>
          <a:bodyPr wrap="none" rtlCol="0">
            <a:spAutoFit/>
          </a:bodyPr>
          <a:lstStyle/>
          <a:p>
            <a:r>
              <a:rPr lang="en-US" dirty="0" smtClean="0"/>
              <a:t>16</a:t>
            </a:r>
            <a:endParaRPr lang="en-US" dirty="0"/>
          </a:p>
        </p:txBody>
      </p:sp>
    </p:spTree>
    <p:extLst>
      <p:ext uri="{BB962C8B-B14F-4D97-AF65-F5344CB8AC3E}">
        <p14:creationId xmlns:p14="http://schemas.microsoft.com/office/powerpoint/2010/main" val="26195528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45646" y="1295400"/>
            <a:ext cx="6019800" cy="4572000"/>
          </a:xfrm>
        </p:spPr>
        <p:txBody>
          <a:bodyPr/>
          <a:lstStyle/>
          <a:p>
            <a:pPr>
              <a:spcAft>
                <a:spcPct val="20000"/>
              </a:spcAft>
              <a:buClr>
                <a:schemeClr val="tx2"/>
              </a:buClr>
              <a:buSzPct val="135000"/>
              <a:buNone/>
            </a:pPr>
            <a:endParaRPr lang="es-ES" altLang="en-US" sz="2400" dirty="0" smtClean="0">
              <a:latin typeface="+mn-lt"/>
            </a:endParaRPr>
          </a:p>
          <a:p>
            <a:pPr>
              <a:spcAft>
                <a:spcPct val="20000"/>
              </a:spcAft>
              <a:buClr>
                <a:schemeClr val="tx2"/>
              </a:buClr>
              <a:buSzPct val="135000"/>
              <a:buNone/>
            </a:pPr>
            <a:r>
              <a:rPr lang="es-ES" altLang="en-US" sz="2400" dirty="0" smtClean="0">
                <a:latin typeface="+mn-lt"/>
              </a:rPr>
              <a:t>A. Los </a:t>
            </a:r>
            <a:r>
              <a:rPr lang="es-ES" altLang="en-US" sz="2400" dirty="0">
                <a:latin typeface="+mn-lt"/>
              </a:rPr>
              <a:t>contenedores especialmente adaptados como las fundas de cámara o de instrumentos musicales no se clasifican cuando acompañan al artículo que guardan</a:t>
            </a:r>
            <a:r>
              <a:rPr lang="es-ES" altLang="en-US" sz="2400" dirty="0" smtClean="0">
                <a:latin typeface="+mn-lt"/>
              </a:rPr>
              <a:t>.</a:t>
            </a:r>
          </a:p>
          <a:p>
            <a:pPr>
              <a:spcAft>
                <a:spcPct val="20000"/>
              </a:spcAft>
              <a:buClr>
                <a:schemeClr val="tx2"/>
              </a:buClr>
              <a:buSzPct val="135000"/>
              <a:buNone/>
            </a:pPr>
            <a:endParaRPr lang="es-ES" altLang="en-US" sz="1800" dirty="0">
              <a:latin typeface="+mn-lt"/>
            </a:endParaRPr>
          </a:p>
          <a:p>
            <a:pPr>
              <a:spcAft>
                <a:spcPct val="20000"/>
              </a:spcAft>
              <a:buClr>
                <a:schemeClr val="tx2"/>
              </a:buClr>
              <a:buSzPct val="135000"/>
              <a:buNone/>
            </a:pPr>
            <a:r>
              <a:rPr lang="es-ES" altLang="en-US" sz="2400" dirty="0">
                <a:latin typeface="+mn-lt"/>
              </a:rPr>
              <a:t>B. Material de empaque para transporte de mercancía y contenedores, como plástico de burbujas y cajas de cartón, no se clasifican cuando son usados para </a:t>
            </a:r>
            <a:r>
              <a:rPr lang="es-ES" altLang="en-US" sz="2400" dirty="0" smtClean="0">
                <a:latin typeface="+mn-lt"/>
              </a:rPr>
              <a:t>empacar.</a:t>
            </a:r>
            <a:endParaRPr lang="es-ES" altLang="en-US" sz="2400" dirty="0">
              <a:latin typeface="+mn-lt"/>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8" y="1905000"/>
            <a:ext cx="1950303" cy="145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 y="3657600"/>
            <a:ext cx="1950303" cy="13384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altLang="en-US" sz="4000" b="1" dirty="0" err="1">
                <a:solidFill>
                  <a:srgbClr val="0070C0"/>
                </a:solidFill>
                <a:effectLst>
                  <a:outerShdw blurRad="38100" dist="38100" dir="2700000" algn="tl">
                    <a:srgbClr val="000000">
                      <a:alpha val="43137"/>
                    </a:srgbClr>
                  </a:outerShdw>
                </a:effectLst>
                <a:latin typeface="+mj-lt"/>
              </a:rPr>
              <a:t>Regla</a:t>
            </a:r>
            <a:r>
              <a:rPr lang="en-US" altLang="en-US" sz="4000" b="1" dirty="0">
                <a:solidFill>
                  <a:srgbClr val="0070C0"/>
                </a:solidFill>
                <a:effectLst>
                  <a:outerShdw blurRad="38100" dist="38100" dir="2700000" algn="tl">
                    <a:srgbClr val="000000">
                      <a:alpha val="43137"/>
                    </a:srgbClr>
                  </a:outerShdw>
                </a:effectLst>
                <a:latin typeface="+mj-lt"/>
              </a:rPr>
              <a:t> de </a:t>
            </a:r>
            <a:r>
              <a:rPr lang="en-US" altLang="en-US" sz="4000" b="1" dirty="0" err="1">
                <a:solidFill>
                  <a:srgbClr val="0070C0"/>
                </a:solidFill>
                <a:effectLst>
                  <a:outerShdw blurRad="38100" dist="38100" dir="2700000" algn="tl">
                    <a:srgbClr val="000000">
                      <a:alpha val="43137"/>
                    </a:srgbClr>
                  </a:outerShdw>
                </a:effectLst>
                <a:latin typeface="+mj-lt"/>
              </a:rPr>
              <a:t>Interpretación</a:t>
            </a:r>
            <a:r>
              <a:rPr lang="en-US" altLang="en-US" sz="4000" b="1" dirty="0">
                <a:solidFill>
                  <a:srgbClr val="0070C0"/>
                </a:solidFill>
                <a:effectLst>
                  <a:outerShdw blurRad="38100" dist="38100" dir="2700000" algn="tl">
                    <a:srgbClr val="000000">
                      <a:alpha val="43137"/>
                    </a:srgbClr>
                  </a:outerShdw>
                </a:effectLst>
                <a:latin typeface="+mj-lt"/>
              </a:rPr>
              <a:t> 5</a:t>
            </a:r>
            <a:endParaRPr lang="en-US" sz="4000" b="1" dirty="0">
              <a:solidFill>
                <a:srgbClr val="0070C0"/>
              </a:solidFill>
              <a:effectLst>
                <a:outerShdw blurRad="38100" dist="38100" dir="2700000" algn="tl">
                  <a:srgbClr val="000000">
                    <a:alpha val="43137"/>
                  </a:srgbClr>
                </a:outerShdw>
              </a:effectLst>
              <a:latin typeface="+mj-lt"/>
            </a:endParaRPr>
          </a:p>
        </p:txBody>
      </p:sp>
      <p:sp>
        <p:nvSpPr>
          <p:cNvPr id="6" name="Content Placeholder 2"/>
          <p:cNvSpPr txBox="1">
            <a:spLocks/>
          </p:cNvSpPr>
          <p:nvPr/>
        </p:nvSpPr>
        <p:spPr>
          <a:xfrm>
            <a:off x="457200" y="1295400"/>
            <a:ext cx="8327154" cy="990600"/>
          </a:xfrm>
          <a:prstGeom prst="rect">
            <a:avLst/>
          </a:prstGeom>
        </p:spPr>
        <p:txBody>
          <a:bodyPr/>
          <a:lstStyle>
            <a:lvl1pPr marL="342900" indent="-342900" algn="l" defTabSz="457200" rtl="0" eaLnBrk="1" latinLnBrk="0" hangingPunct="1">
              <a:spcBef>
                <a:spcPct val="20000"/>
              </a:spcBef>
              <a:buClrTx/>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spcAft>
                <a:spcPct val="20000"/>
              </a:spcAft>
              <a:buFont typeface="+mj-lt"/>
              <a:buAutoNum type="arabicPeriod" startAt="5"/>
              <a:defRPr/>
            </a:pPr>
            <a:r>
              <a:rPr lang="es-ES" sz="2400" dirty="0" smtClean="0">
                <a:latin typeface="+mn-lt"/>
              </a:rPr>
              <a:t>Contenedores:</a:t>
            </a:r>
            <a:endParaRPr lang="es-ES" sz="2400" dirty="0">
              <a:latin typeface="+mn-lt"/>
            </a:endParaRPr>
          </a:p>
        </p:txBody>
      </p:sp>
      <p:sp>
        <p:nvSpPr>
          <p:cNvPr id="7" name="Rectangle 6"/>
          <p:cNvSpPr/>
          <p:nvPr/>
        </p:nvSpPr>
        <p:spPr>
          <a:xfrm>
            <a:off x="8455086" y="6400800"/>
            <a:ext cx="231714" cy="3693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8153400" y="6400800"/>
            <a:ext cx="418704" cy="369332"/>
          </a:xfrm>
          <a:prstGeom prst="rect">
            <a:avLst/>
          </a:prstGeom>
          <a:noFill/>
        </p:spPr>
        <p:txBody>
          <a:bodyPr wrap="none" rtlCol="0">
            <a:spAutoFit/>
          </a:bodyPr>
          <a:lstStyle/>
          <a:p>
            <a:r>
              <a:rPr lang="en-US" dirty="0" smtClean="0"/>
              <a:t>17</a:t>
            </a:r>
            <a:endParaRPr lang="en-US" dirty="0"/>
          </a:p>
        </p:txBody>
      </p:sp>
    </p:spTree>
    <p:extLst>
      <p:ext uri="{BB962C8B-B14F-4D97-AF65-F5344CB8AC3E}">
        <p14:creationId xmlns:p14="http://schemas.microsoft.com/office/powerpoint/2010/main" val="4114151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87246167"/>
              </p:ext>
            </p:extLst>
          </p:nvPr>
        </p:nvGraphicFramePr>
        <p:xfrm>
          <a:off x="1219200" y="2812754"/>
          <a:ext cx="7162800" cy="2533650"/>
        </p:xfrm>
        <a:graphic>
          <a:graphicData uri="http://schemas.openxmlformats.org/drawingml/2006/table">
            <a:tbl>
              <a:tblPr>
                <a:tableStyleId>{5C22544A-7EE6-4342-B048-85BDC9FD1C3A}</a:tableStyleId>
              </a:tblPr>
              <a:tblGrid>
                <a:gridCol w="1447033">
                  <a:extLst>
                    <a:ext uri="{9D8B030D-6E8A-4147-A177-3AD203B41FA5}">
                      <a16:colId xmlns:a16="http://schemas.microsoft.com/office/drawing/2014/main" val="20000"/>
                    </a:ext>
                  </a:extLst>
                </a:gridCol>
                <a:gridCol w="5715767">
                  <a:extLst>
                    <a:ext uri="{9D8B030D-6E8A-4147-A177-3AD203B41FA5}">
                      <a16:colId xmlns:a16="http://schemas.microsoft.com/office/drawing/2014/main" val="20001"/>
                    </a:ext>
                  </a:extLst>
                </a:gridCol>
              </a:tblGrid>
              <a:tr h="190500">
                <a:tc>
                  <a:txBody>
                    <a:bodyPr/>
                    <a:lstStyle/>
                    <a:p>
                      <a:pPr algn="l" fontAlgn="t"/>
                      <a:r>
                        <a:rPr lang="en-US" sz="1600" u="none" strike="noStrike" dirty="0">
                          <a:effectLst/>
                        </a:rPr>
                        <a:t>01.02</a:t>
                      </a:r>
                      <a:endParaRPr lang="en-US" sz="1600" b="0" i="0" u="none" strike="noStrike" dirty="0">
                        <a:solidFill>
                          <a:srgbClr val="000000"/>
                        </a:solidFill>
                        <a:effectLst/>
                        <a:latin typeface="Calibri"/>
                      </a:endParaRPr>
                    </a:p>
                  </a:txBody>
                  <a:tcPr marL="9525" marR="9525" marT="9525" marB="0">
                    <a:noFill/>
                  </a:tcPr>
                </a:tc>
                <a:tc>
                  <a:txBody>
                    <a:bodyPr/>
                    <a:lstStyle/>
                    <a:p>
                      <a:pPr algn="l" fontAlgn="t"/>
                      <a:r>
                        <a:rPr lang="en-US" sz="1600" u="none" strike="noStrike">
                          <a:effectLst/>
                        </a:rPr>
                        <a:t>- Live bovine animals:</a:t>
                      </a:r>
                      <a:endParaRPr lang="en-US" sz="1600" b="0" i="0" u="none" strike="noStrike">
                        <a:solidFill>
                          <a:srgbClr val="000000"/>
                        </a:solidFill>
                        <a:effectLst/>
                        <a:latin typeface="Calibri"/>
                      </a:endParaRPr>
                    </a:p>
                  </a:txBody>
                  <a:tcPr marL="9525" marR="9525" marT="9525" marB="0">
                    <a:noFill/>
                  </a:tcPr>
                </a:tc>
                <a:extLst>
                  <a:ext uri="{0D108BD9-81ED-4DB2-BD59-A6C34878D82A}">
                    <a16:rowId xmlns:a16="http://schemas.microsoft.com/office/drawing/2014/main" val="10000"/>
                  </a:ext>
                </a:extLst>
              </a:tr>
              <a:tr h="190500">
                <a:tc>
                  <a:txBody>
                    <a:bodyPr/>
                    <a:lstStyle/>
                    <a:p>
                      <a:pPr algn="l" fontAlgn="ctr"/>
                      <a:endParaRPr lang="en-US" sz="1600" b="0" i="0" u="none" strike="noStrike">
                        <a:effectLst/>
                        <a:latin typeface="Calibri"/>
                      </a:endParaRPr>
                    </a:p>
                  </a:txBody>
                  <a:tcPr marL="9525" marR="9525" marT="9525" marB="0" anchor="ctr">
                    <a:noFill/>
                  </a:tcPr>
                </a:tc>
                <a:tc>
                  <a:txBody>
                    <a:bodyPr/>
                    <a:lstStyle/>
                    <a:p>
                      <a:pPr algn="l" fontAlgn="t"/>
                      <a:r>
                        <a:rPr lang="en-US" sz="1600" u="none" strike="noStrike" dirty="0">
                          <a:effectLst/>
                        </a:rPr>
                        <a:t>- - Cattle:</a:t>
                      </a:r>
                      <a:endParaRPr lang="en-US" sz="1600" b="0" i="0" u="none" strike="noStrike" dirty="0">
                        <a:solidFill>
                          <a:srgbClr val="000000"/>
                        </a:solidFill>
                        <a:effectLst/>
                        <a:latin typeface="Calibri"/>
                      </a:endParaRPr>
                    </a:p>
                  </a:txBody>
                  <a:tcPr marL="9525" marR="9525" marT="9525" marB="0">
                    <a:noFill/>
                  </a:tcPr>
                </a:tc>
                <a:extLst>
                  <a:ext uri="{0D108BD9-81ED-4DB2-BD59-A6C34878D82A}">
                    <a16:rowId xmlns:a16="http://schemas.microsoft.com/office/drawing/2014/main" val="10001"/>
                  </a:ext>
                </a:extLst>
              </a:tr>
              <a:tr h="190500">
                <a:tc>
                  <a:txBody>
                    <a:bodyPr/>
                    <a:lstStyle/>
                    <a:p>
                      <a:pPr algn="l" fontAlgn="ctr"/>
                      <a:r>
                        <a:rPr lang="en-US" sz="1600" u="none" strike="noStrike" dirty="0">
                          <a:effectLst/>
                        </a:rPr>
                        <a:t>0102.21</a:t>
                      </a:r>
                      <a:endParaRPr lang="en-US" sz="1600" b="0" i="0" u="none" strike="noStrike" dirty="0">
                        <a:effectLst/>
                        <a:latin typeface="Calibri"/>
                      </a:endParaRPr>
                    </a:p>
                  </a:txBody>
                  <a:tcPr marL="9525" marR="9525" marT="9525" marB="0" anchor="ctr">
                    <a:noFill/>
                  </a:tcPr>
                </a:tc>
                <a:tc>
                  <a:txBody>
                    <a:bodyPr/>
                    <a:lstStyle/>
                    <a:p>
                      <a:pPr algn="l" fontAlgn="t"/>
                      <a:r>
                        <a:rPr lang="en-US" sz="1600" u="none" strike="noStrike" dirty="0">
                          <a:effectLst/>
                        </a:rPr>
                        <a:t>- - - Purebred breeding animals:</a:t>
                      </a:r>
                      <a:endParaRPr lang="en-US" sz="1600" b="0" i="0" u="none" strike="noStrike" dirty="0">
                        <a:solidFill>
                          <a:srgbClr val="000000"/>
                        </a:solidFill>
                        <a:effectLst/>
                        <a:latin typeface="Calibri"/>
                      </a:endParaRPr>
                    </a:p>
                  </a:txBody>
                  <a:tcPr marL="9525" marR="9525" marT="9525" marB="0">
                    <a:noFill/>
                  </a:tcPr>
                </a:tc>
                <a:extLst>
                  <a:ext uri="{0D108BD9-81ED-4DB2-BD59-A6C34878D82A}">
                    <a16:rowId xmlns:a16="http://schemas.microsoft.com/office/drawing/2014/main" val="10002"/>
                  </a:ext>
                </a:extLst>
              </a:tr>
              <a:tr h="190500">
                <a:tc>
                  <a:txBody>
                    <a:bodyPr/>
                    <a:lstStyle/>
                    <a:p>
                      <a:pPr algn="l" fontAlgn="ctr"/>
                      <a:endParaRPr lang="en-US" sz="1600" b="0" i="0" u="none" strike="noStrike">
                        <a:effectLst/>
                        <a:latin typeface="Calibri"/>
                      </a:endParaRPr>
                    </a:p>
                  </a:txBody>
                  <a:tcPr marL="9525" marR="9525" marT="9525" marB="0" anchor="ctr">
                    <a:noFill/>
                  </a:tcPr>
                </a:tc>
                <a:tc>
                  <a:txBody>
                    <a:bodyPr/>
                    <a:lstStyle/>
                    <a:p>
                      <a:pPr algn="l" fontAlgn="t"/>
                      <a:r>
                        <a:rPr lang="en-US" sz="1600" u="none" strike="noStrike" dirty="0">
                          <a:effectLst/>
                        </a:rPr>
                        <a:t>- - - - Dairy:</a:t>
                      </a:r>
                      <a:endParaRPr lang="en-US" sz="1600" b="0" i="0" u="none" strike="noStrike" dirty="0">
                        <a:solidFill>
                          <a:srgbClr val="000000"/>
                        </a:solidFill>
                        <a:effectLst/>
                        <a:latin typeface="Calibri"/>
                      </a:endParaRPr>
                    </a:p>
                  </a:txBody>
                  <a:tcPr marL="9525" marR="9525" marT="9525" marB="0">
                    <a:noFill/>
                  </a:tcPr>
                </a:tc>
                <a:extLst>
                  <a:ext uri="{0D108BD9-81ED-4DB2-BD59-A6C34878D82A}">
                    <a16:rowId xmlns:a16="http://schemas.microsoft.com/office/drawing/2014/main" val="10003"/>
                  </a:ext>
                </a:extLst>
              </a:tr>
              <a:tr h="190500">
                <a:tc>
                  <a:txBody>
                    <a:bodyPr/>
                    <a:lstStyle/>
                    <a:p>
                      <a:pPr algn="l" fontAlgn="t"/>
                      <a:r>
                        <a:rPr lang="en-US" sz="1600" u="none" strike="noStrike" dirty="0">
                          <a:effectLst/>
                        </a:rPr>
                        <a:t>0102.21.0010</a:t>
                      </a:r>
                      <a:endParaRPr lang="en-US" sz="1600" b="0" i="0" u="none" strike="noStrike" dirty="0">
                        <a:solidFill>
                          <a:srgbClr val="000000"/>
                        </a:solidFill>
                        <a:effectLst/>
                        <a:latin typeface="Calibri"/>
                      </a:endParaRPr>
                    </a:p>
                  </a:txBody>
                  <a:tcPr marL="9525" marR="9525" marT="9525" marB="0">
                    <a:noFill/>
                  </a:tcPr>
                </a:tc>
                <a:tc>
                  <a:txBody>
                    <a:bodyPr/>
                    <a:lstStyle/>
                    <a:p>
                      <a:pPr algn="l" fontAlgn="t"/>
                      <a:r>
                        <a:rPr lang="en-US" sz="1600" u="none" strike="noStrike" dirty="0">
                          <a:effectLst/>
                        </a:rPr>
                        <a:t>- - - - - Male </a:t>
                      </a:r>
                      <a:endParaRPr lang="en-US" sz="1600" b="0" i="0" u="none" strike="noStrike" dirty="0">
                        <a:solidFill>
                          <a:srgbClr val="000000"/>
                        </a:solidFill>
                        <a:effectLst/>
                        <a:latin typeface="Calibri"/>
                      </a:endParaRPr>
                    </a:p>
                  </a:txBody>
                  <a:tcPr marL="9525" marR="9525" marT="9525" marB="0">
                    <a:noFill/>
                  </a:tcPr>
                </a:tc>
                <a:extLst>
                  <a:ext uri="{0D108BD9-81ED-4DB2-BD59-A6C34878D82A}">
                    <a16:rowId xmlns:a16="http://schemas.microsoft.com/office/drawing/2014/main" val="10004"/>
                  </a:ext>
                </a:extLst>
              </a:tr>
              <a:tr h="190500">
                <a:tc>
                  <a:txBody>
                    <a:bodyPr/>
                    <a:lstStyle/>
                    <a:p>
                      <a:pPr algn="l" fontAlgn="t"/>
                      <a:r>
                        <a:rPr lang="en-US" sz="1600" u="none" strike="noStrike">
                          <a:effectLst/>
                        </a:rPr>
                        <a:t>0102.21.0020</a:t>
                      </a:r>
                      <a:endParaRPr lang="en-US" sz="1600" b="0" i="0" u="none" strike="noStrike">
                        <a:solidFill>
                          <a:srgbClr val="000000"/>
                        </a:solidFill>
                        <a:effectLst/>
                        <a:latin typeface="Calibri"/>
                      </a:endParaRPr>
                    </a:p>
                  </a:txBody>
                  <a:tcPr marL="9525" marR="9525" marT="9525" marB="0">
                    <a:noFill/>
                  </a:tcPr>
                </a:tc>
                <a:tc>
                  <a:txBody>
                    <a:bodyPr/>
                    <a:lstStyle/>
                    <a:p>
                      <a:pPr algn="l" fontAlgn="t"/>
                      <a:r>
                        <a:rPr lang="en-US" sz="1600" u="none" strike="noStrike" dirty="0">
                          <a:effectLst/>
                        </a:rPr>
                        <a:t>- - - - - Female </a:t>
                      </a:r>
                      <a:endParaRPr lang="en-US" sz="1600" b="0" i="0" u="none" strike="noStrike" dirty="0">
                        <a:solidFill>
                          <a:srgbClr val="000000"/>
                        </a:solidFill>
                        <a:effectLst/>
                        <a:latin typeface="Calibri"/>
                      </a:endParaRPr>
                    </a:p>
                  </a:txBody>
                  <a:tcPr marL="9525" marR="9525" marT="9525" marB="0">
                    <a:noFill/>
                  </a:tcPr>
                </a:tc>
                <a:extLst>
                  <a:ext uri="{0D108BD9-81ED-4DB2-BD59-A6C34878D82A}">
                    <a16:rowId xmlns:a16="http://schemas.microsoft.com/office/drawing/2014/main" val="10005"/>
                  </a:ext>
                </a:extLst>
              </a:tr>
              <a:tr h="190500">
                <a:tc>
                  <a:txBody>
                    <a:bodyPr/>
                    <a:lstStyle/>
                    <a:p>
                      <a:pPr algn="l" fontAlgn="ctr"/>
                      <a:endParaRPr lang="en-US" sz="1600" b="0" i="0" u="none" strike="noStrike" dirty="0">
                        <a:effectLst/>
                        <a:latin typeface="Calibri"/>
                      </a:endParaRPr>
                    </a:p>
                  </a:txBody>
                  <a:tcPr marL="9525" marR="9525" marT="9525" marB="0" anchor="ctr">
                    <a:noFill/>
                  </a:tcPr>
                </a:tc>
                <a:tc>
                  <a:txBody>
                    <a:bodyPr/>
                    <a:lstStyle/>
                    <a:p>
                      <a:pPr algn="l" fontAlgn="t"/>
                      <a:r>
                        <a:rPr lang="en-US" sz="1600" u="none" strike="noStrike" dirty="0">
                          <a:effectLst/>
                        </a:rPr>
                        <a:t>- - - - Other:</a:t>
                      </a:r>
                      <a:endParaRPr lang="en-US" sz="1600" b="0" i="0" u="none" strike="noStrike" dirty="0">
                        <a:solidFill>
                          <a:srgbClr val="000000"/>
                        </a:solidFill>
                        <a:effectLst/>
                        <a:latin typeface="Calibri"/>
                      </a:endParaRPr>
                    </a:p>
                  </a:txBody>
                  <a:tcPr marL="9525" marR="9525" marT="9525" marB="0">
                    <a:noFill/>
                  </a:tcPr>
                </a:tc>
                <a:extLst>
                  <a:ext uri="{0D108BD9-81ED-4DB2-BD59-A6C34878D82A}">
                    <a16:rowId xmlns:a16="http://schemas.microsoft.com/office/drawing/2014/main" val="10006"/>
                  </a:ext>
                </a:extLst>
              </a:tr>
              <a:tr h="190500">
                <a:tc>
                  <a:txBody>
                    <a:bodyPr/>
                    <a:lstStyle/>
                    <a:p>
                      <a:pPr algn="l" fontAlgn="t"/>
                      <a:r>
                        <a:rPr lang="en-US" sz="1600" u="none" strike="noStrike">
                          <a:effectLst/>
                        </a:rPr>
                        <a:t>0102.21.0030</a:t>
                      </a:r>
                      <a:endParaRPr lang="en-US" sz="1600" b="0" i="0" u="none" strike="noStrike">
                        <a:solidFill>
                          <a:srgbClr val="000000"/>
                        </a:solidFill>
                        <a:effectLst/>
                        <a:latin typeface="Calibri"/>
                      </a:endParaRPr>
                    </a:p>
                  </a:txBody>
                  <a:tcPr marL="9525" marR="9525" marT="9525" marB="0">
                    <a:noFill/>
                  </a:tcPr>
                </a:tc>
                <a:tc>
                  <a:txBody>
                    <a:bodyPr/>
                    <a:lstStyle/>
                    <a:p>
                      <a:pPr algn="l" fontAlgn="t"/>
                      <a:r>
                        <a:rPr lang="en-US" sz="1600" u="none" strike="noStrike" dirty="0">
                          <a:effectLst/>
                        </a:rPr>
                        <a:t>- - - - - Male </a:t>
                      </a:r>
                      <a:endParaRPr lang="en-US" sz="1600" b="0" i="0" u="none" strike="noStrike" dirty="0">
                        <a:solidFill>
                          <a:srgbClr val="000000"/>
                        </a:solidFill>
                        <a:effectLst/>
                        <a:latin typeface="Calibri"/>
                      </a:endParaRPr>
                    </a:p>
                  </a:txBody>
                  <a:tcPr marL="9525" marR="9525" marT="9525" marB="0">
                    <a:noFill/>
                  </a:tcPr>
                </a:tc>
                <a:extLst>
                  <a:ext uri="{0D108BD9-81ED-4DB2-BD59-A6C34878D82A}">
                    <a16:rowId xmlns:a16="http://schemas.microsoft.com/office/drawing/2014/main" val="10007"/>
                  </a:ext>
                </a:extLst>
              </a:tr>
              <a:tr h="190500">
                <a:tc>
                  <a:txBody>
                    <a:bodyPr/>
                    <a:lstStyle/>
                    <a:p>
                      <a:pPr algn="l" fontAlgn="t"/>
                      <a:r>
                        <a:rPr lang="en-US" sz="1600" u="none" strike="noStrike">
                          <a:effectLst/>
                        </a:rPr>
                        <a:t>0102.21.0050</a:t>
                      </a:r>
                      <a:endParaRPr lang="en-US" sz="1600" b="0" i="0" u="none" strike="noStrike">
                        <a:solidFill>
                          <a:srgbClr val="000000"/>
                        </a:solidFill>
                        <a:effectLst/>
                        <a:latin typeface="Calibri"/>
                      </a:endParaRPr>
                    </a:p>
                  </a:txBody>
                  <a:tcPr marL="9525" marR="9525" marT="9525" marB="0">
                    <a:noFill/>
                  </a:tcPr>
                </a:tc>
                <a:tc>
                  <a:txBody>
                    <a:bodyPr/>
                    <a:lstStyle/>
                    <a:p>
                      <a:pPr algn="l" fontAlgn="t"/>
                      <a:r>
                        <a:rPr lang="en-US" sz="1600" u="none" strike="noStrike" dirty="0">
                          <a:effectLst/>
                        </a:rPr>
                        <a:t>- - - - - Female </a:t>
                      </a:r>
                      <a:endParaRPr lang="en-US" sz="1600" b="0" i="0" u="none" strike="noStrike" dirty="0">
                        <a:solidFill>
                          <a:srgbClr val="000000"/>
                        </a:solidFill>
                        <a:effectLst/>
                        <a:latin typeface="Calibri"/>
                      </a:endParaRPr>
                    </a:p>
                  </a:txBody>
                  <a:tcPr marL="9525" marR="9525" marT="9525" marB="0">
                    <a:noFill/>
                  </a:tcPr>
                </a:tc>
                <a:extLst>
                  <a:ext uri="{0D108BD9-81ED-4DB2-BD59-A6C34878D82A}">
                    <a16:rowId xmlns:a16="http://schemas.microsoft.com/office/drawing/2014/main" val="10008"/>
                  </a:ext>
                </a:extLst>
              </a:tr>
              <a:tr h="190500">
                <a:tc>
                  <a:txBody>
                    <a:bodyPr/>
                    <a:lstStyle/>
                    <a:p>
                      <a:pPr algn="l" fontAlgn="t"/>
                      <a:r>
                        <a:rPr lang="en-US" sz="1600" u="none" strike="noStrike" dirty="0">
                          <a:effectLst/>
                        </a:rPr>
                        <a:t>0102.29.0000</a:t>
                      </a:r>
                      <a:endParaRPr lang="en-US" sz="1600" b="0" i="0" u="none" strike="noStrike" dirty="0">
                        <a:solidFill>
                          <a:srgbClr val="000000"/>
                        </a:solidFill>
                        <a:effectLst/>
                        <a:latin typeface="Calibri"/>
                      </a:endParaRPr>
                    </a:p>
                  </a:txBody>
                  <a:tcPr marL="9525" marR="9525" marT="9525" marB="0">
                    <a:noFill/>
                  </a:tcPr>
                </a:tc>
                <a:tc>
                  <a:txBody>
                    <a:bodyPr/>
                    <a:lstStyle/>
                    <a:p>
                      <a:pPr algn="l" fontAlgn="t"/>
                      <a:r>
                        <a:rPr lang="en-US" sz="1600" u="none" strike="noStrike" dirty="0">
                          <a:effectLst/>
                        </a:rPr>
                        <a:t>- - - Other </a:t>
                      </a:r>
                      <a:endParaRPr lang="en-US" sz="1600" b="0" i="0" u="none" strike="noStrike" dirty="0">
                        <a:solidFill>
                          <a:srgbClr val="000000"/>
                        </a:solidFill>
                        <a:effectLst/>
                        <a:latin typeface="Calibri"/>
                      </a:endParaRPr>
                    </a:p>
                  </a:txBody>
                  <a:tcPr marL="9525" marR="9525" marT="9525" marB="0">
                    <a:noFill/>
                  </a:tcPr>
                </a:tc>
                <a:extLst>
                  <a:ext uri="{0D108BD9-81ED-4DB2-BD59-A6C34878D82A}">
                    <a16:rowId xmlns:a16="http://schemas.microsoft.com/office/drawing/2014/main" val="10009"/>
                  </a:ext>
                </a:extLst>
              </a:tr>
            </a:tbl>
          </a:graphicData>
        </a:graphic>
      </p:graphicFrame>
      <p:sp>
        <p:nvSpPr>
          <p:cNvPr id="3" name="Content Placeholder 2"/>
          <p:cNvSpPr>
            <a:spLocks noGrp="1"/>
          </p:cNvSpPr>
          <p:nvPr>
            <p:ph idx="1"/>
          </p:nvPr>
        </p:nvSpPr>
        <p:spPr>
          <a:xfrm>
            <a:off x="457200" y="1371600"/>
            <a:ext cx="8327154" cy="4114800"/>
          </a:xfrm>
        </p:spPr>
        <p:txBody>
          <a:bodyPr/>
          <a:lstStyle/>
          <a:p>
            <a:pPr marL="457200" indent="-457200">
              <a:spcAft>
                <a:spcPct val="20000"/>
              </a:spcAft>
              <a:buSzPct val="100000"/>
              <a:buFont typeface="+mj-lt"/>
              <a:buAutoNum type="arabicPeriod" startAt="6"/>
              <a:defRPr/>
            </a:pPr>
            <a:r>
              <a:rPr lang="es-ES" sz="2400" dirty="0">
                <a:latin typeface="+mn-lt"/>
              </a:rPr>
              <a:t>Escoja el </a:t>
            </a:r>
            <a:r>
              <a:rPr lang="es-ES" sz="2400" dirty="0" smtClean="0">
                <a:latin typeface="+mn-lt"/>
              </a:rPr>
              <a:t>sub-encabezado </a:t>
            </a:r>
            <a:r>
              <a:rPr lang="es-ES" sz="2400" dirty="0">
                <a:latin typeface="+mn-lt"/>
              </a:rPr>
              <a:t>de seis dígitos según las descripciones y notas relacionadas, con especial atención a la </a:t>
            </a:r>
            <a:r>
              <a:rPr lang="es-ES" sz="2400" dirty="0" smtClean="0">
                <a:latin typeface="+mn-lt"/>
              </a:rPr>
              <a:t>tabulación.</a:t>
            </a:r>
            <a:endParaRPr lang="es-ES" sz="2400" dirty="0">
              <a:latin typeface="+mn-lt"/>
            </a:endParaRPr>
          </a:p>
        </p:txBody>
      </p:sp>
      <p:sp>
        <p:nvSpPr>
          <p:cNvPr id="2" name="Title 1"/>
          <p:cNvSpPr>
            <a:spLocks noGrp="1"/>
          </p:cNvSpPr>
          <p:nvPr>
            <p:ph type="title"/>
          </p:nvPr>
        </p:nvSpPr>
        <p:spPr/>
        <p:txBody>
          <a:bodyPr/>
          <a:lstStyle/>
          <a:p>
            <a:r>
              <a:rPr lang="es-ES" altLang="en-US" sz="4000" b="1" dirty="0">
                <a:solidFill>
                  <a:srgbClr val="0070C0"/>
                </a:solidFill>
                <a:effectLst>
                  <a:outerShdw blurRad="38100" dist="38100" dir="2700000" algn="tl">
                    <a:srgbClr val="000000">
                      <a:alpha val="43137"/>
                    </a:srgbClr>
                  </a:outerShdw>
                </a:effectLst>
                <a:latin typeface="+mj-lt"/>
              </a:rPr>
              <a:t>Regla de Interpretación 6</a:t>
            </a:r>
            <a:endParaRPr lang="en-US" sz="4000" b="1" dirty="0">
              <a:solidFill>
                <a:srgbClr val="0070C0"/>
              </a:solidFill>
              <a:effectLst>
                <a:outerShdw blurRad="38100" dist="38100" dir="2700000" algn="tl">
                  <a:srgbClr val="000000">
                    <a:alpha val="43137"/>
                  </a:srgbClr>
                </a:outerShdw>
              </a:effectLst>
              <a:latin typeface="+mj-lt"/>
            </a:endParaRPr>
          </a:p>
        </p:txBody>
      </p:sp>
      <p:grpSp>
        <p:nvGrpSpPr>
          <p:cNvPr id="9" name="Group 8"/>
          <p:cNvGrpSpPr/>
          <p:nvPr/>
        </p:nvGrpSpPr>
        <p:grpSpPr>
          <a:xfrm>
            <a:off x="1143000" y="2819400"/>
            <a:ext cx="4191000" cy="2509163"/>
            <a:chOff x="1371600" y="2837241"/>
            <a:chExt cx="4191000" cy="2509163"/>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2837241"/>
              <a:ext cx="200026"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3124200"/>
              <a:ext cx="200026"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5110716"/>
              <a:ext cx="200026"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1371600" y="3352800"/>
              <a:ext cx="4191000" cy="2286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1371600" y="5117804"/>
              <a:ext cx="4191000" cy="228600"/>
            </a:xfrm>
            <a:prstGeom prst="rect">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3200400" y="3586716"/>
              <a:ext cx="838200" cy="29594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3276600" y="4047460"/>
              <a:ext cx="937437" cy="3048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447800" y="4352260"/>
              <a:ext cx="1121955" cy="0"/>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8" name="TextBox 7"/>
          <p:cNvSpPr txBox="1"/>
          <p:nvPr/>
        </p:nvSpPr>
        <p:spPr>
          <a:xfrm>
            <a:off x="7650126" y="6324600"/>
            <a:ext cx="1295400" cy="369332"/>
          </a:xfrm>
          <a:prstGeom prst="rect">
            <a:avLst/>
          </a:prstGeom>
          <a:solidFill>
            <a:schemeClr val="bg1"/>
          </a:solidFill>
        </p:spPr>
        <p:txBody>
          <a:bodyPr wrap="square" rtlCol="0">
            <a:spAutoFit/>
          </a:bodyPr>
          <a:lstStyle/>
          <a:p>
            <a:endParaRPr lang="en-US" dirty="0"/>
          </a:p>
        </p:txBody>
      </p:sp>
      <p:pic>
        <p:nvPicPr>
          <p:cNvPr id="1026" name="Picture 2" descr="http://www.saawinternational.org/cow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177"/>
          <a:stretch/>
        </p:blipFill>
        <p:spPr bwMode="auto">
          <a:xfrm>
            <a:off x="5410200" y="2786084"/>
            <a:ext cx="2760431" cy="256032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8153400" y="6400800"/>
            <a:ext cx="418704" cy="369332"/>
          </a:xfrm>
          <a:prstGeom prst="rect">
            <a:avLst/>
          </a:prstGeom>
          <a:noFill/>
        </p:spPr>
        <p:txBody>
          <a:bodyPr wrap="none" rtlCol="0">
            <a:spAutoFit/>
          </a:bodyPr>
          <a:lstStyle/>
          <a:p>
            <a:r>
              <a:rPr lang="en-US" dirty="0" smtClean="0"/>
              <a:t>18</a:t>
            </a:r>
            <a:endParaRPr lang="en-US" dirty="0"/>
          </a:p>
        </p:txBody>
      </p:sp>
    </p:spTree>
    <p:extLst>
      <p:ext uri="{BB962C8B-B14F-4D97-AF65-F5344CB8AC3E}">
        <p14:creationId xmlns:p14="http://schemas.microsoft.com/office/powerpoint/2010/main" val="24367337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4807" b="27565"/>
          <a:stretch/>
        </p:blipFill>
        <p:spPr bwMode="auto">
          <a:xfrm rot="1431192" flipH="1">
            <a:off x="249632" y="2252390"/>
            <a:ext cx="1072224" cy="510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364480" y="3429000"/>
            <a:ext cx="177952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2" name="Title 1"/>
          <p:cNvSpPr>
            <a:spLocks noGrp="1"/>
          </p:cNvSpPr>
          <p:nvPr>
            <p:ph type="title"/>
          </p:nvPr>
        </p:nvSpPr>
        <p:spPr>
          <a:xfrm>
            <a:off x="37141" y="0"/>
            <a:ext cx="9149316" cy="1371600"/>
          </a:xfrm>
        </p:spPr>
        <p:txBody>
          <a:bodyPr/>
          <a:lstStyle/>
          <a:p>
            <a:r>
              <a:rPr lang="es-ES" altLang="en-US" sz="4000" b="1" dirty="0" smtClean="0">
                <a:solidFill>
                  <a:srgbClr val="0070C0"/>
                </a:solidFill>
                <a:effectLst>
                  <a:outerShdw blurRad="38100" dist="38100" dir="2700000" algn="tl">
                    <a:srgbClr val="000000">
                      <a:alpha val="43137"/>
                    </a:srgbClr>
                  </a:outerShdw>
                </a:effectLst>
                <a:latin typeface="+mj-lt"/>
              </a:rPr>
              <a:t>Reglas adicionales de</a:t>
            </a:r>
            <a:br>
              <a:rPr lang="es-ES" altLang="en-US" sz="4000" b="1" dirty="0" smtClean="0">
                <a:solidFill>
                  <a:srgbClr val="0070C0"/>
                </a:solidFill>
                <a:effectLst>
                  <a:outerShdw blurRad="38100" dist="38100" dir="2700000" algn="tl">
                    <a:srgbClr val="000000">
                      <a:alpha val="43137"/>
                    </a:srgbClr>
                  </a:outerShdw>
                </a:effectLst>
                <a:latin typeface="+mj-lt"/>
              </a:rPr>
            </a:br>
            <a:r>
              <a:rPr lang="es-ES" altLang="en-US" sz="4000" b="1" dirty="0" smtClean="0">
                <a:solidFill>
                  <a:srgbClr val="0070C0"/>
                </a:solidFill>
                <a:effectLst>
                  <a:outerShdw blurRad="38100" dist="38100" dir="2700000" algn="tl">
                    <a:srgbClr val="000000">
                      <a:alpha val="43137"/>
                    </a:srgbClr>
                  </a:outerShdw>
                </a:effectLst>
                <a:latin typeface="+mj-lt"/>
              </a:rPr>
              <a:t>interpretación </a:t>
            </a:r>
            <a:r>
              <a:rPr lang="es-ES" altLang="en-US" sz="4000" b="1" dirty="0">
                <a:solidFill>
                  <a:srgbClr val="0070C0"/>
                </a:solidFill>
                <a:effectLst>
                  <a:outerShdw blurRad="38100" dist="38100" dir="2700000" algn="tl">
                    <a:srgbClr val="000000">
                      <a:alpha val="43137"/>
                    </a:srgbClr>
                  </a:outerShdw>
                </a:effectLst>
                <a:latin typeface="+mj-lt"/>
              </a:rPr>
              <a:t>de los EE.UU.</a:t>
            </a:r>
            <a:endParaRPr lang="en-US" sz="4000" b="1" dirty="0" smtClean="0">
              <a:solidFill>
                <a:srgbClr val="0070C0"/>
              </a:solidFill>
              <a:effectLst>
                <a:outerShdw blurRad="38100" dist="38100" dir="2700000" algn="tl">
                  <a:srgbClr val="000000">
                    <a:alpha val="43137"/>
                  </a:srgbClr>
                </a:outerShdw>
              </a:effectLst>
              <a:latin typeface="+mj-lt"/>
            </a:endParaRPr>
          </a:p>
        </p:txBody>
      </p:sp>
      <p:sp>
        <p:nvSpPr>
          <p:cNvPr id="15363" name="Content Placeholder 2"/>
          <p:cNvSpPr>
            <a:spLocks noGrp="1"/>
          </p:cNvSpPr>
          <p:nvPr>
            <p:ph idx="1"/>
          </p:nvPr>
        </p:nvSpPr>
        <p:spPr>
          <a:xfrm>
            <a:off x="1143000" y="1295400"/>
            <a:ext cx="6858000" cy="4705832"/>
          </a:xfrm>
        </p:spPr>
        <p:txBody>
          <a:bodyPr/>
          <a:lstStyle/>
          <a:p>
            <a:pPr marL="533400" indent="-533400">
              <a:spcAft>
                <a:spcPct val="20000"/>
              </a:spcAft>
              <a:buSzPct val="100000"/>
              <a:buFont typeface="+mj-lt"/>
              <a:buAutoNum type="arabicPeriod"/>
              <a:defRPr/>
            </a:pPr>
            <a:r>
              <a:rPr lang="es-ES" sz="2400" dirty="0" smtClean="0">
                <a:latin typeface="+mn-lt"/>
              </a:rPr>
              <a:t>Excepto </a:t>
            </a:r>
            <a:r>
              <a:rPr lang="es-ES" sz="2400" dirty="0">
                <a:latin typeface="+mn-lt"/>
              </a:rPr>
              <a:t>en aquellos casos  en los que </a:t>
            </a:r>
            <a:r>
              <a:rPr lang="es-ES" sz="2400" dirty="0" smtClean="0">
                <a:latin typeface="+mn-lt"/>
              </a:rPr>
              <a:t>se especifique </a:t>
            </a:r>
            <a:r>
              <a:rPr lang="es-ES" sz="2400" dirty="0">
                <a:latin typeface="+mn-lt"/>
              </a:rPr>
              <a:t>lo </a:t>
            </a:r>
            <a:r>
              <a:rPr lang="es-ES" sz="2400" dirty="0" smtClean="0">
                <a:latin typeface="+mn-lt"/>
              </a:rPr>
              <a:t>contrario:</a:t>
            </a:r>
            <a:endParaRPr lang="es-ES" sz="2400" dirty="0">
              <a:latin typeface="+mn-lt"/>
            </a:endParaRPr>
          </a:p>
          <a:p>
            <a:pPr marL="914400" indent="-457200">
              <a:spcAft>
                <a:spcPct val="20000"/>
              </a:spcAft>
              <a:buSzPct val="100000"/>
              <a:buFont typeface="+mj-lt"/>
              <a:buAutoNum type="alphaUcPeriod"/>
              <a:defRPr/>
            </a:pPr>
            <a:r>
              <a:rPr lang="es-ES" sz="2400" dirty="0" smtClean="0">
                <a:latin typeface="+mn-lt"/>
              </a:rPr>
              <a:t>Se </a:t>
            </a:r>
            <a:r>
              <a:rPr lang="es-ES" sz="2400" dirty="0">
                <a:latin typeface="+mn-lt"/>
              </a:rPr>
              <a:t>determina el uso final según el uso que se le da al producto en los EE.UU</a:t>
            </a:r>
            <a:r>
              <a:rPr lang="en-US" sz="2400" dirty="0">
                <a:latin typeface="+mn-lt"/>
              </a:rPr>
              <a:t>.</a:t>
            </a:r>
          </a:p>
          <a:p>
            <a:pPr marL="914400" indent="-457200">
              <a:spcAft>
                <a:spcPct val="20000"/>
              </a:spcAft>
              <a:buSzPct val="100000"/>
              <a:buFont typeface="+mj-lt"/>
              <a:buAutoNum type="alphaUcPeriod"/>
              <a:defRPr/>
            </a:pPr>
            <a:r>
              <a:rPr lang="es-ES" sz="2400" dirty="0" smtClean="0">
                <a:latin typeface="+mn-lt"/>
              </a:rPr>
              <a:t>Los </a:t>
            </a:r>
            <a:r>
              <a:rPr lang="es-ES" sz="2400" dirty="0">
                <a:latin typeface="+mn-lt"/>
              </a:rPr>
              <a:t>productos claramente descritos en el sistema de clasificación deben ser clasificados como tal y no como partes del mismo</a:t>
            </a:r>
          </a:p>
          <a:p>
            <a:pPr marL="914400" indent="-457200">
              <a:spcAft>
                <a:spcPct val="20000"/>
              </a:spcAft>
              <a:buSzPct val="100000"/>
              <a:buFont typeface="+mj-lt"/>
              <a:buAutoNum type="alphaUcPeriod"/>
              <a:defRPr/>
            </a:pPr>
            <a:r>
              <a:rPr lang="es-ES" sz="2400" dirty="0" smtClean="0">
                <a:latin typeface="+mn-lt"/>
              </a:rPr>
              <a:t>Para </a:t>
            </a:r>
            <a:r>
              <a:rPr lang="es-ES" sz="2400" dirty="0">
                <a:latin typeface="+mn-lt"/>
              </a:rPr>
              <a:t>la clasificación de bienes con una composición de materiales textiles fíjese primero en el material con mayor peso y luego en la descripción del último encabezado en orden numérico</a:t>
            </a:r>
            <a:r>
              <a:rPr lang="en-US" sz="2400" dirty="0">
                <a:latin typeface="+mn-lt"/>
              </a:rPr>
              <a:t>.</a:t>
            </a:r>
          </a:p>
        </p:txBody>
      </p:sp>
      <p:pic>
        <p:nvPicPr>
          <p:cNvPr id="3076"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38105" r="10626"/>
          <a:stretch/>
        </p:blipFill>
        <p:spPr bwMode="auto">
          <a:xfrm rot="16200000">
            <a:off x="-165869" y="4780263"/>
            <a:ext cx="1903228" cy="877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8382000" y="6400800"/>
            <a:ext cx="231714" cy="3693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8153400" y="6400800"/>
            <a:ext cx="418704" cy="369332"/>
          </a:xfrm>
          <a:prstGeom prst="rect">
            <a:avLst/>
          </a:prstGeom>
          <a:noFill/>
        </p:spPr>
        <p:txBody>
          <a:bodyPr wrap="none" rtlCol="0">
            <a:spAutoFit/>
          </a:bodyPr>
          <a:lstStyle/>
          <a:p>
            <a:r>
              <a:rPr lang="en-US" dirty="0" smtClean="0"/>
              <a:t>19</a:t>
            </a:r>
            <a:endParaRPr lang="en-US" dirty="0"/>
          </a:p>
        </p:txBody>
      </p:sp>
    </p:spTree>
    <p:extLst>
      <p:ext uri="{BB962C8B-B14F-4D97-AF65-F5344CB8AC3E}">
        <p14:creationId xmlns:p14="http://schemas.microsoft.com/office/powerpoint/2010/main" val="1230157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8"/>
          <p:cNvSpPr txBox="1">
            <a:spLocks noChangeArrowheads="1"/>
          </p:cNvSpPr>
          <p:nvPr/>
        </p:nvSpPr>
        <p:spPr bwMode="auto">
          <a:xfrm>
            <a:off x="228600" y="1609904"/>
            <a:ext cx="868680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
              <a:defRPr sz="3200">
                <a:solidFill>
                  <a:schemeClr val="tx1"/>
                </a:solidFill>
                <a:latin typeface="Calibri" panose="020F0502020204030204" pitchFamily="34" charset="0"/>
              </a:defRPr>
            </a:lvl1pPr>
            <a:lvl2pPr marL="742950" indent="-285750" eaLnBrk="0" hangingPunct="0">
              <a:spcBef>
                <a:spcPct val="20000"/>
              </a:spcBef>
              <a:buFont typeface="Wingdings" panose="05000000000000000000" pitchFamily="2" charset="2"/>
              <a:buChar char="§"/>
              <a:defRPr sz="2800">
                <a:solidFill>
                  <a:schemeClr val="tx1"/>
                </a:solidFill>
                <a:latin typeface="Calibri" panose="020F0502020204030204" pitchFamily="34" charset="0"/>
              </a:defRPr>
            </a:lvl2pPr>
            <a:lvl3pPr marL="1143000" indent="-228600" eaLnBrk="0" hangingPunct="0">
              <a:spcBef>
                <a:spcPct val="20000"/>
              </a:spcBef>
              <a:buFont typeface="Wingdings" panose="05000000000000000000" pitchFamily="2" charset="2"/>
              <a:buChar char="§"/>
              <a:defRPr sz="2400">
                <a:solidFill>
                  <a:schemeClr val="tx1"/>
                </a:solidFill>
                <a:latin typeface="Calibri" panose="020F0502020204030204" pitchFamily="34" charset="0"/>
              </a:defRPr>
            </a:lvl3pPr>
            <a:lvl4pPr marL="1600200" indent="-228600" eaLnBrk="0" hangingPunct="0">
              <a:spcBef>
                <a:spcPct val="20000"/>
              </a:spcBef>
              <a:buFont typeface="Wingdings" panose="05000000000000000000" pitchFamily="2" charset="2"/>
              <a:buChar char="§"/>
              <a:defRPr sz="2000">
                <a:solidFill>
                  <a:schemeClr val="tx1"/>
                </a:solidFill>
                <a:latin typeface="Calibri" panose="020F0502020204030204" pitchFamily="34" charset="0"/>
              </a:defRPr>
            </a:lvl4pPr>
            <a:lvl5pPr marL="2057400" indent="-228600" eaLnBrk="0" hangingPunct="0">
              <a:spcBef>
                <a:spcPct val="20000"/>
              </a:spcBef>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dirty="0">
              <a:latin typeface="Times New Roman" panose="02020603050405020304" pitchFamily="18" charset="0"/>
              <a:cs typeface="Times New Roman" panose="02020603050405020304" pitchFamily="18" charset="0"/>
            </a:endParaRPr>
          </a:p>
          <a:p>
            <a:pPr eaLnBrk="1" hangingPunct="1">
              <a:spcBef>
                <a:spcPts val="0"/>
              </a:spcBef>
              <a:buFontTx/>
              <a:buNone/>
            </a:pPr>
            <a:r>
              <a:rPr lang="en-US" altLang="en-US" sz="2400" b="1" dirty="0" smtClean="0"/>
              <a:t> </a:t>
            </a:r>
            <a:r>
              <a:rPr lang="en-US" altLang="en-US" sz="2400" b="1" dirty="0"/>
              <a:t> </a:t>
            </a:r>
            <a:r>
              <a:rPr lang="en-US" altLang="en-US" sz="2400" b="1" dirty="0" smtClean="0"/>
              <a:t>  </a:t>
            </a:r>
          </a:p>
          <a:p>
            <a:pPr eaLnBrk="1" hangingPunct="1">
              <a:spcBef>
                <a:spcPts val="0"/>
              </a:spcBef>
              <a:buFontTx/>
              <a:buNone/>
            </a:pPr>
            <a:r>
              <a:rPr lang="en-US" altLang="en-US" sz="2400" b="1" dirty="0"/>
              <a:t> </a:t>
            </a:r>
            <a:r>
              <a:rPr lang="en-US" altLang="en-US" sz="2400" b="1" dirty="0" smtClean="0"/>
              <a:t>     Presenter</a:t>
            </a:r>
            <a:r>
              <a:rPr lang="en-US" altLang="en-US" sz="2400" b="1" dirty="0"/>
              <a:t>:</a:t>
            </a:r>
            <a:r>
              <a:rPr lang="en-US" altLang="en-US" sz="2400" dirty="0"/>
              <a:t>	</a:t>
            </a:r>
            <a:r>
              <a:rPr lang="en-US" altLang="en-US" sz="2400" b="1" dirty="0" err="1"/>
              <a:t>Caroll</a:t>
            </a:r>
            <a:r>
              <a:rPr lang="en-US" altLang="en-US" sz="2400" b="1" dirty="0"/>
              <a:t> Camacho</a:t>
            </a:r>
          </a:p>
          <a:p>
            <a:pPr>
              <a:spcBef>
                <a:spcPts val="0"/>
              </a:spcBef>
              <a:buNone/>
            </a:pPr>
            <a:r>
              <a:rPr lang="en-US" altLang="en-US" sz="2400" dirty="0"/>
              <a:t>		</a:t>
            </a:r>
            <a:r>
              <a:rPr lang="en-US" sz="2200" dirty="0" smtClean="0"/>
              <a:t>Export </a:t>
            </a:r>
            <a:r>
              <a:rPr lang="en-US" sz="2200" dirty="0"/>
              <a:t>Sundries Analyst</a:t>
            </a:r>
          </a:p>
          <a:p>
            <a:pPr>
              <a:spcBef>
                <a:spcPts val="0"/>
              </a:spcBef>
              <a:buNone/>
            </a:pPr>
            <a:r>
              <a:rPr lang="en-US" sz="2200" dirty="0"/>
              <a:t>		International Trade </a:t>
            </a:r>
          </a:p>
          <a:p>
            <a:pPr>
              <a:spcBef>
                <a:spcPts val="0"/>
              </a:spcBef>
              <a:buNone/>
            </a:pPr>
            <a:r>
              <a:rPr lang="en-US" sz="2200" dirty="0"/>
              <a:t>		Micro Analysis Branch</a:t>
            </a:r>
          </a:p>
          <a:p>
            <a:pPr eaLnBrk="1" hangingPunct="1">
              <a:spcBef>
                <a:spcPct val="0"/>
              </a:spcBef>
              <a:buFontTx/>
              <a:buNone/>
            </a:pPr>
            <a:endParaRPr lang="en-US" altLang="en-US" sz="2400" b="1" i="1" dirty="0" smtClean="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b="1" i="1"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	</a:t>
            </a:r>
            <a:endParaRPr lang="en-US" altLang="en-US" sz="2400" i="1" dirty="0" smtClean="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b="1" i="1" dirty="0">
                <a:latin typeface="Times New Roman" panose="02020603050405020304" pitchFamily="18" charset="0"/>
                <a:cs typeface="Times New Roman" panose="02020603050405020304" pitchFamily="18" charset="0"/>
              </a:rPr>
              <a:t>	</a:t>
            </a:r>
            <a:r>
              <a:rPr lang="en-US" altLang="en-US" sz="2400" b="1" i="1" dirty="0" smtClean="0">
                <a:latin typeface="Times New Roman" panose="02020603050405020304" pitchFamily="18" charset="0"/>
                <a:cs typeface="Times New Roman" panose="02020603050405020304" pitchFamily="18" charset="0"/>
              </a:rPr>
              <a:t>	</a:t>
            </a:r>
            <a:r>
              <a:rPr lang="en-US" altLang="en-US" sz="2400" b="1" i="1" dirty="0">
                <a:latin typeface="Times New Roman" panose="02020603050405020304" pitchFamily="18" charset="0"/>
                <a:cs typeface="Times New Roman" panose="02020603050405020304" pitchFamily="18" charset="0"/>
              </a:rPr>
              <a:t>		</a:t>
            </a:r>
            <a:endParaRPr lang="en-US" altLang="en-US" sz="2400" b="1" i="1" dirty="0" smtClean="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b="1" i="1" dirty="0">
                <a:latin typeface="Times New Roman" panose="02020603050405020304" pitchFamily="18" charset="0"/>
                <a:cs typeface="Times New Roman" panose="02020603050405020304" pitchFamily="18" charset="0"/>
              </a:rPr>
              <a:t>	</a:t>
            </a:r>
            <a:r>
              <a:rPr lang="en-US" altLang="en-US" sz="2400" b="1" i="1" dirty="0" smtClean="0">
                <a:latin typeface="Times New Roman" panose="02020603050405020304" pitchFamily="18" charset="0"/>
                <a:cs typeface="Times New Roman" panose="02020603050405020304" pitchFamily="18" charset="0"/>
              </a:rPr>
              <a:t>	</a:t>
            </a:r>
          </a:p>
          <a:p>
            <a:pPr eaLnBrk="1" hangingPunct="1">
              <a:spcBef>
                <a:spcPct val="0"/>
              </a:spcBef>
              <a:buFontTx/>
              <a:buNone/>
            </a:pPr>
            <a:r>
              <a:rPr lang="en-US" altLang="en-US" sz="2400" b="1" i="1" dirty="0">
                <a:latin typeface="Times New Roman" panose="02020603050405020304" pitchFamily="18" charset="0"/>
                <a:cs typeface="Times New Roman" panose="02020603050405020304" pitchFamily="18" charset="0"/>
              </a:rPr>
              <a:t>	</a:t>
            </a:r>
            <a:r>
              <a:rPr lang="en-US" altLang="en-US" sz="2400" b="1" i="1" dirty="0" smtClean="0">
                <a:latin typeface="Times New Roman" panose="02020603050405020304" pitchFamily="18" charset="0"/>
                <a:cs typeface="Times New Roman" panose="02020603050405020304" pitchFamily="18" charset="0"/>
              </a:rPr>
              <a:t>	</a:t>
            </a:r>
            <a:r>
              <a:rPr lang="en-US" altLang="en-US" sz="2200" b="1" dirty="0" smtClean="0"/>
              <a:t>Eric Gauthier</a:t>
            </a:r>
            <a:r>
              <a:rPr lang="en-US" altLang="en-US" sz="2400" b="1" dirty="0" smtClean="0"/>
              <a:t>	</a:t>
            </a:r>
            <a:r>
              <a:rPr lang="en-US" altLang="en-US" sz="2400" b="1" dirty="0"/>
              <a:t>	</a:t>
            </a:r>
            <a:r>
              <a:rPr lang="en-US" altLang="en-US" sz="2200" b="1" dirty="0"/>
              <a:t>Deborah Rivera Nieves</a:t>
            </a:r>
          </a:p>
          <a:p>
            <a:pPr eaLnBrk="1" hangingPunct="1">
              <a:spcBef>
                <a:spcPct val="0"/>
              </a:spcBef>
              <a:buFontTx/>
              <a:buNone/>
            </a:pPr>
            <a:r>
              <a:rPr lang="en-US" altLang="en-US" sz="2400" dirty="0"/>
              <a:t>	</a:t>
            </a:r>
            <a:r>
              <a:rPr lang="en-US" altLang="en-US" sz="2400" dirty="0" smtClean="0"/>
              <a:t>	</a:t>
            </a:r>
            <a:r>
              <a:rPr lang="en-US" altLang="en-US" sz="2200" dirty="0" smtClean="0"/>
              <a:t>Assistant	</a:t>
            </a:r>
            <a:r>
              <a:rPr lang="en-US" altLang="en-US" sz="2200" dirty="0"/>
              <a:t>	Tech. Assistance</a:t>
            </a:r>
          </a:p>
        </p:txBody>
      </p:sp>
      <p:sp>
        <p:nvSpPr>
          <p:cNvPr id="10" name="TextBox 9"/>
          <p:cNvSpPr txBox="1"/>
          <p:nvPr/>
        </p:nvSpPr>
        <p:spPr>
          <a:xfrm>
            <a:off x="0" y="685800"/>
            <a:ext cx="9144000" cy="707886"/>
          </a:xfrm>
          <a:prstGeom prst="rect">
            <a:avLst/>
          </a:prstGeom>
          <a:noFill/>
        </p:spPr>
        <p:txBody>
          <a:bodyPr wrap="square" rtlCol="0">
            <a:spAutoFit/>
          </a:bodyPr>
          <a:lstStyle/>
          <a:p>
            <a:pPr algn="ctr"/>
            <a:r>
              <a:rPr lang="en-US" sz="4000" b="1" dirty="0" err="1">
                <a:solidFill>
                  <a:srgbClr val="0070C0"/>
                </a:solidFill>
                <a:effectLst>
                  <a:outerShdw blurRad="38100" dist="38100" dir="2700000" algn="tl">
                    <a:srgbClr val="000000">
                      <a:alpha val="43137"/>
                    </a:srgbClr>
                  </a:outerShdw>
                </a:effectLst>
                <a:latin typeface="+mj-lt"/>
              </a:rPr>
              <a:t>P</a:t>
            </a:r>
            <a:r>
              <a:rPr lang="en-US" sz="4000" b="1" dirty="0" err="1" smtClean="0">
                <a:solidFill>
                  <a:srgbClr val="0070C0"/>
                </a:solidFill>
                <a:effectLst>
                  <a:outerShdw blurRad="38100" dist="38100" dir="2700000" algn="tl">
                    <a:srgbClr val="000000">
                      <a:alpha val="43137"/>
                    </a:srgbClr>
                  </a:outerShdw>
                </a:effectLst>
                <a:latin typeface="+mj-lt"/>
              </a:rPr>
              <a:t>resentadores</a:t>
            </a:r>
            <a:endParaRPr lang="en-US" sz="4000" b="1" dirty="0">
              <a:solidFill>
                <a:srgbClr val="0070C0"/>
              </a:solidFill>
              <a:effectLst>
                <a:outerShdw blurRad="38100" dist="38100" dir="2700000" algn="tl">
                  <a:srgbClr val="000000">
                    <a:alpha val="43137"/>
                  </a:srgbClr>
                </a:outerShdw>
              </a:effectLst>
              <a:latin typeface="+mj-lt"/>
            </a:endParaRPr>
          </a:p>
        </p:txBody>
      </p:sp>
      <p:sp>
        <p:nvSpPr>
          <p:cNvPr id="6" name="TextBox 5"/>
          <p:cNvSpPr txBox="1"/>
          <p:nvPr/>
        </p:nvSpPr>
        <p:spPr>
          <a:xfrm>
            <a:off x="5791200" y="6019800"/>
            <a:ext cx="3124200" cy="646331"/>
          </a:xfrm>
          <a:prstGeom prst="rect">
            <a:avLst/>
          </a:prstGeom>
          <a:noFill/>
          <a:ln w="25400">
            <a:solidFill>
              <a:schemeClr val="accent1"/>
            </a:solidFill>
          </a:ln>
        </p:spPr>
        <p:txBody>
          <a:bodyPr wrap="square" rtlCol="0">
            <a:spAutoFit/>
          </a:bodyPr>
          <a:lstStyle/>
          <a:p>
            <a:r>
              <a:rPr lang="en-US" dirty="0" smtClean="0"/>
              <a:t>Call In Number: 800-988-9795</a:t>
            </a:r>
            <a:r>
              <a:rPr lang="en-US" dirty="0"/>
              <a:t> </a:t>
            </a:r>
            <a:endParaRPr lang="en-US" dirty="0" smtClean="0"/>
          </a:p>
          <a:p>
            <a:r>
              <a:rPr lang="en-US" dirty="0" smtClean="0"/>
              <a:t>Access Code: 1970218</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678900"/>
            <a:ext cx="2133600" cy="3197900"/>
          </a:xfrm>
          <a:prstGeom prst="rect">
            <a:avLst/>
          </a:prstGeom>
        </p:spPr>
      </p:pic>
    </p:spTree>
    <p:extLst>
      <p:ext uri="{BB962C8B-B14F-4D97-AF65-F5344CB8AC3E}">
        <p14:creationId xmlns:p14="http://schemas.microsoft.com/office/powerpoint/2010/main" val="424378344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98919" y="1113266"/>
            <a:ext cx="4343400" cy="4774732"/>
            <a:chOff x="98919" y="741333"/>
            <a:chExt cx="4343400" cy="4774732"/>
          </a:xfrm>
        </p:grpSpPr>
        <p:grpSp>
          <p:nvGrpSpPr>
            <p:cNvPr id="29" name="Group 28"/>
            <p:cNvGrpSpPr/>
            <p:nvPr/>
          </p:nvGrpSpPr>
          <p:grpSpPr>
            <a:xfrm>
              <a:off x="1441944" y="741333"/>
              <a:ext cx="2139455" cy="1143000"/>
              <a:chOff x="1441944" y="741333"/>
              <a:chExt cx="2139455" cy="1143000"/>
            </a:xfrm>
          </p:grpSpPr>
          <p:sp>
            <p:nvSpPr>
              <p:cNvPr id="373779" name="Text Box 19"/>
              <p:cNvSpPr txBox="1">
                <a:spLocks noChangeArrowheads="1"/>
              </p:cNvSpPr>
              <p:nvPr/>
            </p:nvSpPr>
            <p:spPr bwMode="auto">
              <a:xfrm>
                <a:off x="2270618" y="1178675"/>
                <a:ext cx="1310781" cy="461665"/>
              </a:xfrm>
              <a:prstGeom prst="rect">
                <a:avLst/>
              </a:prstGeom>
              <a:noFill/>
              <a:ln w="9525">
                <a:noFill/>
                <a:miter lim="800000"/>
                <a:headEnd/>
                <a:tailEnd/>
              </a:ln>
              <a:effectLst/>
            </p:spPr>
            <p:txBody>
              <a:bodyPr wrap="square">
                <a:spAutoFit/>
              </a:bodyPr>
              <a:lstStyle/>
              <a:p>
                <a:pPr algn="ctr">
                  <a:spcBef>
                    <a:spcPct val="50000"/>
                  </a:spcBef>
                  <a:defRPr/>
                </a:pPr>
                <a:r>
                  <a:rPr lang="en-US" sz="2400" b="1" dirty="0" smtClean="0"/>
                  <a:t>$ 40,000 </a:t>
                </a:r>
                <a:endParaRPr lang="en-US" sz="2400" b="1" dirty="0"/>
              </a:p>
            </p:txBody>
          </p:sp>
          <p:pic>
            <p:nvPicPr>
              <p:cNvPr id="8217"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1944" y="741333"/>
                <a:ext cx="8286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24" name="Text Box 25"/>
            <p:cNvSpPr txBox="1">
              <a:spLocks noChangeArrowheads="1"/>
            </p:cNvSpPr>
            <p:nvPr/>
          </p:nvSpPr>
          <p:spPr bwMode="auto">
            <a:xfrm>
              <a:off x="1600200" y="4199541"/>
              <a:ext cx="1600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algn="ctr" eaLnBrk="0" fontAlgn="base" hangingPunct="0">
                <a:spcBef>
                  <a:spcPct val="0"/>
                </a:spcBef>
                <a:spcAft>
                  <a:spcPct val="0"/>
                </a:spcAft>
                <a:defRPr sz="2400">
                  <a:solidFill>
                    <a:schemeClr val="tx2"/>
                  </a:solidFill>
                  <a:latin typeface="Arial" charset="0"/>
                </a:defRPr>
              </a:lvl6pPr>
              <a:lvl7pPr marL="2971800" indent="-228600" algn="ctr" eaLnBrk="0" fontAlgn="base" hangingPunct="0">
                <a:spcBef>
                  <a:spcPct val="0"/>
                </a:spcBef>
                <a:spcAft>
                  <a:spcPct val="0"/>
                </a:spcAft>
                <a:defRPr sz="2400">
                  <a:solidFill>
                    <a:schemeClr val="tx2"/>
                  </a:solidFill>
                  <a:latin typeface="Arial" charset="0"/>
                </a:defRPr>
              </a:lvl7pPr>
              <a:lvl8pPr marL="3429000" indent="-228600" algn="ctr" eaLnBrk="0" fontAlgn="base" hangingPunct="0">
                <a:spcBef>
                  <a:spcPct val="0"/>
                </a:spcBef>
                <a:spcAft>
                  <a:spcPct val="0"/>
                </a:spcAft>
                <a:defRPr sz="2400">
                  <a:solidFill>
                    <a:schemeClr val="tx2"/>
                  </a:solidFill>
                  <a:latin typeface="Arial" charset="0"/>
                </a:defRPr>
              </a:lvl8pPr>
              <a:lvl9pPr marL="3886200" indent="-228600" algn="ctr" eaLnBrk="0" fontAlgn="base" hangingPunct="0">
                <a:spcBef>
                  <a:spcPct val="0"/>
                </a:spcBef>
                <a:spcAft>
                  <a:spcPct val="0"/>
                </a:spcAft>
                <a:defRPr sz="2400">
                  <a:solidFill>
                    <a:schemeClr val="tx2"/>
                  </a:solidFill>
                  <a:latin typeface="Arial" charset="0"/>
                </a:defRPr>
              </a:lvl9pPr>
            </a:lstStyle>
            <a:p>
              <a:pPr algn="ctr" eaLnBrk="1" hangingPunct="1">
                <a:spcBef>
                  <a:spcPct val="50000"/>
                </a:spcBef>
              </a:pPr>
              <a:endParaRPr lang="en-US" sz="2000" b="1" dirty="0">
                <a:solidFill>
                  <a:schemeClr val="tx1"/>
                </a:solidFill>
                <a:latin typeface="+mn-lt"/>
              </a:endParaRPr>
            </a:p>
          </p:txBody>
        </p:sp>
        <p:grpSp>
          <p:nvGrpSpPr>
            <p:cNvPr id="28" name="Group 27"/>
            <p:cNvGrpSpPr/>
            <p:nvPr/>
          </p:nvGrpSpPr>
          <p:grpSpPr>
            <a:xfrm>
              <a:off x="98919" y="1999503"/>
              <a:ext cx="4343400" cy="3516562"/>
              <a:chOff x="98919" y="1999503"/>
              <a:chExt cx="4343400" cy="3516562"/>
            </a:xfrm>
          </p:grpSpPr>
          <p:sp>
            <p:nvSpPr>
              <p:cNvPr id="8198" name="Text Box 21"/>
              <p:cNvSpPr txBox="1">
                <a:spLocks noChangeArrowheads="1"/>
              </p:cNvSpPr>
              <p:nvPr/>
            </p:nvSpPr>
            <p:spPr bwMode="auto">
              <a:xfrm>
                <a:off x="457200" y="1999503"/>
                <a:ext cx="398511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algn="ctr" eaLnBrk="0" fontAlgn="base" hangingPunct="0">
                  <a:spcBef>
                    <a:spcPct val="0"/>
                  </a:spcBef>
                  <a:spcAft>
                    <a:spcPct val="0"/>
                  </a:spcAft>
                  <a:defRPr sz="2400">
                    <a:solidFill>
                      <a:schemeClr val="tx2"/>
                    </a:solidFill>
                    <a:latin typeface="Arial" charset="0"/>
                  </a:defRPr>
                </a:lvl6pPr>
                <a:lvl7pPr marL="2971800" indent="-228600" algn="ctr" eaLnBrk="0" fontAlgn="base" hangingPunct="0">
                  <a:spcBef>
                    <a:spcPct val="0"/>
                  </a:spcBef>
                  <a:spcAft>
                    <a:spcPct val="0"/>
                  </a:spcAft>
                  <a:defRPr sz="2400">
                    <a:solidFill>
                      <a:schemeClr val="tx2"/>
                    </a:solidFill>
                    <a:latin typeface="Arial" charset="0"/>
                  </a:defRPr>
                </a:lvl7pPr>
                <a:lvl8pPr marL="3429000" indent="-228600" algn="ctr" eaLnBrk="0" fontAlgn="base" hangingPunct="0">
                  <a:spcBef>
                    <a:spcPct val="0"/>
                  </a:spcBef>
                  <a:spcAft>
                    <a:spcPct val="0"/>
                  </a:spcAft>
                  <a:defRPr sz="2400">
                    <a:solidFill>
                      <a:schemeClr val="tx2"/>
                    </a:solidFill>
                    <a:latin typeface="Arial" charset="0"/>
                  </a:defRPr>
                </a:lvl8pPr>
                <a:lvl9pPr marL="3886200" indent="-228600" algn="ctr" eaLnBrk="0" fontAlgn="base" hangingPunct="0">
                  <a:spcBef>
                    <a:spcPct val="0"/>
                  </a:spcBef>
                  <a:spcAft>
                    <a:spcPct val="0"/>
                  </a:spcAft>
                  <a:defRPr sz="2400">
                    <a:solidFill>
                      <a:schemeClr val="tx2"/>
                    </a:solidFill>
                    <a:latin typeface="Arial" charset="0"/>
                  </a:defRPr>
                </a:lvl9pPr>
              </a:lstStyle>
              <a:p>
                <a:pPr algn="ctr" eaLnBrk="1" hangingPunct="1">
                  <a:spcBef>
                    <a:spcPct val="50000"/>
                  </a:spcBef>
                </a:pPr>
                <a:r>
                  <a:rPr lang="en-US" altLang="en-US" b="1" dirty="0" err="1">
                    <a:solidFill>
                      <a:srgbClr val="000000"/>
                    </a:solidFill>
                    <a:latin typeface="Calibri" pitchFamily="34" charset="0"/>
                  </a:rPr>
                  <a:t>Cartuchos</a:t>
                </a:r>
                <a:r>
                  <a:rPr lang="en-US" altLang="en-US" b="1" dirty="0">
                    <a:solidFill>
                      <a:srgbClr val="000000"/>
                    </a:solidFill>
                    <a:latin typeface="Calibri" pitchFamily="34" charset="0"/>
                  </a:rPr>
                  <a:t> de </a:t>
                </a:r>
                <a:r>
                  <a:rPr lang="en-US" altLang="en-US" b="1" dirty="0" err="1" smtClean="0">
                    <a:solidFill>
                      <a:srgbClr val="000000"/>
                    </a:solidFill>
                    <a:latin typeface="Calibri" pitchFamily="34" charset="0"/>
                  </a:rPr>
                  <a:t>Tinta</a:t>
                </a:r>
                <a:endParaRPr lang="en-US" altLang="en-US" b="1" dirty="0">
                  <a:solidFill>
                    <a:srgbClr val="000000"/>
                  </a:solidFill>
                  <a:latin typeface="Calibri" pitchFamily="34" charset="0"/>
                </a:endParaRPr>
              </a:p>
              <a:p>
                <a:pPr algn="ctr" eaLnBrk="1" hangingPunct="1">
                  <a:spcBef>
                    <a:spcPct val="50000"/>
                  </a:spcBef>
                </a:pPr>
                <a:r>
                  <a:rPr lang="en-US" b="1" dirty="0">
                    <a:solidFill>
                      <a:srgbClr val="000000"/>
                    </a:solidFill>
                    <a:latin typeface="Calibri" pitchFamily="34" charset="0"/>
                  </a:rPr>
                  <a:t>Schedule B - 8443.99.2210</a:t>
                </a:r>
                <a:r>
                  <a:rPr lang="en-US" altLang="en-US" b="1" dirty="0">
                    <a:solidFill>
                      <a:srgbClr val="000000"/>
                    </a:solidFill>
                    <a:latin typeface="Calibri" pitchFamily="34" charset="0"/>
                  </a:rPr>
                  <a:t> </a:t>
                </a:r>
              </a:p>
            </p:txBody>
          </p:sp>
          <p:pic>
            <p:nvPicPr>
              <p:cNvPr id="8215" name="Picture 17"/>
              <p:cNvPicPr>
                <a:picLocks noChangeAspect="1" noChangeArrowheads="1"/>
              </p:cNvPicPr>
              <p:nvPr/>
            </p:nvPicPr>
            <p:blipFill rotWithShape="1">
              <a:blip r:embed="rId4">
                <a:extLst>
                  <a:ext uri="{28A0092B-C50C-407E-A947-70E740481C1C}">
                    <a14:useLocalDpi xmlns:a14="http://schemas.microsoft.com/office/drawing/2010/main" val="0"/>
                  </a:ext>
                </a:extLst>
              </a:blip>
              <a:srcRect l="5645" r="5319" b="2290"/>
              <a:stretch/>
            </p:blipFill>
            <p:spPr bwMode="auto">
              <a:xfrm>
                <a:off x="1074354" y="3224025"/>
                <a:ext cx="2735646" cy="158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0" name="Text Box 42"/>
              <p:cNvSpPr txBox="1">
                <a:spLocks noChangeArrowheads="1"/>
              </p:cNvSpPr>
              <p:nvPr/>
            </p:nvSpPr>
            <p:spPr bwMode="auto">
              <a:xfrm>
                <a:off x="98919" y="4500402"/>
                <a:ext cx="4343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algn="ctr" eaLnBrk="0" fontAlgn="base" hangingPunct="0">
                  <a:spcBef>
                    <a:spcPct val="0"/>
                  </a:spcBef>
                  <a:spcAft>
                    <a:spcPct val="0"/>
                  </a:spcAft>
                  <a:defRPr sz="2400">
                    <a:solidFill>
                      <a:schemeClr val="tx2"/>
                    </a:solidFill>
                    <a:latin typeface="Arial" charset="0"/>
                  </a:defRPr>
                </a:lvl6pPr>
                <a:lvl7pPr marL="2971800" indent="-228600" algn="ctr" eaLnBrk="0" fontAlgn="base" hangingPunct="0">
                  <a:spcBef>
                    <a:spcPct val="0"/>
                  </a:spcBef>
                  <a:spcAft>
                    <a:spcPct val="0"/>
                  </a:spcAft>
                  <a:defRPr sz="2400">
                    <a:solidFill>
                      <a:schemeClr val="tx2"/>
                    </a:solidFill>
                    <a:latin typeface="Arial" charset="0"/>
                  </a:defRPr>
                </a:lvl7pPr>
                <a:lvl8pPr marL="3429000" indent="-228600" algn="ctr" eaLnBrk="0" fontAlgn="base" hangingPunct="0">
                  <a:spcBef>
                    <a:spcPct val="0"/>
                  </a:spcBef>
                  <a:spcAft>
                    <a:spcPct val="0"/>
                  </a:spcAft>
                  <a:defRPr sz="2400">
                    <a:solidFill>
                      <a:schemeClr val="tx2"/>
                    </a:solidFill>
                    <a:latin typeface="Arial" charset="0"/>
                  </a:defRPr>
                </a:lvl8pPr>
                <a:lvl9pPr marL="3886200" indent="-228600" algn="ctr" eaLnBrk="0" fontAlgn="base" hangingPunct="0">
                  <a:spcBef>
                    <a:spcPct val="0"/>
                  </a:spcBef>
                  <a:spcAft>
                    <a:spcPct val="0"/>
                  </a:spcAft>
                  <a:defRPr sz="2400">
                    <a:solidFill>
                      <a:schemeClr val="tx2"/>
                    </a:solidFill>
                    <a:latin typeface="Arial" charset="0"/>
                  </a:defRPr>
                </a:lvl9pPr>
              </a:lstStyle>
              <a:p>
                <a:pPr algn="ctr" eaLnBrk="1" hangingPunct="1">
                  <a:spcBef>
                    <a:spcPct val="50000"/>
                  </a:spcBef>
                </a:pPr>
                <a:endParaRPr lang="en-US" altLang="en-US" b="1" dirty="0" smtClean="0">
                  <a:solidFill>
                    <a:srgbClr val="000000"/>
                  </a:solidFill>
                  <a:latin typeface="Calibri" pitchFamily="34" charset="0"/>
                </a:endParaRPr>
              </a:p>
              <a:p>
                <a:pPr algn="ctr" eaLnBrk="1" hangingPunct="1">
                  <a:spcBef>
                    <a:spcPct val="50000"/>
                  </a:spcBef>
                </a:pPr>
                <a:r>
                  <a:rPr lang="en-US" altLang="en-US" b="1" dirty="0" smtClean="0">
                    <a:solidFill>
                      <a:srgbClr val="000000"/>
                    </a:solidFill>
                    <a:latin typeface="Calibri" pitchFamily="34" charset="0"/>
                  </a:rPr>
                  <a:t>UOM/</a:t>
                </a:r>
                <a:r>
                  <a:rPr lang="en-US" altLang="en-US" b="1" dirty="0" err="1" smtClean="0">
                    <a:solidFill>
                      <a:srgbClr val="000000"/>
                    </a:solidFill>
                    <a:latin typeface="Calibri" pitchFamily="34" charset="0"/>
                  </a:rPr>
                  <a:t>Qty</a:t>
                </a:r>
                <a:r>
                  <a:rPr lang="en-US" altLang="en-US" b="1" dirty="0" smtClean="0">
                    <a:solidFill>
                      <a:srgbClr val="000000"/>
                    </a:solidFill>
                    <a:latin typeface="Calibri" pitchFamily="34" charset="0"/>
                  </a:rPr>
                  <a:t>: No.</a:t>
                </a:r>
                <a:endParaRPr lang="en-US" b="1" dirty="0">
                  <a:solidFill>
                    <a:schemeClr val="tx1"/>
                  </a:solidFill>
                  <a:latin typeface="+mn-lt"/>
                </a:endParaRPr>
              </a:p>
            </p:txBody>
          </p:sp>
        </p:grpSp>
      </p:grpSp>
      <p:grpSp>
        <p:nvGrpSpPr>
          <p:cNvPr id="12" name="Group 11"/>
          <p:cNvGrpSpPr/>
          <p:nvPr/>
        </p:nvGrpSpPr>
        <p:grpSpPr>
          <a:xfrm>
            <a:off x="4343400" y="1177203"/>
            <a:ext cx="3809999" cy="3851997"/>
            <a:chOff x="4377568" y="778291"/>
            <a:chExt cx="3809999" cy="3851997"/>
          </a:xfrm>
        </p:grpSpPr>
        <p:grpSp>
          <p:nvGrpSpPr>
            <p:cNvPr id="9" name="Group 8"/>
            <p:cNvGrpSpPr/>
            <p:nvPr/>
          </p:nvGrpSpPr>
          <p:grpSpPr>
            <a:xfrm>
              <a:off x="5277592" y="778291"/>
              <a:ext cx="2576326" cy="1066800"/>
              <a:chOff x="4912193" y="688976"/>
              <a:chExt cx="2576326" cy="1066800"/>
            </a:xfrm>
          </p:grpSpPr>
          <p:pic>
            <p:nvPicPr>
              <p:cNvPr id="8203"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9914" y="688976"/>
                <a:ext cx="87860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1600">
                    <a:solidFill>
                      <a:srgbClr val="000000"/>
                    </a:solidFill>
                    <a:miter lim="800000"/>
                    <a:headEnd/>
                    <a:tailEnd/>
                  </a14:hiddenLine>
                </a:ext>
              </a:extLst>
            </p:spPr>
          </p:pic>
          <p:sp>
            <p:nvSpPr>
              <p:cNvPr id="373790" name="Rectangle 30"/>
              <p:cNvSpPr>
                <a:spLocks noChangeArrowheads="1"/>
              </p:cNvSpPr>
              <p:nvPr/>
            </p:nvSpPr>
            <p:spPr bwMode="auto">
              <a:xfrm>
                <a:off x="4912193" y="1060443"/>
                <a:ext cx="1726755" cy="461665"/>
              </a:xfrm>
              <a:prstGeom prst="rect">
                <a:avLst/>
              </a:prstGeom>
              <a:noFill/>
              <a:ln w="101600">
                <a:noFill/>
                <a:miter lim="800000"/>
                <a:headEnd/>
                <a:tailEnd/>
              </a:ln>
              <a:effectLst/>
            </p:spPr>
            <p:txBody>
              <a:bodyPr wrap="none">
                <a:spAutoFit/>
              </a:bodyPr>
              <a:lstStyle/>
              <a:p>
                <a:pPr algn="ctr">
                  <a:spcBef>
                    <a:spcPct val="50000"/>
                  </a:spcBef>
                  <a:defRPr/>
                </a:pPr>
                <a:r>
                  <a:rPr lang="en-US" sz="2400" b="1" dirty="0" smtClean="0"/>
                  <a:t>$ 4,000,0</a:t>
                </a:r>
                <a:r>
                  <a:rPr lang="en-US" sz="2400" b="1" dirty="0" smtClean="0">
                    <a:solidFill>
                      <a:srgbClr val="FF0000"/>
                    </a:solidFill>
                  </a:rPr>
                  <a:t>00</a:t>
                </a:r>
                <a:r>
                  <a:rPr lang="en-US" sz="2400" b="1" dirty="0" smtClean="0"/>
                  <a:t> </a:t>
                </a:r>
                <a:endParaRPr lang="en-US" sz="2400" b="1" dirty="0"/>
              </a:p>
            </p:txBody>
          </p:sp>
        </p:grpSp>
        <p:grpSp>
          <p:nvGrpSpPr>
            <p:cNvPr id="10" name="Group 9"/>
            <p:cNvGrpSpPr/>
            <p:nvPr/>
          </p:nvGrpSpPr>
          <p:grpSpPr>
            <a:xfrm>
              <a:off x="4377568" y="1963288"/>
              <a:ext cx="3809999" cy="2667000"/>
              <a:chOff x="4225140" y="1794219"/>
              <a:chExt cx="3809999" cy="2667000"/>
            </a:xfrm>
          </p:grpSpPr>
          <p:pic>
            <p:nvPicPr>
              <p:cNvPr id="8213" name="Picture 3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51" t="3546" r="-1" b="5674"/>
              <a:stretch/>
            </p:blipFill>
            <p:spPr bwMode="auto">
              <a:xfrm>
                <a:off x="5047188" y="3120591"/>
                <a:ext cx="2260992" cy="134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1600">
                    <a:solidFill>
                      <a:srgbClr val="000000"/>
                    </a:solidFill>
                    <a:miter lim="800000"/>
                    <a:headEnd/>
                    <a:tailEnd/>
                  </a14:hiddenLine>
                </a:ext>
              </a:extLst>
            </p:spPr>
          </p:pic>
          <p:sp>
            <p:nvSpPr>
              <p:cNvPr id="8214" name="Text Box 33"/>
              <p:cNvSpPr txBox="1">
                <a:spLocks noChangeArrowheads="1"/>
              </p:cNvSpPr>
              <p:nvPr/>
            </p:nvSpPr>
            <p:spPr bwMode="auto">
              <a:xfrm>
                <a:off x="4225140" y="1794219"/>
                <a:ext cx="380999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1600">
                    <a:solidFill>
                      <a:srgbClr val="000000"/>
                    </a:solidFill>
                    <a:miter lim="800000"/>
                    <a:headEnd/>
                    <a:tailEnd/>
                  </a14:hiddenLine>
                </a:ext>
              </a:extLst>
            </p:spPr>
            <p:txBody>
              <a:bodyPr wrap="square">
                <a:spAutoFit/>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algn="ctr" eaLnBrk="0" fontAlgn="base" hangingPunct="0">
                  <a:spcBef>
                    <a:spcPct val="0"/>
                  </a:spcBef>
                  <a:spcAft>
                    <a:spcPct val="0"/>
                  </a:spcAft>
                  <a:defRPr sz="2400">
                    <a:solidFill>
                      <a:schemeClr val="tx2"/>
                    </a:solidFill>
                    <a:latin typeface="Arial" charset="0"/>
                  </a:defRPr>
                </a:lvl6pPr>
                <a:lvl7pPr marL="2971800" indent="-228600" algn="ctr" eaLnBrk="0" fontAlgn="base" hangingPunct="0">
                  <a:spcBef>
                    <a:spcPct val="0"/>
                  </a:spcBef>
                  <a:spcAft>
                    <a:spcPct val="0"/>
                  </a:spcAft>
                  <a:defRPr sz="2400">
                    <a:solidFill>
                      <a:schemeClr val="tx2"/>
                    </a:solidFill>
                    <a:latin typeface="Arial" charset="0"/>
                  </a:defRPr>
                </a:lvl7pPr>
                <a:lvl8pPr marL="3429000" indent="-228600" algn="ctr" eaLnBrk="0" fontAlgn="base" hangingPunct="0">
                  <a:spcBef>
                    <a:spcPct val="0"/>
                  </a:spcBef>
                  <a:spcAft>
                    <a:spcPct val="0"/>
                  </a:spcAft>
                  <a:defRPr sz="2400">
                    <a:solidFill>
                      <a:schemeClr val="tx2"/>
                    </a:solidFill>
                    <a:latin typeface="Arial" charset="0"/>
                  </a:defRPr>
                </a:lvl8pPr>
                <a:lvl9pPr marL="3886200" indent="-228600" algn="ctr" eaLnBrk="0" fontAlgn="base" hangingPunct="0">
                  <a:spcBef>
                    <a:spcPct val="0"/>
                  </a:spcBef>
                  <a:spcAft>
                    <a:spcPct val="0"/>
                  </a:spcAft>
                  <a:defRPr sz="2400">
                    <a:solidFill>
                      <a:schemeClr val="tx2"/>
                    </a:solidFill>
                    <a:latin typeface="Arial" charset="0"/>
                  </a:defRPr>
                </a:lvl9pPr>
              </a:lstStyle>
              <a:p>
                <a:pPr algn="ctr" eaLnBrk="1" hangingPunct="1">
                  <a:spcBef>
                    <a:spcPct val="50000"/>
                  </a:spcBef>
                </a:pPr>
                <a:r>
                  <a:rPr lang="en-US" altLang="en-US" b="1" dirty="0" err="1">
                    <a:solidFill>
                      <a:srgbClr val="FF0000"/>
                    </a:solidFill>
                    <a:latin typeface="Calibri" pitchFamily="34" charset="0"/>
                  </a:rPr>
                  <a:t>Cartuchos</a:t>
                </a:r>
                <a:r>
                  <a:rPr lang="en-US" altLang="en-US" b="1" dirty="0">
                    <a:solidFill>
                      <a:srgbClr val="FF0000"/>
                    </a:solidFill>
                    <a:latin typeface="Calibri" pitchFamily="34" charset="0"/>
                  </a:rPr>
                  <a:t> de </a:t>
                </a:r>
                <a:r>
                  <a:rPr lang="en-US" altLang="en-US" b="1" dirty="0" err="1" smtClean="0">
                    <a:solidFill>
                      <a:srgbClr val="FF0000"/>
                    </a:solidFill>
                    <a:latin typeface="Calibri" pitchFamily="34" charset="0"/>
                  </a:rPr>
                  <a:t>Balas</a:t>
                </a:r>
                <a:endParaRPr lang="en-US" altLang="en-US" b="1" dirty="0" smtClean="0">
                  <a:solidFill>
                    <a:srgbClr val="FF0000"/>
                  </a:solidFill>
                  <a:latin typeface="Calibri" pitchFamily="34" charset="0"/>
                </a:endParaRPr>
              </a:p>
              <a:p>
                <a:pPr algn="ctr" eaLnBrk="1" hangingPunct="1">
                  <a:spcBef>
                    <a:spcPct val="50000"/>
                  </a:spcBef>
                </a:pPr>
                <a:r>
                  <a:rPr lang="en-US" b="1" dirty="0">
                    <a:solidFill>
                      <a:srgbClr val="FF0000"/>
                    </a:solidFill>
                    <a:latin typeface="Calibri" pitchFamily="34" charset="0"/>
                  </a:rPr>
                  <a:t>Schedule B – 9306.30.4130</a:t>
                </a:r>
                <a:r>
                  <a:rPr lang="en-US" altLang="en-US" b="1" dirty="0">
                    <a:solidFill>
                      <a:srgbClr val="FF0000"/>
                    </a:solidFill>
                    <a:latin typeface="Calibri" pitchFamily="34" charset="0"/>
                  </a:rPr>
                  <a:t> </a:t>
                </a:r>
              </a:p>
              <a:p>
                <a:pPr algn="ctr" eaLnBrk="1" hangingPunct="1">
                  <a:spcBef>
                    <a:spcPct val="50000"/>
                  </a:spcBef>
                </a:pPr>
                <a:endParaRPr lang="en-US" altLang="en-US" dirty="0">
                  <a:solidFill>
                    <a:srgbClr val="000000"/>
                  </a:solidFill>
                  <a:latin typeface="Calibri" pitchFamily="34" charset="0"/>
                </a:endParaRPr>
              </a:p>
            </p:txBody>
          </p:sp>
        </p:grpSp>
      </p:grpSp>
      <p:sp>
        <p:nvSpPr>
          <p:cNvPr id="2" name="Title 1"/>
          <p:cNvSpPr>
            <a:spLocks noGrp="1"/>
          </p:cNvSpPr>
          <p:nvPr>
            <p:ph type="title" idx="4294967295"/>
          </p:nvPr>
        </p:nvSpPr>
        <p:spPr>
          <a:xfrm>
            <a:off x="0" y="381000"/>
            <a:ext cx="9144000" cy="1143000"/>
          </a:xfrm>
          <a:prstGeom prst="rect">
            <a:avLst/>
          </a:prstGeom>
        </p:spPr>
        <p:txBody>
          <a:bodyPr/>
          <a:lstStyle/>
          <a:p>
            <a:r>
              <a:rPr lang="en-US" sz="4000" b="1" dirty="0" err="1">
                <a:solidFill>
                  <a:srgbClr val="0070C0"/>
                </a:solidFill>
                <a:effectLst>
                  <a:outerShdw blurRad="38100" dist="38100" dir="2700000" algn="tl">
                    <a:srgbClr val="000000">
                      <a:alpha val="43137"/>
                    </a:srgbClr>
                  </a:outerShdw>
                </a:effectLst>
                <a:latin typeface="+mj-lt"/>
              </a:rPr>
              <a:t>Errores</a:t>
            </a:r>
            <a:r>
              <a:rPr lang="en-US" sz="4000" b="1" dirty="0">
                <a:solidFill>
                  <a:srgbClr val="0070C0"/>
                </a:solidFill>
                <a:effectLst>
                  <a:outerShdw blurRad="38100" dist="38100" dir="2700000" algn="tl">
                    <a:srgbClr val="000000">
                      <a:alpha val="43137"/>
                    </a:srgbClr>
                  </a:outerShdw>
                </a:effectLst>
                <a:latin typeface="+mj-lt"/>
              </a:rPr>
              <a:t> </a:t>
            </a:r>
            <a:r>
              <a:rPr lang="en-US" sz="4000" b="1" dirty="0" err="1">
                <a:solidFill>
                  <a:srgbClr val="0070C0"/>
                </a:solidFill>
                <a:effectLst>
                  <a:outerShdw blurRad="38100" dist="38100" dir="2700000" algn="tl">
                    <a:srgbClr val="000000">
                      <a:alpha val="43137"/>
                    </a:srgbClr>
                  </a:outerShdw>
                </a:effectLst>
                <a:latin typeface="+mj-lt"/>
              </a:rPr>
              <a:t>Potenciales</a:t>
            </a:r>
            <a:endParaRPr lang="en-US" sz="4000" b="1" dirty="0">
              <a:solidFill>
                <a:srgbClr val="0070C0"/>
              </a:solidFill>
              <a:effectLst>
                <a:outerShdw blurRad="38100" dist="38100" dir="2700000" algn="tl">
                  <a:srgbClr val="000000">
                    <a:alpha val="43137"/>
                  </a:srgbClr>
                </a:outerShdw>
              </a:effectLst>
              <a:latin typeface="+mj-lt"/>
            </a:endParaRPr>
          </a:p>
        </p:txBody>
      </p:sp>
      <p:sp>
        <p:nvSpPr>
          <p:cNvPr id="21" name="Rectangle 20"/>
          <p:cNvSpPr/>
          <p:nvPr/>
        </p:nvSpPr>
        <p:spPr>
          <a:xfrm>
            <a:off x="8455086" y="6400800"/>
            <a:ext cx="231714" cy="3693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8153400" y="6400800"/>
            <a:ext cx="418704" cy="369332"/>
          </a:xfrm>
          <a:prstGeom prst="rect">
            <a:avLst/>
          </a:prstGeom>
          <a:noFill/>
        </p:spPr>
        <p:txBody>
          <a:bodyPr wrap="none" rtlCol="0">
            <a:spAutoFit/>
          </a:bodyPr>
          <a:lstStyle/>
          <a:p>
            <a:r>
              <a:rPr lang="en-US" dirty="0" smtClean="0"/>
              <a:t>20</a:t>
            </a:r>
            <a:endParaRPr lang="en-US" dirty="0"/>
          </a:p>
        </p:txBody>
      </p:sp>
      <p:sp>
        <p:nvSpPr>
          <p:cNvPr id="23" name="Text Box 42"/>
          <p:cNvSpPr txBox="1">
            <a:spLocks noChangeArrowheads="1"/>
          </p:cNvSpPr>
          <p:nvPr/>
        </p:nvSpPr>
        <p:spPr bwMode="auto">
          <a:xfrm>
            <a:off x="4191000" y="4800600"/>
            <a:ext cx="4343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algn="ctr" eaLnBrk="0" fontAlgn="base" hangingPunct="0">
              <a:spcBef>
                <a:spcPct val="0"/>
              </a:spcBef>
              <a:spcAft>
                <a:spcPct val="0"/>
              </a:spcAft>
              <a:defRPr sz="2400">
                <a:solidFill>
                  <a:schemeClr val="tx2"/>
                </a:solidFill>
                <a:latin typeface="Arial" charset="0"/>
              </a:defRPr>
            </a:lvl6pPr>
            <a:lvl7pPr marL="2971800" indent="-228600" algn="ctr" eaLnBrk="0" fontAlgn="base" hangingPunct="0">
              <a:spcBef>
                <a:spcPct val="0"/>
              </a:spcBef>
              <a:spcAft>
                <a:spcPct val="0"/>
              </a:spcAft>
              <a:defRPr sz="2400">
                <a:solidFill>
                  <a:schemeClr val="tx2"/>
                </a:solidFill>
                <a:latin typeface="Arial" charset="0"/>
              </a:defRPr>
            </a:lvl7pPr>
            <a:lvl8pPr marL="3429000" indent="-228600" algn="ctr" eaLnBrk="0" fontAlgn="base" hangingPunct="0">
              <a:spcBef>
                <a:spcPct val="0"/>
              </a:spcBef>
              <a:spcAft>
                <a:spcPct val="0"/>
              </a:spcAft>
              <a:defRPr sz="2400">
                <a:solidFill>
                  <a:schemeClr val="tx2"/>
                </a:solidFill>
                <a:latin typeface="Arial" charset="0"/>
              </a:defRPr>
            </a:lvl8pPr>
            <a:lvl9pPr marL="3886200" indent="-228600" algn="ctr" eaLnBrk="0" fontAlgn="base" hangingPunct="0">
              <a:spcBef>
                <a:spcPct val="0"/>
              </a:spcBef>
              <a:spcAft>
                <a:spcPct val="0"/>
              </a:spcAft>
              <a:defRPr sz="2400">
                <a:solidFill>
                  <a:schemeClr val="tx2"/>
                </a:solidFill>
                <a:latin typeface="Arial" charset="0"/>
              </a:defRPr>
            </a:lvl9pPr>
          </a:lstStyle>
          <a:p>
            <a:pPr algn="ctr" eaLnBrk="1" hangingPunct="1">
              <a:spcBef>
                <a:spcPct val="50000"/>
              </a:spcBef>
            </a:pPr>
            <a:endParaRPr lang="en-US" altLang="en-US" b="1" dirty="0" smtClean="0">
              <a:solidFill>
                <a:srgbClr val="000000"/>
              </a:solidFill>
              <a:latin typeface="Calibri" pitchFamily="34" charset="0"/>
            </a:endParaRPr>
          </a:p>
          <a:p>
            <a:pPr algn="ctr" eaLnBrk="1" hangingPunct="1">
              <a:spcBef>
                <a:spcPct val="50000"/>
              </a:spcBef>
            </a:pPr>
            <a:r>
              <a:rPr lang="en-US" altLang="en-US" b="1" dirty="0" smtClean="0">
                <a:solidFill>
                  <a:srgbClr val="000000"/>
                </a:solidFill>
                <a:latin typeface="Calibri" pitchFamily="34" charset="0"/>
              </a:rPr>
              <a:t>UOM/</a:t>
            </a:r>
            <a:r>
              <a:rPr lang="en-US" altLang="en-US" b="1" dirty="0" err="1" smtClean="0">
                <a:solidFill>
                  <a:srgbClr val="000000"/>
                </a:solidFill>
                <a:latin typeface="Calibri" pitchFamily="34" charset="0"/>
              </a:rPr>
              <a:t>Qty</a:t>
            </a:r>
            <a:r>
              <a:rPr lang="en-US" altLang="en-US" b="1" dirty="0" smtClean="0">
                <a:solidFill>
                  <a:srgbClr val="000000"/>
                </a:solidFill>
                <a:latin typeface="Calibri" pitchFamily="34" charset="0"/>
              </a:rPr>
              <a:t>: No.</a:t>
            </a:r>
            <a:endParaRPr lang="en-US" b="1" dirty="0">
              <a:solidFill>
                <a:schemeClr val="tx1"/>
              </a:solidFill>
              <a:latin typeface="+mn-lt"/>
            </a:endParaRPr>
          </a:p>
        </p:txBody>
      </p:sp>
    </p:spTree>
    <p:extLst>
      <p:ext uri="{BB962C8B-B14F-4D97-AF65-F5344CB8AC3E}">
        <p14:creationId xmlns:p14="http://schemas.microsoft.com/office/powerpoint/2010/main" val="70812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2895600"/>
          </a:xfrm>
        </p:spPr>
        <p:txBody>
          <a:bodyPr/>
          <a:lstStyle/>
          <a:p>
            <a:r>
              <a:rPr lang="en-US" sz="4000" b="1" dirty="0" smtClean="0">
                <a:solidFill>
                  <a:srgbClr val="0070C0"/>
                </a:solidFill>
                <a:effectLst>
                  <a:outerShdw blurRad="38100" dist="38100" dir="2700000" algn="tl">
                    <a:srgbClr val="000000">
                      <a:alpha val="43137"/>
                    </a:srgbClr>
                  </a:outerShdw>
                </a:effectLst>
                <a:latin typeface="+mj-lt"/>
              </a:rPr>
              <a:t>¿</a:t>
            </a:r>
            <a:r>
              <a:rPr lang="en-US" sz="4000" b="1" dirty="0" err="1" smtClean="0">
                <a:solidFill>
                  <a:srgbClr val="0070C0"/>
                </a:solidFill>
                <a:effectLst>
                  <a:outerShdw blurRad="38100" dist="38100" dir="2700000" algn="tl">
                    <a:srgbClr val="000000">
                      <a:alpha val="43137"/>
                    </a:srgbClr>
                  </a:outerShdw>
                </a:effectLst>
                <a:latin typeface="+mj-lt"/>
              </a:rPr>
              <a:t>Tienes</a:t>
            </a:r>
            <a:r>
              <a:rPr lang="en-US" sz="4000" b="1" dirty="0" smtClean="0">
                <a:solidFill>
                  <a:srgbClr val="0070C0"/>
                </a:solidFill>
                <a:effectLst>
                  <a:outerShdw blurRad="38100" dist="38100" dir="2700000" algn="tl">
                    <a:srgbClr val="000000">
                      <a:alpha val="43137"/>
                    </a:srgbClr>
                  </a:outerShdw>
                </a:effectLst>
                <a:latin typeface="+mj-lt"/>
              </a:rPr>
              <a:t> </a:t>
            </a:r>
            <a:r>
              <a:rPr lang="en-US" sz="4000" b="1" dirty="0" err="1" smtClean="0">
                <a:solidFill>
                  <a:srgbClr val="0070C0"/>
                </a:solidFill>
                <a:effectLst>
                  <a:outerShdw blurRad="38100" dist="38100" dir="2700000" algn="tl">
                    <a:srgbClr val="000000">
                      <a:alpha val="43137"/>
                    </a:srgbClr>
                  </a:outerShdw>
                </a:effectLst>
                <a:latin typeface="+mj-lt"/>
              </a:rPr>
              <a:t>alguna</a:t>
            </a:r>
            <a:r>
              <a:rPr lang="en-US" sz="4000" b="1" dirty="0" smtClean="0">
                <a:solidFill>
                  <a:srgbClr val="0070C0"/>
                </a:solidFill>
                <a:effectLst>
                  <a:outerShdw blurRad="38100" dist="38100" dir="2700000" algn="tl">
                    <a:srgbClr val="000000">
                      <a:alpha val="43137"/>
                    </a:srgbClr>
                  </a:outerShdw>
                </a:effectLst>
                <a:latin typeface="+mj-lt"/>
              </a:rPr>
              <a:t> </a:t>
            </a:r>
            <a:r>
              <a:rPr lang="en-US" sz="4000" b="1" dirty="0" err="1" smtClean="0">
                <a:solidFill>
                  <a:srgbClr val="0070C0"/>
                </a:solidFill>
                <a:effectLst>
                  <a:outerShdw blurRad="38100" dist="38100" dir="2700000" algn="tl">
                    <a:srgbClr val="000000">
                      <a:alpha val="43137"/>
                    </a:srgbClr>
                  </a:outerShdw>
                </a:effectLst>
                <a:latin typeface="+mj-lt"/>
              </a:rPr>
              <a:t>pregunta</a:t>
            </a:r>
            <a:r>
              <a:rPr lang="en-US" sz="4000" b="1" dirty="0" smtClean="0">
                <a:solidFill>
                  <a:srgbClr val="0070C0"/>
                </a:solidFill>
                <a:effectLst>
                  <a:outerShdw blurRad="38100" dist="38100" dir="2700000" algn="tl">
                    <a:srgbClr val="000000">
                      <a:alpha val="43137"/>
                    </a:srgbClr>
                  </a:outerShdw>
                </a:effectLst>
                <a:latin typeface="+mj-lt"/>
              </a:rPr>
              <a:t> </a:t>
            </a:r>
            <a:r>
              <a:rPr lang="en-US" sz="4000" b="1" dirty="0" err="1" smtClean="0">
                <a:solidFill>
                  <a:srgbClr val="0070C0"/>
                </a:solidFill>
                <a:effectLst>
                  <a:outerShdw blurRad="38100" dist="38100" dir="2700000" algn="tl">
                    <a:srgbClr val="000000">
                      <a:alpha val="43137"/>
                    </a:srgbClr>
                  </a:outerShdw>
                </a:effectLst>
                <a:latin typeface="+mj-lt"/>
              </a:rPr>
              <a:t>acerca</a:t>
            </a:r>
            <a:r>
              <a:rPr lang="en-US" sz="4000" b="1" dirty="0" smtClean="0">
                <a:solidFill>
                  <a:srgbClr val="0070C0"/>
                </a:solidFill>
                <a:effectLst>
                  <a:outerShdw blurRad="38100" dist="38100" dir="2700000" algn="tl">
                    <a:srgbClr val="000000">
                      <a:alpha val="43137"/>
                    </a:srgbClr>
                  </a:outerShdw>
                </a:effectLst>
                <a:latin typeface="+mj-lt"/>
              </a:rPr>
              <a:t> de las </a:t>
            </a:r>
            <a:r>
              <a:rPr lang="en-US" sz="4000" b="1" dirty="0" err="1" smtClean="0">
                <a:solidFill>
                  <a:srgbClr val="0070C0"/>
                </a:solidFill>
                <a:effectLst>
                  <a:outerShdw blurRad="38100" dist="38100" dir="2700000" algn="tl">
                    <a:srgbClr val="000000">
                      <a:alpha val="43137"/>
                    </a:srgbClr>
                  </a:outerShdw>
                </a:effectLst>
                <a:latin typeface="+mj-lt"/>
              </a:rPr>
              <a:t>reglas</a:t>
            </a:r>
            <a:r>
              <a:rPr lang="en-US" sz="4000" b="1" dirty="0" smtClean="0">
                <a:solidFill>
                  <a:srgbClr val="0070C0"/>
                </a:solidFill>
                <a:effectLst>
                  <a:outerShdw blurRad="38100" dist="38100" dir="2700000" algn="tl">
                    <a:srgbClr val="000000">
                      <a:alpha val="43137"/>
                    </a:srgbClr>
                  </a:outerShdw>
                </a:effectLst>
                <a:latin typeface="+mj-lt"/>
              </a:rPr>
              <a:t> </a:t>
            </a:r>
            <a:r>
              <a:rPr lang="en-US" sz="4000" b="1" dirty="0" err="1" smtClean="0">
                <a:solidFill>
                  <a:srgbClr val="0070C0"/>
                </a:solidFill>
                <a:effectLst>
                  <a:outerShdw blurRad="38100" dist="38100" dir="2700000" algn="tl">
                    <a:srgbClr val="000000">
                      <a:alpha val="43137"/>
                    </a:srgbClr>
                  </a:outerShdw>
                </a:effectLst>
                <a:latin typeface="+mj-lt"/>
              </a:rPr>
              <a:t>generales</a:t>
            </a:r>
            <a:r>
              <a:rPr lang="en-US" sz="4000" b="1" dirty="0" smtClean="0">
                <a:solidFill>
                  <a:srgbClr val="0070C0"/>
                </a:solidFill>
                <a:effectLst>
                  <a:outerShdw blurRad="38100" dist="38100" dir="2700000" algn="tl">
                    <a:srgbClr val="000000">
                      <a:alpha val="43137"/>
                    </a:srgbClr>
                  </a:outerShdw>
                </a:effectLst>
                <a:latin typeface="+mj-lt"/>
              </a:rPr>
              <a:t> de </a:t>
            </a:r>
            <a:r>
              <a:rPr lang="en-US" sz="4000" b="1" dirty="0" err="1" smtClean="0">
                <a:solidFill>
                  <a:srgbClr val="0070C0"/>
                </a:solidFill>
                <a:effectLst>
                  <a:outerShdw blurRad="38100" dist="38100" dir="2700000" algn="tl">
                    <a:srgbClr val="000000">
                      <a:alpha val="43137"/>
                    </a:srgbClr>
                  </a:outerShdw>
                </a:effectLst>
                <a:latin typeface="+mj-lt"/>
              </a:rPr>
              <a:t>clasificación</a:t>
            </a:r>
            <a:r>
              <a:rPr lang="en-US" sz="4000" b="1" dirty="0">
                <a:solidFill>
                  <a:srgbClr val="0070C0"/>
                </a:solidFill>
                <a:effectLst>
                  <a:outerShdw blurRad="38100" dist="38100" dir="2700000" algn="tl">
                    <a:srgbClr val="000000">
                      <a:alpha val="43137"/>
                    </a:srgbClr>
                  </a:outerShdw>
                </a:effectLst>
                <a:latin typeface="+mj-lt"/>
              </a:rPr>
              <a:t>?</a:t>
            </a:r>
            <a:r>
              <a:rPr lang="en-US" sz="4000" b="1" dirty="0" smtClean="0">
                <a:solidFill>
                  <a:srgbClr val="0070C0"/>
                </a:solidFill>
                <a:effectLst>
                  <a:outerShdw blurRad="38100" dist="38100" dir="2700000" algn="tl">
                    <a:srgbClr val="000000">
                      <a:alpha val="43137"/>
                    </a:srgbClr>
                  </a:outerShdw>
                </a:effectLst>
                <a:latin typeface="+mj-lt"/>
              </a:rPr>
              <a:t> </a:t>
            </a:r>
            <a:endParaRPr lang="en-US" sz="4000" b="1" dirty="0">
              <a:solidFill>
                <a:srgbClr val="0070C0"/>
              </a:solidFill>
              <a:effectLst>
                <a:outerShdw blurRad="38100" dist="38100" dir="2700000" algn="tl">
                  <a:srgbClr val="000000">
                    <a:alpha val="43137"/>
                  </a:srgbClr>
                </a:outerShdw>
              </a:effectLst>
              <a:latin typeface="+mj-lt"/>
            </a:endParaRPr>
          </a:p>
        </p:txBody>
      </p:sp>
      <p:sp>
        <p:nvSpPr>
          <p:cNvPr id="3" name="Content Placeholder 2"/>
          <p:cNvSpPr>
            <a:spLocks noGrp="1"/>
          </p:cNvSpPr>
          <p:nvPr>
            <p:ph idx="1"/>
          </p:nvPr>
        </p:nvSpPr>
        <p:spPr>
          <a:xfrm>
            <a:off x="457200" y="3048000"/>
            <a:ext cx="8229600" cy="2468563"/>
          </a:xfrm>
        </p:spPr>
        <p:txBody>
          <a:bodyPr/>
          <a:lstStyle/>
          <a:p>
            <a:pPr marL="0" indent="0" algn="ctr">
              <a:buNone/>
            </a:pPr>
            <a:r>
              <a:rPr lang="en-US" dirty="0">
                <a:latin typeface="+mn-lt"/>
              </a:rPr>
              <a:t>Escribe </a:t>
            </a:r>
            <a:r>
              <a:rPr lang="en-US" dirty="0" err="1">
                <a:latin typeface="+mn-lt"/>
              </a:rPr>
              <a:t>tu</a:t>
            </a:r>
            <a:r>
              <a:rPr lang="en-US" dirty="0">
                <a:latin typeface="+mn-lt"/>
              </a:rPr>
              <a:t> </a:t>
            </a:r>
            <a:r>
              <a:rPr lang="en-US" dirty="0" err="1">
                <a:latin typeface="+mn-lt"/>
              </a:rPr>
              <a:t>pregunta</a:t>
            </a:r>
            <a:r>
              <a:rPr lang="en-US" dirty="0">
                <a:latin typeface="+mn-lt"/>
              </a:rPr>
              <a:t> </a:t>
            </a:r>
            <a:r>
              <a:rPr lang="en-US" dirty="0" err="1">
                <a:latin typeface="+mn-lt"/>
              </a:rPr>
              <a:t>en</a:t>
            </a:r>
            <a:r>
              <a:rPr lang="en-US" dirty="0">
                <a:latin typeface="+mn-lt"/>
              </a:rPr>
              <a:t> la </a:t>
            </a:r>
            <a:r>
              <a:rPr lang="en-US" dirty="0" err="1">
                <a:latin typeface="+mn-lt"/>
              </a:rPr>
              <a:t>ventana</a:t>
            </a:r>
            <a:r>
              <a:rPr lang="en-US" dirty="0">
                <a:latin typeface="+mn-lt"/>
              </a:rPr>
              <a:t> del chat y </a:t>
            </a:r>
            <a:r>
              <a:rPr lang="en-US" dirty="0" err="1">
                <a:latin typeface="+mn-lt"/>
              </a:rPr>
              <a:t>envíala</a:t>
            </a:r>
            <a:r>
              <a:rPr lang="en-US" dirty="0">
                <a:latin typeface="+mn-lt"/>
              </a:rPr>
              <a:t> a: </a:t>
            </a:r>
            <a:r>
              <a:rPr lang="en-US" dirty="0" smtClean="0">
                <a:latin typeface="+mn-lt"/>
              </a:rPr>
              <a:t>All Panelists (</a:t>
            </a:r>
            <a:r>
              <a:rPr lang="en-US" dirty="0" err="1" smtClean="0">
                <a:latin typeface="+mn-lt"/>
              </a:rPr>
              <a:t>Todos</a:t>
            </a:r>
            <a:r>
              <a:rPr lang="en-US" dirty="0" smtClean="0">
                <a:latin typeface="+mn-lt"/>
              </a:rPr>
              <a:t> </a:t>
            </a:r>
            <a:r>
              <a:rPr lang="en-US" dirty="0" err="1">
                <a:latin typeface="+mn-lt"/>
              </a:rPr>
              <a:t>los</a:t>
            </a:r>
            <a:r>
              <a:rPr lang="en-US" dirty="0">
                <a:latin typeface="+mn-lt"/>
              </a:rPr>
              <a:t> </a:t>
            </a:r>
            <a:r>
              <a:rPr lang="en-US" dirty="0" err="1" smtClean="0">
                <a:latin typeface="+mn-lt"/>
              </a:rPr>
              <a:t>panelistas</a:t>
            </a:r>
            <a:r>
              <a:rPr lang="en-US" dirty="0" smtClean="0">
                <a:latin typeface="+mn-lt"/>
              </a:rPr>
              <a:t>)</a:t>
            </a:r>
            <a:endParaRPr lang="en-US" dirty="0">
              <a:latin typeface="+mn-lt"/>
            </a:endParaRPr>
          </a:p>
          <a:p>
            <a:endParaRPr lang="en-US" dirty="0"/>
          </a:p>
        </p:txBody>
      </p:sp>
      <p:sp>
        <p:nvSpPr>
          <p:cNvPr id="4" name="Rectangle 3"/>
          <p:cNvSpPr/>
          <p:nvPr/>
        </p:nvSpPr>
        <p:spPr>
          <a:xfrm>
            <a:off x="8382000" y="6400800"/>
            <a:ext cx="231714" cy="3693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8153400" y="6400800"/>
            <a:ext cx="418704" cy="369332"/>
          </a:xfrm>
          <a:prstGeom prst="rect">
            <a:avLst/>
          </a:prstGeom>
          <a:noFill/>
        </p:spPr>
        <p:txBody>
          <a:bodyPr wrap="none" rtlCol="0">
            <a:spAutoFit/>
          </a:bodyPr>
          <a:lstStyle/>
          <a:p>
            <a:r>
              <a:rPr lang="en-US" dirty="0" smtClean="0"/>
              <a:t>21</a:t>
            </a:r>
            <a:endParaRPr lang="en-US" dirty="0"/>
          </a:p>
        </p:txBody>
      </p:sp>
    </p:spTree>
    <p:extLst>
      <p:ext uri="{BB962C8B-B14F-4D97-AF65-F5344CB8AC3E}">
        <p14:creationId xmlns:p14="http://schemas.microsoft.com/office/powerpoint/2010/main" val="40121858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err="1">
                <a:solidFill>
                  <a:srgbClr val="0070C0"/>
                </a:solidFill>
                <a:effectLst>
                  <a:outerShdw blurRad="38100" dist="38100" dir="2700000" algn="tl">
                    <a:srgbClr val="000000">
                      <a:alpha val="43137"/>
                    </a:srgbClr>
                  </a:outerShdw>
                </a:effectLst>
                <a:latin typeface="+mj-lt"/>
              </a:rPr>
              <a:t>Próximos</a:t>
            </a:r>
            <a:r>
              <a:rPr lang="en-US" sz="4000" b="1" dirty="0">
                <a:solidFill>
                  <a:srgbClr val="0070C0"/>
                </a:solidFill>
                <a:effectLst>
                  <a:outerShdw blurRad="38100" dist="38100" dir="2700000" algn="tl">
                    <a:srgbClr val="000000">
                      <a:alpha val="43137"/>
                    </a:srgbClr>
                  </a:outerShdw>
                </a:effectLst>
                <a:latin typeface="+mj-lt"/>
              </a:rPr>
              <a:t> </a:t>
            </a:r>
            <a:r>
              <a:rPr lang="en-US" sz="4000" b="1" dirty="0" err="1">
                <a:solidFill>
                  <a:srgbClr val="0070C0"/>
                </a:solidFill>
                <a:effectLst>
                  <a:outerShdw blurRad="38100" dist="38100" dir="2700000" algn="tl">
                    <a:srgbClr val="000000">
                      <a:alpha val="43137"/>
                    </a:srgbClr>
                  </a:outerShdw>
                </a:effectLst>
                <a:latin typeface="+mj-lt"/>
              </a:rPr>
              <a:t>seminarios</a:t>
            </a:r>
            <a:r>
              <a:rPr lang="en-US" sz="4000" b="1" dirty="0">
                <a:solidFill>
                  <a:srgbClr val="0070C0"/>
                </a:solidFill>
                <a:effectLst>
                  <a:outerShdw blurRad="38100" dist="38100" dir="2700000" algn="tl">
                    <a:srgbClr val="000000">
                      <a:alpha val="43137"/>
                    </a:srgbClr>
                  </a:outerShdw>
                </a:effectLst>
                <a:latin typeface="+mj-lt"/>
              </a:rPr>
              <a:t> </a:t>
            </a:r>
            <a:r>
              <a:rPr lang="en-US" sz="4000" b="1" dirty="0" err="1">
                <a:solidFill>
                  <a:srgbClr val="0070C0"/>
                </a:solidFill>
                <a:effectLst>
                  <a:outerShdw blurRad="38100" dist="38100" dir="2700000" algn="tl">
                    <a:srgbClr val="000000">
                      <a:alpha val="43137"/>
                    </a:srgbClr>
                  </a:outerShdw>
                </a:effectLst>
                <a:latin typeface="+mj-lt"/>
              </a:rPr>
              <a:t>en</a:t>
            </a:r>
            <a:r>
              <a:rPr lang="en-US" sz="4000" b="1" dirty="0">
                <a:solidFill>
                  <a:srgbClr val="0070C0"/>
                </a:solidFill>
                <a:effectLst>
                  <a:outerShdw blurRad="38100" dist="38100" dir="2700000" algn="tl">
                    <a:srgbClr val="000000">
                      <a:alpha val="43137"/>
                    </a:srgbClr>
                  </a:outerShdw>
                </a:effectLst>
                <a:latin typeface="+mj-lt"/>
              </a:rPr>
              <a:t> </a:t>
            </a:r>
            <a:r>
              <a:rPr lang="en-US" sz="4000" b="1" dirty="0" err="1">
                <a:solidFill>
                  <a:srgbClr val="0070C0"/>
                </a:solidFill>
                <a:effectLst>
                  <a:outerShdw blurRad="38100" dist="38100" dir="2700000" algn="tl">
                    <a:srgbClr val="000000">
                      <a:alpha val="43137"/>
                    </a:srgbClr>
                  </a:outerShdw>
                </a:effectLst>
                <a:latin typeface="+mj-lt"/>
              </a:rPr>
              <a:t>línea</a:t>
            </a:r>
            <a:endParaRPr lang="en-US" sz="4000" b="1" dirty="0">
              <a:solidFill>
                <a:srgbClr val="0070C0"/>
              </a:solidFill>
              <a:effectLst>
                <a:outerShdw blurRad="38100" dist="38100" dir="2700000" algn="tl">
                  <a:srgbClr val="000000">
                    <a:alpha val="43137"/>
                  </a:srgbClr>
                </a:outerShdw>
              </a:effectLst>
              <a:latin typeface="+mj-lt"/>
            </a:endParaRPr>
          </a:p>
        </p:txBody>
      </p:sp>
      <p:sp>
        <p:nvSpPr>
          <p:cNvPr id="6" name="Content Placeholder 5"/>
          <p:cNvSpPr>
            <a:spLocks noGrp="1"/>
          </p:cNvSpPr>
          <p:nvPr>
            <p:ph idx="1"/>
          </p:nvPr>
        </p:nvSpPr>
        <p:spPr/>
        <p:txBody>
          <a:bodyPr/>
          <a:lstStyle/>
          <a:p>
            <a:endParaRPr lang="en-US" dirty="0" smtClean="0"/>
          </a:p>
          <a:p>
            <a:pPr marL="0" indent="0">
              <a:spcBef>
                <a:spcPts val="0"/>
              </a:spcBef>
              <a:buNone/>
            </a:pPr>
            <a:r>
              <a:rPr lang="en-US" dirty="0" smtClean="0">
                <a:latin typeface="+mn-lt"/>
              </a:rPr>
              <a:t>		Title</a:t>
            </a:r>
            <a:r>
              <a:rPr lang="en-US" dirty="0">
                <a:latin typeface="+mn-lt"/>
              </a:rPr>
              <a:t>:  </a:t>
            </a:r>
            <a:r>
              <a:rPr lang="es-US" dirty="0">
                <a:latin typeface="+mn-lt"/>
              </a:rPr>
              <a:t>Demostración de </a:t>
            </a:r>
            <a:r>
              <a:rPr lang="es-US" dirty="0" err="1" smtClean="0">
                <a:latin typeface="+mn-lt"/>
              </a:rPr>
              <a:t>AESDirect</a:t>
            </a:r>
            <a:endParaRPr lang="es-US" dirty="0" smtClean="0">
              <a:latin typeface="+mn-lt"/>
            </a:endParaRPr>
          </a:p>
          <a:p>
            <a:pPr marL="0" indent="0">
              <a:spcBef>
                <a:spcPts val="0"/>
              </a:spcBef>
              <a:buNone/>
            </a:pPr>
            <a:r>
              <a:rPr lang="es-US" dirty="0">
                <a:latin typeface="+mn-lt"/>
              </a:rPr>
              <a:t>	</a:t>
            </a:r>
            <a:r>
              <a:rPr lang="es-US" dirty="0" smtClean="0">
                <a:latin typeface="+mn-lt"/>
              </a:rPr>
              <a:t>				</a:t>
            </a:r>
            <a:r>
              <a:rPr lang="en-US" dirty="0" smtClean="0">
                <a:latin typeface="+mn-lt"/>
              </a:rPr>
              <a:t>ACE </a:t>
            </a:r>
            <a:r>
              <a:rPr lang="en-US" dirty="0" err="1">
                <a:latin typeface="+mn-lt"/>
              </a:rPr>
              <a:t>AESDirect</a:t>
            </a:r>
            <a:r>
              <a:rPr lang="en-US" dirty="0">
                <a:latin typeface="+mn-lt"/>
              </a:rPr>
              <a:t> </a:t>
            </a:r>
            <a:r>
              <a:rPr lang="en-US" dirty="0" smtClean="0">
                <a:latin typeface="+mn-lt"/>
              </a:rPr>
              <a:t>Demonstration </a:t>
            </a:r>
          </a:p>
          <a:p>
            <a:pPr marL="0" indent="0">
              <a:spcBef>
                <a:spcPts val="0"/>
              </a:spcBef>
              <a:buNone/>
            </a:pPr>
            <a:r>
              <a:rPr lang="en-US" dirty="0">
                <a:latin typeface="+mn-lt"/>
              </a:rPr>
              <a:t>	</a:t>
            </a:r>
            <a:r>
              <a:rPr lang="en-US" dirty="0" smtClean="0">
                <a:latin typeface="+mn-lt"/>
              </a:rPr>
              <a:t>		(Spanish Webinar)</a:t>
            </a:r>
            <a:r>
              <a:rPr lang="en-US" dirty="0">
                <a:latin typeface="+mn-lt"/>
              </a:rPr>
              <a:t/>
            </a:r>
            <a:br>
              <a:rPr lang="en-US" dirty="0">
                <a:latin typeface="+mn-lt"/>
              </a:rPr>
            </a:br>
            <a:r>
              <a:rPr lang="en-US" dirty="0" smtClean="0">
                <a:latin typeface="+mn-lt"/>
              </a:rPr>
              <a:t>		Date</a:t>
            </a:r>
            <a:r>
              <a:rPr lang="en-US" dirty="0">
                <a:latin typeface="+mn-lt"/>
              </a:rPr>
              <a:t>:  Thursday, April 19, 2018</a:t>
            </a:r>
            <a:br>
              <a:rPr lang="en-US" dirty="0">
                <a:latin typeface="+mn-lt"/>
              </a:rPr>
            </a:br>
            <a:r>
              <a:rPr lang="en-US" dirty="0" smtClean="0">
                <a:latin typeface="+mn-lt"/>
              </a:rPr>
              <a:t>		Time</a:t>
            </a:r>
            <a:r>
              <a:rPr lang="en-US" dirty="0">
                <a:latin typeface="+mn-lt"/>
              </a:rPr>
              <a:t>:  2:00 pm </a:t>
            </a:r>
            <a:r>
              <a:rPr lang="en-US" dirty="0" smtClean="0">
                <a:latin typeface="+mn-lt"/>
              </a:rPr>
              <a:t>EST</a:t>
            </a:r>
            <a:endParaRPr lang="en-US" dirty="0">
              <a:latin typeface="+mn-lt"/>
            </a:endParaRPr>
          </a:p>
          <a:p>
            <a:endParaRPr lang="en-US" dirty="0"/>
          </a:p>
          <a:p>
            <a:pPr marL="0" indent="0">
              <a:buNone/>
            </a:pPr>
            <a:r>
              <a:rPr lang="en-US" sz="2800" dirty="0" smtClean="0">
                <a:latin typeface="+mj-lt"/>
              </a:rPr>
              <a:t>		Para mas </a:t>
            </a:r>
            <a:r>
              <a:rPr lang="en-US" sz="2800" dirty="0" err="1" smtClean="0">
                <a:latin typeface="+mj-lt"/>
              </a:rPr>
              <a:t>información</a:t>
            </a:r>
            <a:r>
              <a:rPr lang="en-US" sz="2800" dirty="0" smtClean="0">
                <a:latin typeface="+mj-lt"/>
              </a:rPr>
              <a:t> o para </a:t>
            </a:r>
            <a:r>
              <a:rPr lang="en-US" sz="2800" dirty="0" err="1" smtClean="0">
                <a:latin typeface="+mj-lt"/>
              </a:rPr>
              <a:t>subscribirte</a:t>
            </a:r>
            <a:r>
              <a:rPr lang="en-US" sz="2800" dirty="0" smtClean="0">
                <a:latin typeface="+mj-lt"/>
              </a:rPr>
              <a:t> : 				</a:t>
            </a:r>
            <a:r>
              <a:rPr lang="en-US" sz="2800" u="sng" dirty="0" smtClean="0">
                <a:solidFill>
                  <a:srgbClr val="0070C0"/>
                </a:solidFill>
                <a:latin typeface="+mj-lt"/>
              </a:rPr>
              <a:t>census.gov/foreign-trade/outreach</a:t>
            </a:r>
            <a:endParaRPr lang="en-US" sz="2800" u="sng" dirty="0">
              <a:solidFill>
                <a:srgbClr val="0070C0"/>
              </a:solidFill>
              <a:latin typeface="+mj-lt"/>
            </a:endParaRPr>
          </a:p>
        </p:txBody>
      </p:sp>
      <p:sp>
        <p:nvSpPr>
          <p:cNvPr id="5" name="Slide Number Placeholder 4"/>
          <p:cNvSpPr>
            <a:spLocks noGrp="1"/>
          </p:cNvSpPr>
          <p:nvPr>
            <p:ph type="sldNum" sz="quarter" idx="4294967295"/>
          </p:nvPr>
        </p:nvSpPr>
        <p:spPr>
          <a:xfrm>
            <a:off x="7010400" y="6356350"/>
            <a:ext cx="2133600" cy="365125"/>
          </a:xfrm>
        </p:spPr>
        <p:txBody>
          <a:bodyPr/>
          <a:lstStyle/>
          <a:p>
            <a:pPr>
              <a:defRPr/>
            </a:pPr>
            <a:fld id="{D02B3928-F6D7-4AED-BB78-5B9D6C3DA39F}" type="slidenum">
              <a:rPr lang="en-US" smtClean="0"/>
              <a:pPr>
                <a:defRPr/>
              </a:pPr>
              <a:t>22</a:t>
            </a:fld>
            <a:endParaRPr lang="en-US" dirty="0"/>
          </a:p>
        </p:txBody>
      </p:sp>
      <p:sp>
        <p:nvSpPr>
          <p:cNvPr id="7" name="Rectangle 6"/>
          <p:cNvSpPr/>
          <p:nvPr/>
        </p:nvSpPr>
        <p:spPr>
          <a:xfrm>
            <a:off x="8382000" y="6324600"/>
            <a:ext cx="231714" cy="3693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8153400" y="6400800"/>
            <a:ext cx="418704" cy="369332"/>
          </a:xfrm>
          <a:prstGeom prst="rect">
            <a:avLst/>
          </a:prstGeom>
          <a:noFill/>
        </p:spPr>
        <p:txBody>
          <a:bodyPr wrap="none" rtlCol="0">
            <a:spAutoFit/>
          </a:bodyPr>
          <a:lstStyle/>
          <a:p>
            <a:r>
              <a:rPr lang="en-US" dirty="0" smtClean="0"/>
              <a:t>22</a:t>
            </a:r>
            <a:endParaRPr lang="en-US" dirty="0"/>
          </a:p>
        </p:txBody>
      </p:sp>
    </p:spTree>
    <p:extLst>
      <p:ext uri="{BB962C8B-B14F-4D97-AF65-F5344CB8AC3E}">
        <p14:creationId xmlns:p14="http://schemas.microsoft.com/office/powerpoint/2010/main" val="7355827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81000"/>
            <a:ext cx="8229600" cy="3276600"/>
          </a:xfrm>
        </p:spPr>
        <p:txBody>
          <a:bodyPr/>
          <a:lstStyle/>
          <a:p>
            <a:r>
              <a:rPr lang="en-US" sz="4000" b="1" dirty="0" err="1" smtClean="0">
                <a:solidFill>
                  <a:srgbClr val="0070C0"/>
                </a:solidFill>
                <a:effectLst>
                  <a:outerShdw blurRad="38100" dist="38100" dir="2700000" algn="tl">
                    <a:srgbClr val="000000">
                      <a:alpha val="43137"/>
                    </a:srgbClr>
                  </a:outerShdw>
                </a:effectLst>
                <a:latin typeface="+mj-lt"/>
              </a:rPr>
              <a:t>Demostracción</a:t>
            </a:r>
            <a:r>
              <a:rPr lang="en-US" sz="4000" b="1" dirty="0" smtClean="0">
                <a:solidFill>
                  <a:srgbClr val="0070C0"/>
                </a:solidFill>
                <a:effectLst>
                  <a:outerShdw blurRad="38100" dist="38100" dir="2700000" algn="tl">
                    <a:srgbClr val="000000">
                      <a:alpha val="43137"/>
                    </a:srgbClr>
                  </a:outerShdw>
                </a:effectLst>
                <a:latin typeface="+mj-lt"/>
              </a:rPr>
              <a:t> </a:t>
            </a:r>
            <a:r>
              <a:rPr lang="en-US" sz="4000" b="1" dirty="0" err="1" smtClean="0">
                <a:solidFill>
                  <a:srgbClr val="0070C0"/>
                </a:solidFill>
                <a:effectLst>
                  <a:outerShdw blurRad="38100" dist="38100" dir="2700000" algn="tl">
                    <a:srgbClr val="000000">
                      <a:alpha val="43137"/>
                    </a:srgbClr>
                  </a:outerShdw>
                </a:effectLst>
                <a:latin typeface="+mj-lt"/>
              </a:rPr>
              <a:t>en</a:t>
            </a:r>
            <a:r>
              <a:rPr lang="en-US" sz="4000" b="1" dirty="0" smtClean="0">
                <a:solidFill>
                  <a:srgbClr val="0070C0"/>
                </a:solidFill>
                <a:effectLst>
                  <a:outerShdw blurRad="38100" dist="38100" dir="2700000" algn="tl">
                    <a:srgbClr val="000000">
                      <a:alpha val="43137"/>
                    </a:srgbClr>
                  </a:outerShdw>
                </a:effectLst>
                <a:latin typeface="+mj-lt"/>
              </a:rPr>
              <a:t> vivo de </a:t>
            </a:r>
            <a:r>
              <a:rPr lang="en-US" sz="4000" b="1" dirty="0" err="1" smtClean="0">
                <a:solidFill>
                  <a:srgbClr val="0070C0"/>
                </a:solidFill>
                <a:effectLst>
                  <a:outerShdw blurRad="38100" dist="38100" dir="2700000" algn="tl">
                    <a:srgbClr val="000000">
                      <a:alpha val="43137"/>
                    </a:srgbClr>
                  </a:outerShdw>
                </a:effectLst>
                <a:latin typeface="+mj-lt"/>
              </a:rPr>
              <a:t>como</a:t>
            </a:r>
            <a:r>
              <a:rPr lang="en-US" sz="4000" b="1" dirty="0" smtClean="0">
                <a:solidFill>
                  <a:srgbClr val="0070C0"/>
                </a:solidFill>
                <a:effectLst>
                  <a:outerShdw blurRad="38100" dist="38100" dir="2700000" algn="tl">
                    <a:srgbClr val="000000">
                      <a:alpha val="43137"/>
                    </a:srgbClr>
                  </a:outerShdw>
                </a:effectLst>
                <a:latin typeface="+mj-lt"/>
              </a:rPr>
              <a:t> </a:t>
            </a:r>
            <a:r>
              <a:rPr lang="en-US" sz="4000" b="1" dirty="0" err="1" smtClean="0">
                <a:solidFill>
                  <a:srgbClr val="0070C0"/>
                </a:solidFill>
                <a:effectLst>
                  <a:outerShdw blurRad="38100" dist="38100" dir="2700000" algn="tl">
                    <a:srgbClr val="000000">
                      <a:alpha val="43137"/>
                    </a:srgbClr>
                  </a:outerShdw>
                </a:effectLst>
                <a:latin typeface="+mj-lt"/>
              </a:rPr>
              <a:t>utilizar</a:t>
            </a:r>
            <a:r>
              <a:rPr lang="en-US" sz="4000" b="1" dirty="0" smtClean="0">
                <a:solidFill>
                  <a:srgbClr val="0070C0"/>
                </a:solidFill>
                <a:effectLst>
                  <a:outerShdw blurRad="38100" dist="38100" dir="2700000" algn="tl">
                    <a:srgbClr val="000000">
                      <a:alpha val="43137"/>
                    </a:srgbClr>
                  </a:outerShdw>
                </a:effectLst>
                <a:latin typeface="+mj-lt"/>
              </a:rPr>
              <a:t> la </a:t>
            </a:r>
            <a:r>
              <a:rPr lang="en-US" sz="4000" b="1" dirty="0" err="1" smtClean="0">
                <a:solidFill>
                  <a:srgbClr val="0070C0"/>
                </a:solidFill>
                <a:effectLst>
                  <a:outerShdw blurRad="38100" dist="38100" dir="2700000" algn="tl">
                    <a:srgbClr val="000000">
                      <a:alpha val="43137"/>
                    </a:srgbClr>
                  </a:outerShdw>
                </a:effectLst>
                <a:latin typeface="+mj-lt"/>
              </a:rPr>
              <a:t>herramienta</a:t>
            </a:r>
            <a:r>
              <a:rPr lang="en-US" sz="4000" b="1" dirty="0" smtClean="0">
                <a:solidFill>
                  <a:srgbClr val="0070C0"/>
                </a:solidFill>
                <a:effectLst>
                  <a:outerShdw blurRad="38100" dist="38100" dir="2700000" algn="tl">
                    <a:srgbClr val="000000">
                      <a:alpha val="43137"/>
                    </a:srgbClr>
                  </a:outerShdw>
                </a:effectLst>
                <a:latin typeface="+mj-lt"/>
              </a:rPr>
              <a:t> de </a:t>
            </a:r>
            <a:r>
              <a:rPr lang="en-US" sz="4000" b="1" dirty="0" err="1" smtClean="0">
                <a:solidFill>
                  <a:srgbClr val="0070C0"/>
                </a:solidFill>
                <a:effectLst>
                  <a:outerShdw blurRad="38100" dist="38100" dir="2700000" algn="tl">
                    <a:srgbClr val="000000">
                      <a:alpha val="43137"/>
                    </a:srgbClr>
                  </a:outerShdw>
                </a:effectLst>
                <a:latin typeface="+mj-lt"/>
              </a:rPr>
              <a:t>búsqueda</a:t>
            </a:r>
            <a:r>
              <a:rPr lang="en-US" sz="4000" b="1" dirty="0" smtClean="0">
                <a:solidFill>
                  <a:srgbClr val="0070C0"/>
                </a:solidFill>
                <a:effectLst>
                  <a:outerShdw blurRad="38100" dist="38100" dir="2700000" algn="tl">
                    <a:srgbClr val="000000">
                      <a:alpha val="43137"/>
                    </a:srgbClr>
                  </a:outerShdw>
                </a:effectLst>
                <a:latin typeface="+mj-lt"/>
              </a:rPr>
              <a:t> del Schedule B</a:t>
            </a:r>
            <a:endParaRPr lang="en-US" sz="4000" b="1" dirty="0">
              <a:solidFill>
                <a:srgbClr val="0070C0"/>
              </a:solidFill>
              <a:effectLst>
                <a:outerShdw blurRad="38100" dist="38100" dir="2700000" algn="tl">
                  <a:srgbClr val="000000">
                    <a:alpha val="43137"/>
                  </a:srgbClr>
                </a:outerShdw>
              </a:effectLst>
              <a:latin typeface="+mj-lt"/>
            </a:endParaRPr>
          </a:p>
        </p:txBody>
      </p:sp>
      <p:sp>
        <p:nvSpPr>
          <p:cNvPr id="4" name="Rectangle 3"/>
          <p:cNvSpPr/>
          <p:nvPr/>
        </p:nvSpPr>
        <p:spPr>
          <a:xfrm>
            <a:off x="8382000" y="6324600"/>
            <a:ext cx="231714" cy="3693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8153400" y="6400800"/>
            <a:ext cx="418704" cy="369332"/>
          </a:xfrm>
          <a:prstGeom prst="rect">
            <a:avLst/>
          </a:prstGeom>
          <a:noFill/>
        </p:spPr>
        <p:txBody>
          <a:bodyPr wrap="none" rtlCol="0">
            <a:spAutoFit/>
          </a:bodyPr>
          <a:lstStyle/>
          <a:p>
            <a:r>
              <a:rPr lang="en-US" dirty="0" smtClean="0"/>
              <a:t>23</a:t>
            </a:r>
            <a:endParaRPr lang="en-US" dirty="0"/>
          </a:p>
        </p:txBody>
      </p:sp>
    </p:spTree>
    <p:extLst>
      <p:ext uri="{BB962C8B-B14F-4D97-AF65-F5344CB8AC3E}">
        <p14:creationId xmlns:p14="http://schemas.microsoft.com/office/powerpoint/2010/main" val="38650677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79247" y="228600"/>
            <a:ext cx="7772400" cy="1143000"/>
          </a:xfrm>
        </p:spPr>
        <p:txBody>
          <a:bodyPr/>
          <a:lstStyle/>
          <a:p>
            <a:r>
              <a:rPr lang="en-US" sz="4000" b="1" dirty="0" smtClean="0">
                <a:solidFill>
                  <a:srgbClr val="C00000"/>
                </a:solidFill>
                <a:effectLst>
                  <a:outerShdw blurRad="38100" dist="38100" dir="2700000" algn="tl">
                    <a:srgbClr val="000000">
                      <a:alpha val="43137"/>
                    </a:srgbClr>
                  </a:outerShdw>
                </a:effectLst>
                <a:latin typeface="+mn-lt"/>
                <a:hlinkClick r:id="rId3"/>
              </a:rPr>
              <a:t>www.census.gov/scheduleb</a:t>
            </a:r>
            <a:r>
              <a:rPr lang="en-US" sz="4000" b="1" dirty="0" smtClean="0">
                <a:solidFill>
                  <a:srgbClr val="C00000"/>
                </a:solidFill>
                <a:effectLst>
                  <a:outerShdw blurRad="38100" dist="38100" dir="2700000" algn="tl">
                    <a:srgbClr val="000000">
                      <a:alpha val="43137"/>
                    </a:srgbClr>
                  </a:outerShdw>
                </a:effectLst>
                <a:latin typeface="+mn-lt"/>
              </a:rPr>
              <a:t/>
            </a:r>
            <a:br>
              <a:rPr lang="en-US" sz="4000" b="1" dirty="0" smtClean="0">
                <a:solidFill>
                  <a:srgbClr val="C00000"/>
                </a:solidFill>
                <a:effectLst>
                  <a:outerShdw blurRad="38100" dist="38100" dir="2700000" algn="tl">
                    <a:srgbClr val="000000">
                      <a:alpha val="43137"/>
                    </a:srgbClr>
                  </a:outerShdw>
                </a:effectLst>
                <a:latin typeface="+mn-lt"/>
              </a:rPr>
            </a:br>
            <a:endParaRPr lang="en-US" sz="4000" b="1" dirty="0">
              <a:solidFill>
                <a:srgbClr val="C00000"/>
              </a:solidFill>
              <a:effectLst>
                <a:outerShdw blurRad="38100" dist="38100" dir="2700000" algn="tl">
                  <a:srgbClr val="000000">
                    <a:alpha val="43137"/>
                  </a:srgbClr>
                </a:outerShdw>
              </a:effectLst>
              <a:latin typeface="+mn-lt"/>
            </a:endParaRPr>
          </a:p>
        </p:txBody>
      </p:sp>
      <p:grpSp>
        <p:nvGrpSpPr>
          <p:cNvPr id="3" name="Group 2"/>
          <p:cNvGrpSpPr/>
          <p:nvPr/>
        </p:nvGrpSpPr>
        <p:grpSpPr>
          <a:xfrm>
            <a:off x="76200" y="955478"/>
            <a:ext cx="8980429" cy="4983480"/>
            <a:chOff x="76200" y="955478"/>
            <a:chExt cx="8980429" cy="4983480"/>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r="19768" b="16178"/>
            <a:stretch/>
          </p:blipFill>
          <p:spPr>
            <a:xfrm>
              <a:off x="76200" y="955478"/>
              <a:ext cx="8980429" cy="4983480"/>
            </a:xfrm>
            <a:prstGeom prst="rect">
              <a:avLst/>
            </a:prstGeom>
          </p:spPr>
        </p:pic>
        <p:sp>
          <p:nvSpPr>
            <p:cNvPr id="8" name="Oval 7"/>
            <p:cNvSpPr/>
            <p:nvPr/>
          </p:nvSpPr>
          <p:spPr>
            <a:xfrm>
              <a:off x="4876800" y="3429000"/>
              <a:ext cx="3276600" cy="797626"/>
            </a:xfrm>
            <a:prstGeom prst="ellipse">
              <a:avLst/>
            </a:prstGeom>
            <a:noFill/>
            <a:ln w="762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TextBox 5"/>
          <p:cNvSpPr txBox="1"/>
          <p:nvPr/>
        </p:nvSpPr>
        <p:spPr>
          <a:xfrm>
            <a:off x="8153400" y="6400800"/>
            <a:ext cx="418704" cy="369332"/>
          </a:xfrm>
          <a:prstGeom prst="rect">
            <a:avLst/>
          </a:prstGeom>
          <a:noFill/>
        </p:spPr>
        <p:txBody>
          <a:bodyPr wrap="none" rtlCol="0">
            <a:spAutoFit/>
          </a:bodyPr>
          <a:lstStyle/>
          <a:p>
            <a:r>
              <a:rPr lang="en-US" dirty="0" smtClean="0"/>
              <a:t>24</a:t>
            </a:r>
            <a:endParaRPr lang="en-US" dirty="0"/>
          </a:p>
        </p:txBody>
      </p:sp>
    </p:spTree>
    <p:extLst>
      <p:ext uri="{BB962C8B-B14F-4D97-AF65-F5344CB8AC3E}">
        <p14:creationId xmlns:p14="http://schemas.microsoft.com/office/powerpoint/2010/main" val="32127700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b="1" dirty="0">
                <a:solidFill>
                  <a:srgbClr val="0070C0"/>
                </a:solidFill>
                <a:effectLst>
                  <a:outerShdw blurRad="38100" dist="38100" dir="2700000" algn="tl">
                    <a:srgbClr val="000000">
                      <a:alpha val="43137"/>
                    </a:srgbClr>
                  </a:outerShdw>
                </a:effectLst>
                <a:latin typeface="+mj-lt"/>
              </a:rPr>
              <a:t>¿</a:t>
            </a:r>
            <a:r>
              <a:rPr lang="en-US" sz="4000" b="1" dirty="0" err="1">
                <a:solidFill>
                  <a:srgbClr val="0070C0"/>
                </a:solidFill>
                <a:effectLst>
                  <a:outerShdw blurRad="38100" dist="38100" dir="2700000" algn="tl">
                    <a:srgbClr val="000000">
                      <a:alpha val="43137"/>
                    </a:srgbClr>
                  </a:outerShdw>
                </a:effectLst>
                <a:latin typeface="+mj-lt"/>
              </a:rPr>
              <a:t>Tienes</a:t>
            </a:r>
            <a:r>
              <a:rPr lang="en-US" sz="4000" b="1" dirty="0">
                <a:solidFill>
                  <a:srgbClr val="0070C0"/>
                </a:solidFill>
                <a:effectLst>
                  <a:outerShdw blurRad="38100" dist="38100" dir="2700000" algn="tl">
                    <a:srgbClr val="000000">
                      <a:alpha val="43137"/>
                    </a:srgbClr>
                  </a:outerShdw>
                </a:effectLst>
                <a:latin typeface="+mj-lt"/>
              </a:rPr>
              <a:t> </a:t>
            </a:r>
            <a:r>
              <a:rPr lang="en-US" sz="4000" b="1" dirty="0" err="1">
                <a:solidFill>
                  <a:srgbClr val="0070C0"/>
                </a:solidFill>
                <a:effectLst>
                  <a:outerShdw blurRad="38100" dist="38100" dir="2700000" algn="tl">
                    <a:srgbClr val="000000">
                      <a:alpha val="43137"/>
                    </a:srgbClr>
                  </a:outerShdw>
                </a:effectLst>
                <a:latin typeface="+mj-lt"/>
              </a:rPr>
              <a:t>alguna</a:t>
            </a:r>
            <a:r>
              <a:rPr lang="en-US" sz="4000" b="1" dirty="0">
                <a:solidFill>
                  <a:srgbClr val="0070C0"/>
                </a:solidFill>
                <a:effectLst>
                  <a:outerShdw blurRad="38100" dist="38100" dir="2700000" algn="tl">
                    <a:srgbClr val="000000">
                      <a:alpha val="43137"/>
                    </a:srgbClr>
                  </a:outerShdw>
                </a:effectLst>
                <a:latin typeface="+mj-lt"/>
              </a:rPr>
              <a:t> </a:t>
            </a:r>
            <a:r>
              <a:rPr lang="en-US" sz="4000" b="1" dirty="0" err="1">
                <a:solidFill>
                  <a:srgbClr val="0070C0"/>
                </a:solidFill>
                <a:effectLst>
                  <a:outerShdw blurRad="38100" dist="38100" dir="2700000" algn="tl">
                    <a:srgbClr val="000000">
                      <a:alpha val="43137"/>
                    </a:srgbClr>
                  </a:outerShdw>
                </a:effectLst>
                <a:latin typeface="+mj-lt"/>
              </a:rPr>
              <a:t>pregunta</a:t>
            </a:r>
            <a:r>
              <a:rPr lang="en-US" sz="4000" b="1" dirty="0">
                <a:solidFill>
                  <a:srgbClr val="0070C0"/>
                </a:solidFill>
                <a:effectLst>
                  <a:outerShdw blurRad="38100" dist="38100" dir="2700000" algn="tl">
                    <a:srgbClr val="000000">
                      <a:alpha val="43137"/>
                    </a:srgbClr>
                  </a:outerShdw>
                </a:effectLst>
                <a:latin typeface="+mj-lt"/>
              </a:rPr>
              <a:t> de </a:t>
            </a:r>
            <a:r>
              <a:rPr lang="en-US" sz="4000" b="1" dirty="0" err="1">
                <a:solidFill>
                  <a:srgbClr val="0070C0"/>
                </a:solidFill>
                <a:effectLst>
                  <a:outerShdw blurRad="38100" dist="38100" dir="2700000" algn="tl">
                    <a:srgbClr val="000000">
                      <a:alpha val="43137"/>
                    </a:srgbClr>
                  </a:outerShdw>
                </a:effectLst>
                <a:latin typeface="+mj-lt"/>
              </a:rPr>
              <a:t>como</a:t>
            </a:r>
            <a:r>
              <a:rPr lang="en-US" sz="4000" b="1" dirty="0">
                <a:solidFill>
                  <a:srgbClr val="0070C0"/>
                </a:solidFill>
                <a:effectLst>
                  <a:outerShdw blurRad="38100" dist="38100" dir="2700000" algn="tl">
                    <a:srgbClr val="000000">
                      <a:alpha val="43137"/>
                    </a:srgbClr>
                  </a:outerShdw>
                </a:effectLst>
                <a:latin typeface="+mj-lt"/>
              </a:rPr>
              <a:t> </a:t>
            </a:r>
            <a:r>
              <a:rPr lang="en-US" sz="4000" b="1" dirty="0" err="1">
                <a:solidFill>
                  <a:srgbClr val="0070C0"/>
                </a:solidFill>
                <a:effectLst>
                  <a:outerShdw blurRad="38100" dist="38100" dir="2700000" algn="tl">
                    <a:srgbClr val="000000">
                      <a:alpha val="43137"/>
                    </a:srgbClr>
                  </a:outerShdw>
                </a:effectLst>
                <a:latin typeface="+mj-lt"/>
              </a:rPr>
              <a:t>utilizar</a:t>
            </a:r>
            <a:r>
              <a:rPr lang="en-US" sz="4000" b="1" dirty="0">
                <a:solidFill>
                  <a:srgbClr val="0070C0"/>
                </a:solidFill>
                <a:effectLst>
                  <a:outerShdw blurRad="38100" dist="38100" dir="2700000" algn="tl">
                    <a:srgbClr val="000000">
                      <a:alpha val="43137"/>
                    </a:srgbClr>
                  </a:outerShdw>
                </a:effectLst>
                <a:latin typeface="+mj-lt"/>
              </a:rPr>
              <a:t> la </a:t>
            </a:r>
            <a:r>
              <a:rPr lang="en-US" sz="4000" b="1" dirty="0" err="1">
                <a:solidFill>
                  <a:srgbClr val="0070C0"/>
                </a:solidFill>
                <a:effectLst>
                  <a:outerShdw blurRad="38100" dist="38100" dir="2700000" algn="tl">
                    <a:srgbClr val="000000">
                      <a:alpha val="43137"/>
                    </a:srgbClr>
                  </a:outerShdw>
                </a:effectLst>
                <a:latin typeface="+mj-lt"/>
              </a:rPr>
              <a:t>herramienta</a:t>
            </a:r>
            <a:r>
              <a:rPr lang="en-US" sz="4000" b="1" dirty="0">
                <a:solidFill>
                  <a:srgbClr val="0070C0"/>
                </a:solidFill>
                <a:effectLst>
                  <a:outerShdw blurRad="38100" dist="38100" dir="2700000" algn="tl">
                    <a:srgbClr val="000000">
                      <a:alpha val="43137"/>
                    </a:srgbClr>
                  </a:outerShdw>
                </a:effectLst>
                <a:latin typeface="+mj-lt"/>
              </a:rPr>
              <a:t> de </a:t>
            </a:r>
            <a:r>
              <a:rPr lang="en-US" sz="4000" b="1" dirty="0" err="1">
                <a:solidFill>
                  <a:srgbClr val="0070C0"/>
                </a:solidFill>
                <a:effectLst>
                  <a:outerShdw blurRad="38100" dist="38100" dir="2700000" algn="tl">
                    <a:srgbClr val="000000">
                      <a:alpha val="43137"/>
                    </a:srgbClr>
                  </a:outerShdw>
                </a:effectLst>
                <a:latin typeface="+mj-lt"/>
              </a:rPr>
              <a:t>búsqueda</a:t>
            </a:r>
            <a:r>
              <a:rPr lang="en-US" sz="4000" b="1" dirty="0">
                <a:solidFill>
                  <a:srgbClr val="0070C0"/>
                </a:solidFill>
                <a:effectLst>
                  <a:outerShdw blurRad="38100" dist="38100" dir="2700000" algn="tl">
                    <a:srgbClr val="000000">
                      <a:alpha val="43137"/>
                    </a:srgbClr>
                  </a:outerShdw>
                </a:effectLst>
                <a:latin typeface="+mj-lt"/>
              </a:rPr>
              <a:t> del Schedule B?</a:t>
            </a:r>
            <a:r>
              <a:rPr lang="en-US" dirty="0" smtClean="0">
                <a:solidFill>
                  <a:srgbClr val="0070C0"/>
                </a:solidFill>
                <a:latin typeface="+mj-lt"/>
              </a:rPr>
              <a:t/>
            </a:r>
            <a:br>
              <a:rPr lang="en-US" dirty="0" smtClean="0">
                <a:solidFill>
                  <a:srgbClr val="0070C0"/>
                </a:solidFill>
                <a:latin typeface="+mj-lt"/>
              </a:rPr>
            </a:br>
            <a:endParaRPr lang="en-US" sz="4000" b="1" dirty="0">
              <a:solidFill>
                <a:srgbClr val="0070C0"/>
              </a:solidFill>
              <a:effectLst>
                <a:outerShdw blurRad="38100" dist="38100" dir="2700000" algn="tl">
                  <a:srgbClr val="000000">
                    <a:alpha val="43137"/>
                  </a:srgbClr>
                </a:outerShdw>
              </a:effectLst>
              <a:latin typeface="+mj-lt"/>
            </a:endParaRPr>
          </a:p>
        </p:txBody>
      </p:sp>
      <p:sp>
        <p:nvSpPr>
          <p:cNvPr id="7" name="Content Placeholder 6"/>
          <p:cNvSpPr>
            <a:spLocks noGrp="1"/>
          </p:cNvSpPr>
          <p:nvPr>
            <p:ph idx="1"/>
          </p:nvPr>
        </p:nvSpPr>
        <p:spPr>
          <a:xfrm>
            <a:off x="457200" y="2895600"/>
            <a:ext cx="8229600" cy="3230563"/>
          </a:xfrm>
        </p:spPr>
        <p:txBody>
          <a:bodyPr/>
          <a:lstStyle/>
          <a:p>
            <a:pPr marL="0" indent="0">
              <a:buNone/>
            </a:pPr>
            <a:endParaRPr lang="en-US" dirty="0" smtClean="0"/>
          </a:p>
          <a:p>
            <a:pPr marL="0" indent="0" algn="ctr">
              <a:buNone/>
            </a:pPr>
            <a:r>
              <a:rPr lang="en-US" dirty="0" smtClean="0"/>
              <a:t>Escribe </a:t>
            </a:r>
            <a:r>
              <a:rPr lang="en-US" dirty="0" err="1" smtClean="0"/>
              <a:t>tu</a:t>
            </a:r>
            <a:r>
              <a:rPr lang="en-US" dirty="0" smtClean="0"/>
              <a:t> </a:t>
            </a:r>
            <a:r>
              <a:rPr lang="en-US" dirty="0" err="1" smtClean="0"/>
              <a:t>pregunta</a:t>
            </a:r>
            <a:r>
              <a:rPr lang="en-US" dirty="0" smtClean="0"/>
              <a:t> </a:t>
            </a:r>
            <a:r>
              <a:rPr lang="en-US" dirty="0" err="1" smtClean="0"/>
              <a:t>en</a:t>
            </a:r>
            <a:r>
              <a:rPr lang="en-US" dirty="0" smtClean="0"/>
              <a:t> la </a:t>
            </a:r>
            <a:r>
              <a:rPr lang="en-US" dirty="0" err="1" smtClean="0"/>
              <a:t>ventana</a:t>
            </a:r>
            <a:r>
              <a:rPr lang="en-US" dirty="0" smtClean="0"/>
              <a:t> del chat y </a:t>
            </a:r>
            <a:r>
              <a:rPr lang="en-US" dirty="0" err="1" smtClean="0"/>
              <a:t>envíala</a:t>
            </a:r>
            <a:r>
              <a:rPr lang="en-US" dirty="0" smtClean="0"/>
              <a:t> a: All Panelists (</a:t>
            </a:r>
            <a:r>
              <a:rPr lang="en-US" dirty="0" err="1" smtClean="0"/>
              <a:t>Todos</a:t>
            </a:r>
            <a:r>
              <a:rPr lang="en-US" dirty="0" smtClean="0"/>
              <a:t> </a:t>
            </a:r>
            <a:r>
              <a:rPr lang="en-US" dirty="0" err="1" smtClean="0"/>
              <a:t>los</a:t>
            </a:r>
            <a:r>
              <a:rPr lang="en-US" dirty="0" smtClean="0"/>
              <a:t> </a:t>
            </a:r>
            <a:r>
              <a:rPr lang="en-US" dirty="0" err="1" smtClean="0"/>
              <a:t>panelistas</a:t>
            </a:r>
            <a:r>
              <a:rPr lang="en-US" dirty="0" smtClean="0"/>
              <a:t>)</a:t>
            </a:r>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pPr>
              <a:defRPr/>
            </a:pPr>
            <a:fld id="{D02B3928-F6D7-4AED-BB78-5B9D6C3DA39F}" type="slidenum">
              <a:rPr lang="en-US" smtClean="0"/>
              <a:pPr>
                <a:defRPr/>
              </a:pPr>
              <a:t>25</a:t>
            </a:fld>
            <a:endParaRPr lang="en-US" dirty="0"/>
          </a:p>
        </p:txBody>
      </p:sp>
      <p:sp>
        <p:nvSpPr>
          <p:cNvPr id="9" name="Rectangle 8"/>
          <p:cNvSpPr/>
          <p:nvPr/>
        </p:nvSpPr>
        <p:spPr>
          <a:xfrm>
            <a:off x="8382000" y="6400800"/>
            <a:ext cx="231714" cy="3693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8153400" y="6400800"/>
            <a:ext cx="418704" cy="369332"/>
          </a:xfrm>
          <a:prstGeom prst="rect">
            <a:avLst/>
          </a:prstGeom>
          <a:noFill/>
        </p:spPr>
        <p:txBody>
          <a:bodyPr wrap="none" rtlCol="0">
            <a:spAutoFit/>
          </a:bodyPr>
          <a:lstStyle/>
          <a:p>
            <a:r>
              <a:rPr lang="en-US" dirty="0" smtClean="0"/>
              <a:t>25</a:t>
            </a:r>
            <a:endParaRPr lang="en-US" dirty="0"/>
          </a:p>
        </p:txBody>
      </p:sp>
    </p:spTree>
    <p:extLst>
      <p:ext uri="{BB962C8B-B14F-4D97-AF65-F5344CB8AC3E}">
        <p14:creationId xmlns:p14="http://schemas.microsoft.com/office/powerpoint/2010/main" val="27970479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381000"/>
            <a:ext cx="8382000" cy="1143000"/>
          </a:xfrm>
        </p:spPr>
        <p:txBody>
          <a:bodyPr/>
          <a:lstStyle/>
          <a:p>
            <a:r>
              <a:rPr lang="en-US" sz="4000" b="1" dirty="0">
                <a:solidFill>
                  <a:srgbClr val="0070C0"/>
                </a:solidFill>
                <a:effectLst>
                  <a:outerShdw blurRad="38100" dist="38100" dir="2700000" algn="tl">
                    <a:srgbClr val="000000">
                      <a:alpha val="43137"/>
                    </a:srgbClr>
                  </a:outerShdw>
                </a:effectLst>
                <a:latin typeface="+mj-lt"/>
              </a:rPr>
              <a:t>International Trade </a:t>
            </a:r>
            <a:r>
              <a:rPr lang="en-US" sz="4000" b="1" dirty="0" err="1">
                <a:solidFill>
                  <a:srgbClr val="0070C0"/>
                </a:solidFill>
                <a:effectLst>
                  <a:outerShdw blurRad="38100" dist="38100" dir="2700000" algn="tl">
                    <a:srgbClr val="000000">
                      <a:alpha val="43137"/>
                    </a:srgbClr>
                  </a:outerShdw>
                </a:effectLst>
                <a:latin typeface="+mj-lt"/>
              </a:rPr>
              <a:t>teléfonos</a:t>
            </a:r>
            <a:r>
              <a:rPr lang="en-US" sz="4000" b="1" dirty="0">
                <a:solidFill>
                  <a:srgbClr val="0070C0"/>
                </a:solidFill>
                <a:effectLst>
                  <a:outerShdw blurRad="38100" dist="38100" dir="2700000" algn="tl">
                    <a:srgbClr val="000000">
                      <a:alpha val="43137"/>
                    </a:srgbClr>
                  </a:outerShdw>
                </a:effectLst>
                <a:latin typeface="+mj-lt"/>
              </a:rPr>
              <a:t> de </a:t>
            </a:r>
            <a:r>
              <a:rPr lang="en-US" sz="4000" b="1" dirty="0" err="1">
                <a:solidFill>
                  <a:srgbClr val="0070C0"/>
                </a:solidFill>
                <a:effectLst>
                  <a:outerShdw blurRad="38100" dist="38100" dir="2700000" algn="tl">
                    <a:srgbClr val="000000">
                      <a:alpha val="43137"/>
                    </a:srgbClr>
                  </a:outerShdw>
                </a:effectLst>
                <a:latin typeface="+mj-lt"/>
              </a:rPr>
              <a:t>ayuda</a:t>
            </a:r>
            <a:r>
              <a:rPr lang="en-US" sz="3200" b="1" dirty="0" smtClean="0">
                <a:effectLst>
                  <a:outerShdw blurRad="38100" dist="38100" dir="2700000" algn="tl">
                    <a:srgbClr val="000000">
                      <a:alpha val="43137"/>
                    </a:srgbClr>
                  </a:outerShdw>
                </a:effectLst>
                <a:latin typeface="+mj-lt"/>
              </a:rPr>
              <a:t> </a:t>
            </a:r>
            <a:r>
              <a:rPr lang="en-US" sz="2800" dirty="0" smtClean="0">
                <a:latin typeface="+mj-lt"/>
                <a:hlinkClick r:id="rId2"/>
              </a:rPr>
              <a:t>www.census.gov/trade</a:t>
            </a:r>
            <a:r>
              <a:rPr lang="en-US" sz="2800" dirty="0" smtClean="0">
                <a:latin typeface="+mj-lt"/>
              </a:rPr>
              <a:t> o </a:t>
            </a:r>
            <a:r>
              <a:rPr lang="en-US" sz="2800" dirty="0" err="1" smtClean="0">
                <a:latin typeface="+mj-lt"/>
              </a:rPr>
              <a:t>llamar</a:t>
            </a:r>
            <a:r>
              <a:rPr lang="en-US" sz="2800" dirty="0" smtClean="0">
                <a:latin typeface="+mj-lt"/>
              </a:rPr>
              <a:t> al 1-800-549-0595</a:t>
            </a:r>
            <a:endParaRPr lang="en-US" sz="2800" dirty="0">
              <a:latin typeface="+mj-lt"/>
            </a:endParaRPr>
          </a:p>
        </p:txBody>
      </p:sp>
      <p:sp>
        <p:nvSpPr>
          <p:cNvPr id="7" name="Content Placeholder 6"/>
          <p:cNvSpPr>
            <a:spLocks noGrp="1"/>
          </p:cNvSpPr>
          <p:nvPr>
            <p:ph idx="1"/>
          </p:nvPr>
        </p:nvSpPr>
        <p:spPr>
          <a:xfrm>
            <a:off x="152400" y="2057400"/>
            <a:ext cx="8915400" cy="4068763"/>
          </a:xfrm>
        </p:spPr>
        <p:txBody>
          <a:bodyPr/>
          <a:lstStyle/>
          <a:p>
            <a:pPr marL="0" indent="0">
              <a:lnSpc>
                <a:spcPct val="150000"/>
              </a:lnSpc>
              <a:buNone/>
            </a:pPr>
            <a:endParaRPr lang="en-US" sz="1200" dirty="0" smtClean="0">
              <a:latin typeface="+mj-lt"/>
            </a:endParaRPr>
          </a:p>
          <a:p>
            <a:pPr marL="0" indent="0">
              <a:lnSpc>
                <a:spcPct val="150000"/>
              </a:lnSpc>
              <a:buNone/>
            </a:pPr>
            <a:r>
              <a:rPr lang="en-US" sz="2400" dirty="0" err="1">
                <a:latin typeface="+mj-lt"/>
              </a:rPr>
              <a:t>O</a:t>
            </a:r>
            <a:r>
              <a:rPr lang="en-US" sz="2400" dirty="0" err="1" smtClean="0">
                <a:latin typeface="+mj-lt"/>
              </a:rPr>
              <a:t>pción</a:t>
            </a:r>
            <a:r>
              <a:rPr lang="en-US" sz="2400" dirty="0" smtClean="0">
                <a:latin typeface="+mj-lt"/>
              </a:rPr>
              <a:t> 1 – AES 			      	itmd.askaes@census.gov</a:t>
            </a:r>
          </a:p>
          <a:p>
            <a:pPr marL="0" indent="0">
              <a:lnSpc>
                <a:spcPct val="150000"/>
              </a:lnSpc>
              <a:buNone/>
            </a:pPr>
            <a:r>
              <a:rPr lang="en-US" sz="2400" dirty="0" err="1" smtClean="0">
                <a:latin typeface="+mj-lt"/>
              </a:rPr>
              <a:t>Opción</a:t>
            </a:r>
            <a:r>
              <a:rPr lang="en-US" sz="2400" dirty="0" smtClean="0">
                <a:latin typeface="+mj-lt"/>
              </a:rPr>
              <a:t> </a:t>
            </a:r>
            <a:r>
              <a:rPr lang="en-US" sz="2400" dirty="0">
                <a:latin typeface="+mj-lt"/>
              </a:rPr>
              <a:t>2 </a:t>
            </a:r>
            <a:r>
              <a:rPr lang="en-US" sz="2400" dirty="0" smtClean="0">
                <a:latin typeface="+mj-lt"/>
              </a:rPr>
              <a:t>– Schedule B</a:t>
            </a:r>
            <a:r>
              <a:rPr lang="en-US" sz="2400" dirty="0">
                <a:latin typeface="+mj-lt"/>
              </a:rPr>
              <a:t>	</a:t>
            </a:r>
            <a:r>
              <a:rPr lang="en-US" sz="2400" dirty="0" smtClean="0">
                <a:latin typeface="+mj-lt"/>
              </a:rPr>
              <a:t>	eid.scheduleb@census.gov</a:t>
            </a:r>
          </a:p>
          <a:p>
            <a:pPr marL="0" indent="0">
              <a:lnSpc>
                <a:spcPct val="150000"/>
              </a:lnSpc>
              <a:buNone/>
            </a:pPr>
            <a:r>
              <a:rPr lang="en-US" sz="2400" dirty="0" err="1" smtClean="0">
                <a:latin typeface="+mj-lt"/>
              </a:rPr>
              <a:t>Opción</a:t>
            </a:r>
            <a:r>
              <a:rPr lang="en-US" sz="2400" dirty="0" smtClean="0">
                <a:latin typeface="+mj-lt"/>
              </a:rPr>
              <a:t> </a:t>
            </a:r>
            <a:r>
              <a:rPr lang="en-US" sz="2400" dirty="0">
                <a:latin typeface="+mj-lt"/>
              </a:rPr>
              <a:t>3 </a:t>
            </a:r>
            <a:r>
              <a:rPr lang="en-US" sz="2400" dirty="0" smtClean="0">
                <a:latin typeface="+mj-lt"/>
              </a:rPr>
              <a:t>– </a:t>
            </a:r>
            <a:r>
              <a:rPr lang="en-US" sz="2400" dirty="0" err="1" smtClean="0">
                <a:latin typeface="+mj-lt"/>
              </a:rPr>
              <a:t>Regulaciones</a:t>
            </a:r>
            <a:r>
              <a:rPr lang="en-US" sz="2400" dirty="0" smtClean="0">
                <a:latin typeface="+mj-lt"/>
              </a:rPr>
              <a:t>    	itmd.askregs@census.gov</a:t>
            </a:r>
          </a:p>
          <a:p>
            <a:pPr marL="0" indent="0">
              <a:lnSpc>
                <a:spcPct val="150000"/>
              </a:lnSpc>
              <a:buNone/>
            </a:pPr>
            <a:r>
              <a:rPr lang="en-US" sz="2400" dirty="0" err="1" smtClean="0">
                <a:latin typeface="+mj-lt"/>
              </a:rPr>
              <a:t>Opción</a:t>
            </a:r>
            <a:r>
              <a:rPr lang="en-US" sz="2400" dirty="0" smtClean="0">
                <a:latin typeface="+mj-lt"/>
              </a:rPr>
              <a:t> </a:t>
            </a:r>
            <a:r>
              <a:rPr lang="en-US" sz="2400" dirty="0">
                <a:latin typeface="+mj-lt"/>
              </a:rPr>
              <a:t>4 </a:t>
            </a:r>
            <a:r>
              <a:rPr lang="en-US" sz="2400" dirty="0" smtClean="0">
                <a:latin typeface="+mj-lt"/>
              </a:rPr>
              <a:t>– </a:t>
            </a:r>
            <a:r>
              <a:rPr lang="en-US" sz="2400" dirty="0" err="1">
                <a:latin typeface="+mj-lt"/>
              </a:rPr>
              <a:t>D</a:t>
            </a:r>
            <a:r>
              <a:rPr lang="en-US" sz="2400" dirty="0" err="1" smtClean="0">
                <a:latin typeface="+mj-lt"/>
              </a:rPr>
              <a:t>atos</a:t>
            </a:r>
            <a:r>
              <a:rPr lang="en-US" sz="2400" dirty="0" smtClean="0">
                <a:latin typeface="+mj-lt"/>
              </a:rPr>
              <a:t>	     			eid.international.trade.data@census.gov</a:t>
            </a:r>
          </a:p>
          <a:p>
            <a:pPr marL="0" indent="0">
              <a:lnSpc>
                <a:spcPct val="150000"/>
              </a:lnSpc>
              <a:buNone/>
            </a:pPr>
            <a:r>
              <a:rPr lang="en-US" sz="2400" dirty="0" err="1" smtClean="0">
                <a:latin typeface="+mj-lt"/>
              </a:rPr>
              <a:t>Opción</a:t>
            </a:r>
            <a:r>
              <a:rPr lang="en-US" sz="2400" dirty="0" smtClean="0">
                <a:latin typeface="+mj-lt"/>
              </a:rPr>
              <a:t> </a:t>
            </a:r>
            <a:r>
              <a:rPr lang="en-US" sz="2400" dirty="0">
                <a:latin typeface="+mj-lt"/>
              </a:rPr>
              <a:t>5 </a:t>
            </a:r>
            <a:r>
              <a:rPr lang="en-US" sz="2400" dirty="0" smtClean="0">
                <a:latin typeface="+mj-lt"/>
              </a:rPr>
              <a:t>– </a:t>
            </a:r>
            <a:r>
              <a:rPr lang="en-US" sz="2400" dirty="0" err="1" smtClean="0">
                <a:latin typeface="+mj-lt"/>
              </a:rPr>
              <a:t>Educación</a:t>
            </a:r>
            <a:r>
              <a:rPr lang="en-US" sz="2400" dirty="0" smtClean="0">
                <a:latin typeface="+mj-lt"/>
              </a:rPr>
              <a:t>			itmd.outreach@census.gov</a:t>
            </a:r>
            <a:endParaRPr lang="en-US" sz="2400" dirty="0">
              <a:latin typeface="+mj-lt"/>
            </a:endParaRPr>
          </a:p>
        </p:txBody>
      </p:sp>
      <p:sp>
        <p:nvSpPr>
          <p:cNvPr id="5" name="Slide Number Placeholder 4"/>
          <p:cNvSpPr>
            <a:spLocks noGrp="1"/>
          </p:cNvSpPr>
          <p:nvPr>
            <p:ph type="sldNum" sz="quarter" idx="4294967295"/>
          </p:nvPr>
        </p:nvSpPr>
        <p:spPr>
          <a:xfrm>
            <a:off x="7010400" y="6356350"/>
            <a:ext cx="2133600" cy="365125"/>
          </a:xfrm>
        </p:spPr>
        <p:txBody>
          <a:bodyPr/>
          <a:lstStyle/>
          <a:p>
            <a:pPr>
              <a:defRPr/>
            </a:pPr>
            <a:fld id="{D02B3928-F6D7-4AED-BB78-5B9D6C3DA39F}" type="slidenum">
              <a:rPr lang="en-US" smtClean="0"/>
              <a:pPr>
                <a:defRPr/>
              </a:pPr>
              <a:t>26</a:t>
            </a:fld>
            <a:endParaRPr lang="en-US" dirty="0"/>
          </a:p>
        </p:txBody>
      </p:sp>
      <p:sp>
        <p:nvSpPr>
          <p:cNvPr id="8" name="Rectangle 7"/>
          <p:cNvSpPr/>
          <p:nvPr/>
        </p:nvSpPr>
        <p:spPr>
          <a:xfrm>
            <a:off x="8382000" y="6400800"/>
            <a:ext cx="231714" cy="3693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8153400" y="6400800"/>
            <a:ext cx="418704" cy="369332"/>
          </a:xfrm>
          <a:prstGeom prst="rect">
            <a:avLst/>
          </a:prstGeom>
          <a:noFill/>
        </p:spPr>
        <p:txBody>
          <a:bodyPr wrap="none" rtlCol="0">
            <a:spAutoFit/>
          </a:bodyPr>
          <a:lstStyle/>
          <a:p>
            <a:r>
              <a:rPr lang="en-US" dirty="0" smtClean="0"/>
              <a:t>26</a:t>
            </a:r>
            <a:endParaRPr lang="en-US" dirty="0"/>
          </a:p>
        </p:txBody>
      </p:sp>
    </p:spTree>
    <p:extLst>
      <p:ext uri="{BB962C8B-B14F-4D97-AF65-F5344CB8AC3E}">
        <p14:creationId xmlns:p14="http://schemas.microsoft.com/office/powerpoint/2010/main" val="4151558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609600"/>
            <a:ext cx="8229600" cy="1676400"/>
          </a:xfrm>
        </p:spPr>
        <p:txBody>
          <a:bodyPr/>
          <a:lstStyle/>
          <a:p>
            <a:r>
              <a:rPr lang="en-US" sz="4000" b="1" dirty="0" err="1">
                <a:solidFill>
                  <a:srgbClr val="0070C0"/>
                </a:solidFill>
                <a:effectLst>
                  <a:outerShdw blurRad="38100" dist="38100" dir="2700000" algn="tl">
                    <a:srgbClr val="000000">
                      <a:alpha val="43137"/>
                    </a:srgbClr>
                  </a:outerShdw>
                </a:effectLst>
                <a:latin typeface="+mj-lt"/>
              </a:rPr>
              <a:t>Sección</a:t>
            </a:r>
            <a:r>
              <a:rPr lang="en-US" sz="4000" b="1" dirty="0">
                <a:solidFill>
                  <a:srgbClr val="0070C0"/>
                </a:solidFill>
                <a:effectLst>
                  <a:outerShdw blurRad="38100" dist="38100" dir="2700000" algn="tl">
                    <a:srgbClr val="000000">
                      <a:alpha val="43137"/>
                    </a:srgbClr>
                  </a:outerShdw>
                </a:effectLst>
                <a:latin typeface="+mj-lt"/>
              </a:rPr>
              <a:t> de </a:t>
            </a:r>
            <a:r>
              <a:rPr lang="en-US" sz="4000" b="1" dirty="0" err="1">
                <a:solidFill>
                  <a:srgbClr val="0070C0"/>
                </a:solidFill>
                <a:effectLst>
                  <a:outerShdw blurRad="38100" dist="38100" dir="2700000" algn="tl">
                    <a:srgbClr val="000000">
                      <a:alpha val="43137"/>
                    </a:srgbClr>
                  </a:outerShdw>
                </a:effectLst>
                <a:latin typeface="+mj-lt"/>
              </a:rPr>
              <a:t>preguntas</a:t>
            </a:r>
            <a:r>
              <a:rPr lang="en-US" sz="4000" b="1" dirty="0">
                <a:solidFill>
                  <a:srgbClr val="0070C0"/>
                </a:solidFill>
                <a:effectLst>
                  <a:outerShdw blurRad="38100" dist="38100" dir="2700000" algn="tl">
                    <a:srgbClr val="000000">
                      <a:alpha val="43137"/>
                    </a:srgbClr>
                  </a:outerShdw>
                </a:effectLst>
                <a:latin typeface="+mj-lt"/>
              </a:rPr>
              <a:t> y </a:t>
            </a:r>
            <a:r>
              <a:rPr lang="en-US" sz="4000" b="1" dirty="0" err="1">
                <a:solidFill>
                  <a:srgbClr val="0070C0"/>
                </a:solidFill>
                <a:effectLst>
                  <a:outerShdw blurRad="38100" dist="38100" dir="2700000" algn="tl">
                    <a:srgbClr val="000000">
                      <a:alpha val="43137"/>
                    </a:srgbClr>
                  </a:outerShdw>
                </a:effectLst>
                <a:latin typeface="+mj-lt"/>
              </a:rPr>
              <a:t>respuestas</a:t>
            </a:r>
            <a:r>
              <a:rPr lang="en-US" sz="4000" b="1" dirty="0">
                <a:solidFill>
                  <a:srgbClr val="0070C0"/>
                </a:solidFill>
                <a:effectLst>
                  <a:outerShdw blurRad="38100" dist="38100" dir="2700000" algn="tl">
                    <a:srgbClr val="000000">
                      <a:alpha val="43137"/>
                    </a:srgbClr>
                  </a:outerShdw>
                </a:effectLst>
                <a:latin typeface="+mj-lt"/>
              </a:rPr>
              <a:t> </a:t>
            </a:r>
          </a:p>
        </p:txBody>
      </p:sp>
      <p:sp>
        <p:nvSpPr>
          <p:cNvPr id="7" name="Content Placeholder 6"/>
          <p:cNvSpPr>
            <a:spLocks noGrp="1"/>
          </p:cNvSpPr>
          <p:nvPr>
            <p:ph idx="1"/>
          </p:nvPr>
        </p:nvSpPr>
        <p:spPr>
          <a:xfrm>
            <a:off x="457200" y="2590800"/>
            <a:ext cx="8229600" cy="3535363"/>
          </a:xfrm>
        </p:spPr>
        <p:txBody>
          <a:bodyPr/>
          <a:lstStyle/>
          <a:p>
            <a:pPr marL="0" indent="0" algn="ctr">
              <a:buNone/>
            </a:pPr>
            <a:r>
              <a:rPr lang="en-US" dirty="0" smtClean="0">
                <a:solidFill>
                  <a:srgbClr val="00B050"/>
                </a:solidFill>
                <a:latin typeface="+mn-lt"/>
              </a:rPr>
              <a:t>¿</a:t>
            </a:r>
            <a:r>
              <a:rPr lang="en-US" sz="4000" dirty="0" err="1" smtClean="0">
                <a:solidFill>
                  <a:srgbClr val="00B050"/>
                </a:solidFill>
                <a:latin typeface="+mn-lt"/>
              </a:rPr>
              <a:t>Tiene</a:t>
            </a:r>
            <a:r>
              <a:rPr lang="en-US" sz="4000" dirty="0" smtClean="0">
                <a:solidFill>
                  <a:srgbClr val="00B050"/>
                </a:solidFill>
                <a:latin typeface="+mn-lt"/>
              </a:rPr>
              <a:t> </a:t>
            </a:r>
            <a:r>
              <a:rPr lang="en-US" sz="4000" dirty="0" err="1" smtClean="0">
                <a:solidFill>
                  <a:srgbClr val="00B050"/>
                </a:solidFill>
                <a:latin typeface="+mn-lt"/>
              </a:rPr>
              <a:t>alguna</a:t>
            </a:r>
            <a:r>
              <a:rPr lang="en-US" sz="4000" dirty="0" smtClean="0">
                <a:solidFill>
                  <a:srgbClr val="00B050"/>
                </a:solidFill>
                <a:latin typeface="+mn-lt"/>
              </a:rPr>
              <a:t> </a:t>
            </a:r>
            <a:r>
              <a:rPr lang="en-US" sz="4000" dirty="0" err="1" smtClean="0">
                <a:solidFill>
                  <a:srgbClr val="00B050"/>
                </a:solidFill>
                <a:latin typeface="+mn-lt"/>
              </a:rPr>
              <a:t>otra</a:t>
            </a:r>
            <a:r>
              <a:rPr lang="en-US" sz="4000" dirty="0" smtClean="0">
                <a:solidFill>
                  <a:srgbClr val="00B050"/>
                </a:solidFill>
                <a:latin typeface="+mn-lt"/>
              </a:rPr>
              <a:t> </a:t>
            </a:r>
            <a:r>
              <a:rPr lang="en-US" sz="4000" dirty="0" err="1" smtClean="0">
                <a:solidFill>
                  <a:srgbClr val="00B050"/>
                </a:solidFill>
                <a:latin typeface="+mn-lt"/>
              </a:rPr>
              <a:t>pregunta</a:t>
            </a:r>
            <a:r>
              <a:rPr lang="en-US" sz="4000" dirty="0" smtClean="0">
                <a:solidFill>
                  <a:srgbClr val="00B050"/>
                </a:solidFill>
                <a:latin typeface="+mn-lt"/>
              </a:rPr>
              <a:t> </a:t>
            </a:r>
            <a:r>
              <a:rPr lang="en-US" sz="4000" dirty="0" err="1" smtClean="0">
                <a:solidFill>
                  <a:srgbClr val="00B050"/>
                </a:solidFill>
                <a:latin typeface="+mn-lt"/>
              </a:rPr>
              <a:t>relacionada</a:t>
            </a:r>
            <a:r>
              <a:rPr lang="en-US" sz="4000" dirty="0" smtClean="0">
                <a:solidFill>
                  <a:srgbClr val="00B050"/>
                </a:solidFill>
                <a:latin typeface="+mn-lt"/>
              </a:rPr>
              <a:t> a </a:t>
            </a:r>
            <a:r>
              <a:rPr lang="en-US" sz="4000" dirty="0" err="1" smtClean="0">
                <a:solidFill>
                  <a:srgbClr val="00B050"/>
                </a:solidFill>
                <a:latin typeface="+mn-lt"/>
              </a:rPr>
              <a:t>todo</a:t>
            </a:r>
            <a:r>
              <a:rPr lang="en-US" sz="4000" dirty="0" smtClean="0">
                <a:solidFill>
                  <a:srgbClr val="00B050"/>
                </a:solidFill>
                <a:latin typeface="+mn-lt"/>
              </a:rPr>
              <a:t> lo que se ha </a:t>
            </a:r>
            <a:r>
              <a:rPr lang="en-US" sz="4000" dirty="0" err="1" smtClean="0">
                <a:solidFill>
                  <a:srgbClr val="00B050"/>
                </a:solidFill>
                <a:latin typeface="+mn-lt"/>
              </a:rPr>
              <a:t>discutido</a:t>
            </a:r>
            <a:r>
              <a:rPr lang="en-US" sz="4000" dirty="0" smtClean="0">
                <a:solidFill>
                  <a:srgbClr val="00B050"/>
                </a:solidFill>
                <a:latin typeface="+mn-lt"/>
              </a:rPr>
              <a:t> hoy?</a:t>
            </a:r>
          </a:p>
          <a:p>
            <a:endParaRPr lang="en-US" dirty="0">
              <a:latin typeface="+mn-lt"/>
            </a:endParaRPr>
          </a:p>
          <a:p>
            <a:pPr marL="0" indent="0" algn="ctr">
              <a:buNone/>
            </a:pPr>
            <a:r>
              <a:rPr lang="en-US" dirty="0" err="1" smtClean="0">
                <a:latin typeface="+mn-lt"/>
              </a:rPr>
              <a:t>Siga</a:t>
            </a:r>
            <a:r>
              <a:rPr lang="en-US" dirty="0" smtClean="0">
                <a:latin typeface="+mn-lt"/>
              </a:rPr>
              <a:t> las </a:t>
            </a:r>
            <a:r>
              <a:rPr lang="en-US" dirty="0" err="1" smtClean="0">
                <a:latin typeface="+mn-lt"/>
              </a:rPr>
              <a:t>instrucciones</a:t>
            </a:r>
            <a:r>
              <a:rPr lang="en-US" dirty="0" smtClean="0">
                <a:latin typeface="+mn-lt"/>
              </a:rPr>
              <a:t> del </a:t>
            </a:r>
            <a:r>
              <a:rPr lang="en-US" dirty="0" err="1" smtClean="0">
                <a:latin typeface="+mn-lt"/>
              </a:rPr>
              <a:t>operador</a:t>
            </a:r>
            <a:endParaRPr lang="en-US" dirty="0">
              <a:latin typeface="+mn-lt"/>
            </a:endParaRPr>
          </a:p>
        </p:txBody>
      </p:sp>
      <p:sp>
        <p:nvSpPr>
          <p:cNvPr id="5" name="Slide Number Placeholder 4"/>
          <p:cNvSpPr>
            <a:spLocks noGrp="1"/>
          </p:cNvSpPr>
          <p:nvPr>
            <p:ph type="sldNum" sz="quarter" idx="4294967295"/>
          </p:nvPr>
        </p:nvSpPr>
        <p:spPr>
          <a:xfrm>
            <a:off x="7010400" y="6356350"/>
            <a:ext cx="2133600" cy="365125"/>
          </a:xfrm>
        </p:spPr>
        <p:txBody>
          <a:bodyPr/>
          <a:lstStyle/>
          <a:p>
            <a:pPr>
              <a:defRPr/>
            </a:pPr>
            <a:fld id="{D02B3928-F6D7-4AED-BB78-5B9D6C3DA39F}" type="slidenum">
              <a:rPr lang="en-US" smtClean="0"/>
              <a:pPr>
                <a:defRPr/>
              </a:pPr>
              <a:t>27</a:t>
            </a:fld>
            <a:endParaRPr lang="en-US" dirty="0"/>
          </a:p>
        </p:txBody>
      </p:sp>
      <p:sp>
        <p:nvSpPr>
          <p:cNvPr id="8" name="Rectangle 7"/>
          <p:cNvSpPr/>
          <p:nvPr/>
        </p:nvSpPr>
        <p:spPr>
          <a:xfrm>
            <a:off x="8382000" y="6400800"/>
            <a:ext cx="231714" cy="3693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8153400" y="6400800"/>
            <a:ext cx="418704" cy="369332"/>
          </a:xfrm>
          <a:prstGeom prst="rect">
            <a:avLst/>
          </a:prstGeom>
          <a:noFill/>
        </p:spPr>
        <p:txBody>
          <a:bodyPr wrap="none" rtlCol="0">
            <a:spAutoFit/>
          </a:bodyPr>
          <a:lstStyle/>
          <a:p>
            <a:r>
              <a:rPr lang="en-US" dirty="0" smtClean="0"/>
              <a:t>27</a:t>
            </a:r>
            <a:endParaRPr lang="en-US" dirty="0"/>
          </a:p>
        </p:txBody>
      </p:sp>
    </p:spTree>
    <p:extLst>
      <p:ext uri="{BB962C8B-B14F-4D97-AF65-F5344CB8AC3E}">
        <p14:creationId xmlns:p14="http://schemas.microsoft.com/office/powerpoint/2010/main" val="18255709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b="1" dirty="0">
                <a:solidFill>
                  <a:srgbClr val="0070C0"/>
                </a:solidFill>
                <a:effectLst>
                  <a:outerShdw blurRad="38100" dist="38100" dir="2700000" algn="tl">
                    <a:srgbClr val="000000">
                      <a:alpha val="43137"/>
                    </a:srgbClr>
                  </a:outerShdw>
                </a:effectLst>
                <a:latin typeface="+mj-lt"/>
              </a:rPr>
              <a:t>Su </a:t>
            </a:r>
            <a:r>
              <a:rPr lang="en-US" sz="4000" b="1" dirty="0" err="1">
                <a:solidFill>
                  <a:srgbClr val="0070C0"/>
                </a:solidFill>
                <a:effectLst>
                  <a:outerShdw blurRad="38100" dist="38100" dir="2700000" algn="tl">
                    <a:srgbClr val="000000">
                      <a:alpha val="43137"/>
                    </a:srgbClr>
                  </a:outerShdw>
                </a:effectLst>
                <a:latin typeface="+mj-lt"/>
              </a:rPr>
              <a:t>opinión</a:t>
            </a:r>
            <a:r>
              <a:rPr lang="en-US" sz="4000" b="1" dirty="0">
                <a:solidFill>
                  <a:srgbClr val="0070C0"/>
                </a:solidFill>
                <a:effectLst>
                  <a:outerShdw blurRad="38100" dist="38100" dir="2700000" algn="tl">
                    <a:srgbClr val="000000">
                      <a:alpha val="43137"/>
                    </a:srgbClr>
                  </a:outerShdw>
                </a:effectLst>
                <a:latin typeface="+mj-lt"/>
              </a:rPr>
              <a:t> </a:t>
            </a:r>
            <a:r>
              <a:rPr lang="en-US" sz="4000" b="1" dirty="0" err="1">
                <a:solidFill>
                  <a:srgbClr val="0070C0"/>
                </a:solidFill>
                <a:effectLst>
                  <a:outerShdw blurRad="38100" dist="38100" dir="2700000" algn="tl">
                    <a:srgbClr val="000000">
                      <a:alpha val="43137"/>
                    </a:srgbClr>
                  </a:outerShdw>
                </a:effectLst>
                <a:latin typeface="+mj-lt"/>
              </a:rPr>
              <a:t>es</a:t>
            </a:r>
            <a:r>
              <a:rPr lang="en-US" sz="4000" b="1" dirty="0">
                <a:solidFill>
                  <a:srgbClr val="0070C0"/>
                </a:solidFill>
                <a:effectLst>
                  <a:outerShdw blurRad="38100" dist="38100" dir="2700000" algn="tl">
                    <a:srgbClr val="000000">
                      <a:alpha val="43137"/>
                    </a:srgbClr>
                  </a:outerShdw>
                </a:effectLst>
                <a:latin typeface="+mj-lt"/>
              </a:rPr>
              <a:t> </a:t>
            </a:r>
            <a:r>
              <a:rPr lang="en-US" sz="4000" b="1" dirty="0" err="1">
                <a:solidFill>
                  <a:srgbClr val="0070C0"/>
                </a:solidFill>
                <a:effectLst>
                  <a:outerShdw blurRad="38100" dist="38100" dir="2700000" algn="tl">
                    <a:srgbClr val="000000">
                      <a:alpha val="43137"/>
                    </a:srgbClr>
                  </a:outerShdw>
                </a:effectLst>
                <a:latin typeface="+mj-lt"/>
              </a:rPr>
              <a:t>importante</a:t>
            </a:r>
            <a:r>
              <a:rPr lang="en-US" sz="4000" b="1" dirty="0">
                <a:solidFill>
                  <a:srgbClr val="0070C0"/>
                </a:solidFill>
                <a:effectLst>
                  <a:outerShdw blurRad="38100" dist="38100" dir="2700000" algn="tl">
                    <a:srgbClr val="000000">
                      <a:alpha val="43137"/>
                    </a:srgbClr>
                  </a:outerShdw>
                </a:effectLst>
                <a:latin typeface="+mj-lt"/>
              </a:rPr>
              <a:t> </a:t>
            </a:r>
            <a:r>
              <a:rPr lang="en-US" sz="4000" dirty="0" smtClean="0">
                <a:solidFill>
                  <a:srgbClr val="0070C0"/>
                </a:solidFill>
                <a:latin typeface="+mj-lt"/>
              </a:rPr>
              <a:t/>
            </a:r>
            <a:br>
              <a:rPr lang="en-US" sz="4000" dirty="0" smtClean="0">
                <a:solidFill>
                  <a:srgbClr val="0070C0"/>
                </a:solidFill>
                <a:latin typeface="+mj-lt"/>
              </a:rPr>
            </a:br>
            <a:endParaRPr lang="en-US" sz="4000" dirty="0">
              <a:solidFill>
                <a:srgbClr val="0070C0"/>
              </a:solidFill>
              <a:latin typeface="+mj-lt"/>
            </a:endParaRPr>
          </a:p>
        </p:txBody>
      </p:sp>
      <p:sp>
        <p:nvSpPr>
          <p:cNvPr id="7" name="Content Placeholder 6"/>
          <p:cNvSpPr>
            <a:spLocks noGrp="1"/>
          </p:cNvSpPr>
          <p:nvPr>
            <p:ph idx="1"/>
          </p:nvPr>
        </p:nvSpPr>
        <p:spPr>
          <a:xfrm>
            <a:off x="457200" y="1600200"/>
            <a:ext cx="8229600" cy="4953000"/>
          </a:xfrm>
        </p:spPr>
        <p:txBody>
          <a:bodyPr/>
          <a:lstStyle/>
          <a:p>
            <a:pPr marL="0" indent="0" algn="ctr">
              <a:buNone/>
            </a:pPr>
            <a:r>
              <a:rPr lang="en-US" sz="2800" dirty="0" err="1" smtClean="0">
                <a:solidFill>
                  <a:srgbClr val="FF0000"/>
                </a:solidFill>
                <a:latin typeface="+mn-lt"/>
              </a:rPr>
              <a:t>Por</a:t>
            </a:r>
            <a:r>
              <a:rPr lang="en-US" sz="2800" dirty="0" smtClean="0">
                <a:solidFill>
                  <a:srgbClr val="FF0000"/>
                </a:solidFill>
                <a:latin typeface="+mn-lt"/>
              </a:rPr>
              <a:t> favor no </a:t>
            </a:r>
            <a:r>
              <a:rPr lang="en-US" sz="2800" dirty="0" err="1" smtClean="0">
                <a:solidFill>
                  <a:srgbClr val="FF0000"/>
                </a:solidFill>
                <a:latin typeface="+mn-lt"/>
              </a:rPr>
              <a:t>olviden</a:t>
            </a:r>
            <a:r>
              <a:rPr lang="en-US" sz="2800" dirty="0" smtClean="0">
                <a:solidFill>
                  <a:srgbClr val="FF0000"/>
                </a:solidFill>
                <a:latin typeface="+mn-lt"/>
              </a:rPr>
              <a:t> de </a:t>
            </a:r>
            <a:r>
              <a:rPr lang="en-US" sz="2800" dirty="0" err="1" smtClean="0">
                <a:solidFill>
                  <a:srgbClr val="FF0000"/>
                </a:solidFill>
                <a:latin typeface="+mn-lt"/>
              </a:rPr>
              <a:t>llenar</a:t>
            </a:r>
            <a:r>
              <a:rPr lang="en-US" sz="2800" dirty="0" smtClean="0">
                <a:solidFill>
                  <a:srgbClr val="FF0000"/>
                </a:solidFill>
                <a:latin typeface="+mn-lt"/>
              </a:rPr>
              <a:t> la </a:t>
            </a:r>
            <a:r>
              <a:rPr lang="en-US" sz="2800" dirty="0" err="1" smtClean="0">
                <a:solidFill>
                  <a:srgbClr val="FF0000"/>
                </a:solidFill>
                <a:latin typeface="+mn-lt"/>
              </a:rPr>
              <a:t>hoja</a:t>
            </a:r>
            <a:r>
              <a:rPr lang="en-US" sz="2800" dirty="0" smtClean="0">
                <a:solidFill>
                  <a:srgbClr val="FF0000"/>
                </a:solidFill>
                <a:latin typeface="+mn-lt"/>
              </a:rPr>
              <a:t> de </a:t>
            </a:r>
            <a:r>
              <a:rPr lang="en-US" sz="2800" dirty="0" err="1" smtClean="0">
                <a:solidFill>
                  <a:srgbClr val="FF0000"/>
                </a:solidFill>
                <a:latin typeface="+mn-lt"/>
              </a:rPr>
              <a:t>evaluación</a:t>
            </a:r>
            <a:r>
              <a:rPr lang="en-US" sz="2800" dirty="0" smtClean="0">
                <a:solidFill>
                  <a:srgbClr val="FF0000"/>
                </a:solidFill>
                <a:latin typeface="+mn-lt"/>
              </a:rPr>
              <a:t> </a:t>
            </a:r>
            <a:r>
              <a:rPr lang="en-US" sz="2800" dirty="0" err="1" smtClean="0">
                <a:solidFill>
                  <a:srgbClr val="FF0000"/>
                </a:solidFill>
                <a:latin typeface="+mn-lt"/>
              </a:rPr>
              <a:t>incluída</a:t>
            </a:r>
            <a:r>
              <a:rPr lang="en-US" sz="2800" dirty="0" smtClean="0">
                <a:solidFill>
                  <a:srgbClr val="FF0000"/>
                </a:solidFill>
                <a:latin typeface="+mn-lt"/>
              </a:rPr>
              <a:t> </a:t>
            </a:r>
            <a:r>
              <a:rPr lang="en-US" sz="2800" dirty="0" err="1" smtClean="0">
                <a:solidFill>
                  <a:srgbClr val="FF0000"/>
                </a:solidFill>
                <a:latin typeface="+mn-lt"/>
              </a:rPr>
              <a:t>en</a:t>
            </a:r>
            <a:r>
              <a:rPr lang="en-US" sz="2800" dirty="0" smtClean="0">
                <a:solidFill>
                  <a:srgbClr val="FF0000"/>
                </a:solidFill>
                <a:latin typeface="+mn-lt"/>
              </a:rPr>
              <a:t> </a:t>
            </a:r>
            <a:r>
              <a:rPr lang="en-US" sz="2800" dirty="0" err="1" smtClean="0">
                <a:solidFill>
                  <a:srgbClr val="FF0000"/>
                </a:solidFill>
                <a:latin typeface="+mn-lt"/>
              </a:rPr>
              <a:t>esta</a:t>
            </a:r>
            <a:r>
              <a:rPr lang="en-US" sz="2800" dirty="0" smtClean="0">
                <a:solidFill>
                  <a:srgbClr val="FF0000"/>
                </a:solidFill>
                <a:latin typeface="+mn-lt"/>
              </a:rPr>
              <a:t> </a:t>
            </a:r>
            <a:r>
              <a:rPr lang="en-US" sz="2800" dirty="0" err="1" smtClean="0">
                <a:solidFill>
                  <a:srgbClr val="FF0000"/>
                </a:solidFill>
                <a:latin typeface="+mn-lt"/>
              </a:rPr>
              <a:t>presentación</a:t>
            </a:r>
            <a:r>
              <a:rPr lang="en-US" sz="2800" dirty="0" smtClean="0">
                <a:solidFill>
                  <a:srgbClr val="FF0000"/>
                </a:solidFill>
                <a:latin typeface="+mn-lt"/>
              </a:rPr>
              <a:t>.</a:t>
            </a:r>
          </a:p>
          <a:p>
            <a:pPr marL="0" indent="0" algn="ctr">
              <a:buNone/>
            </a:pPr>
            <a:endParaRPr lang="en-US" sz="1200" dirty="0" smtClean="0">
              <a:latin typeface="+mn-lt"/>
            </a:endParaRPr>
          </a:p>
          <a:p>
            <a:pPr marL="0" indent="0" algn="ctr">
              <a:buNone/>
            </a:pPr>
            <a:r>
              <a:rPr lang="en-US" dirty="0" err="1" smtClean="0">
                <a:latin typeface="+mn-lt"/>
              </a:rPr>
              <a:t>Indíquenos</a:t>
            </a:r>
            <a:r>
              <a:rPr lang="en-US" dirty="0" smtClean="0">
                <a:latin typeface="+mn-lt"/>
              </a:rPr>
              <a:t> </a:t>
            </a:r>
            <a:r>
              <a:rPr lang="en-US" dirty="0" err="1" smtClean="0">
                <a:latin typeface="+mn-lt"/>
              </a:rPr>
              <a:t>en</a:t>
            </a:r>
            <a:r>
              <a:rPr lang="en-US" dirty="0" smtClean="0">
                <a:latin typeface="+mn-lt"/>
              </a:rPr>
              <a:t> que </a:t>
            </a:r>
            <a:r>
              <a:rPr lang="en-US" dirty="0" err="1" smtClean="0">
                <a:latin typeface="+mn-lt"/>
              </a:rPr>
              <a:t>podemos</a:t>
            </a:r>
            <a:r>
              <a:rPr lang="en-US" dirty="0" smtClean="0">
                <a:latin typeface="+mn-lt"/>
              </a:rPr>
              <a:t> </a:t>
            </a:r>
            <a:r>
              <a:rPr lang="en-US" dirty="0" err="1" smtClean="0">
                <a:latin typeface="+mn-lt"/>
              </a:rPr>
              <a:t>mejorar</a:t>
            </a:r>
            <a:r>
              <a:rPr lang="en-US" dirty="0" smtClean="0">
                <a:latin typeface="+mn-lt"/>
              </a:rPr>
              <a:t> y que </a:t>
            </a:r>
            <a:r>
              <a:rPr lang="en-US" dirty="0" err="1" smtClean="0">
                <a:latin typeface="+mn-lt"/>
              </a:rPr>
              <a:t>hicimos</a:t>
            </a:r>
            <a:r>
              <a:rPr lang="en-US" dirty="0" smtClean="0">
                <a:latin typeface="+mn-lt"/>
              </a:rPr>
              <a:t> </a:t>
            </a:r>
            <a:r>
              <a:rPr lang="en-US" dirty="0" err="1" smtClean="0">
                <a:latin typeface="+mn-lt"/>
              </a:rPr>
              <a:t>bien</a:t>
            </a:r>
            <a:endParaRPr lang="en-US" dirty="0">
              <a:latin typeface="+mn-lt"/>
            </a:endParaRPr>
          </a:p>
          <a:p>
            <a:pPr marL="0" indent="0" algn="ctr">
              <a:buNone/>
            </a:pPr>
            <a:endParaRPr lang="en-US" sz="1200" dirty="0">
              <a:latin typeface="+mn-lt"/>
            </a:endParaRPr>
          </a:p>
          <a:p>
            <a:pPr marL="0" indent="0" algn="ctr">
              <a:buNone/>
            </a:pPr>
            <a:r>
              <a:rPr lang="en-US" sz="2400" dirty="0" err="1" smtClean="0">
                <a:latin typeface="+mn-lt"/>
              </a:rPr>
              <a:t>Busque</a:t>
            </a:r>
            <a:r>
              <a:rPr lang="en-US" sz="2400" dirty="0" smtClean="0">
                <a:latin typeface="+mn-lt"/>
              </a:rPr>
              <a:t> el link de “Chat” para </a:t>
            </a:r>
            <a:r>
              <a:rPr lang="en-US" sz="2400" dirty="0" err="1" smtClean="0">
                <a:latin typeface="+mn-lt"/>
              </a:rPr>
              <a:t>accesar</a:t>
            </a:r>
            <a:r>
              <a:rPr lang="en-US" sz="2400" dirty="0" smtClean="0">
                <a:latin typeface="+mn-lt"/>
              </a:rPr>
              <a:t> la </a:t>
            </a:r>
            <a:r>
              <a:rPr lang="en-US" sz="2400" dirty="0" err="1" smtClean="0">
                <a:latin typeface="+mn-lt"/>
              </a:rPr>
              <a:t>evaluación</a:t>
            </a:r>
            <a:r>
              <a:rPr lang="en-US" sz="2400" dirty="0" smtClean="0">
                <a:latin typeface="+mn-lt"/>
              </a:rPr>
              <a:t>, </a:t>
            </a:r>
            <a:r>
              <a:rPr lang="en-US" sz="2400" dirty="0" err="1" smtClean="0">
                <a:latin typeface="+mn-lt"/>
              </a:rPr>
              <a:t>si</a:t>
            </a:r>
            <a:r>
              <a:rPr lang="en-US" sz="2400" dirty="0" smtClean="0">
                <a:latin typeface="+mn-lt"/>
              </a:rPr>
              <a:t> no </a:t>
            </a:r>
            <a:r>
              <a:rPr lang="en-US" sz="2400" dirty="0" err="1" smtClean="0">
                <a:latin typeface="+mn-lt"/>
              </a:rPr>
              <a:t>encuentra</a:t>
            </a:r>
            <a:r>
              <a:rPr lang="en-US" sz="2400" dirty="0" smtClean="0">
                <a:latin typeface="+mn-lt"/>
              </a:rPr>
              <a:t> el link </a:t>
            </a:r>
            <a:r>
              <a:rPr lang="en-US" sz="2400" dirty="0" err="1" smtClean="0">
                <a:latin typeface="+mn-lt"/>
              </a:rPr>
              <a:t>puede</a:t>
            </a:r>
            <a:r>
              <a:rPr lang="en-US" sz="2400" dirty="0" smtClean="0">
                <a:latin typeface="+mn-lt"/>
              </a:rPr>
              <a:t> </a:t>
            </a:r>
            <a:r>
              <a:rPr lang="en-US" sz="2400" dirty="0" err="1" smtClean="0">
                <a:latin typeface="+mn-lt"/>
              </a:rPr>
              <a:t>encontrar</a:t>
            </a:r>
            <a:r>
              <a:rPr lang="en-US" sz="2400" dirty="0" smtClean="0">
                <a:latin typeface="+mn-lt"/>
              </a:rPr>
              <a:t> la </a:t>
            </a:r>
            <a:r>
              <a:rPr lang="en-US" sz="2400" dirty="0" err="1" smtClean="0">
                <a:latin typeface="+mn-lt"/>
              </a:rPr>
              <a:t>evaluación</a:t>
            </a:r>
            <a:r>
              <a:rPr lang="en-US" sz="2400" dirty="0" smtClean="0">
                <a:latin typeface="+mn-lt"/>
              </a:rPr>
              <a:t> </a:t>
            </a:r>
            <a:r>
              <a:rPr lang="en-US" sz="2400" dirty="0" err="1" smtClean="0">
                <a:latin typeface="+mn-lt"/>
              </a:rPr>
              <a:t>en</a:t>
            </a:r>
            <a:r>
              <a:rPr lang="en-US" sz="2400" dirty="0" smtClean="0">
                <a:latin typeface="+mn-lt"/>
              </a:rPr>
              <a:t> la </a:t>
            </a:r>
            <a:r>
              <a:rPr lang="en-US" sz="2400" dirty="0" err="1" smtClean="0">
                <a:latin typeface="+mn-lt"/>
              </a:rPr>
              <a:t>siguiente</a:t>
            </a:r>
            <a:r>
              <a:rPr lang="en-US" sz="2400" dirty="0" smtClean="0">
                <a:latin typeface="+mn-lt"/>
              </a:rPr>
              <a:t> </a:t>
            </a:r>
            <a:r>
              <a:rPr lang="en-US" sz="2400" dirty="0" err="1" smtClean="0">
                <a:latin typeface="+mn-lt"/>
              </a:rPr>
              <a:t>dirección</a:t>
            </a:r>
            <a:r>
              <a:rPr lang="en-US" sz="2400" dirty="0" smtClean="0">
                <a:latin typeface="+mn-lt"/>
              </a:rPr>
              <a:t>:</a:t>
            </a:r>
            <a:endParaRPr lang="en-US" sz="2800" dirty="0" smtClean="0">
              <a:latin typeface="+mn-lt"/>
            </a:endParaRPr>
          </a:p>
          <a:p>
            <a:pPr marL="0" indent="0" algn="ctr">
              <a:buNone/>
            </a:pPr>
            <a:r>
              <a:rPr lang="en-US" b="1" dirty="0" smtClean="0">
                <a:latin typeface="+mn-lt"/>
              </a:rPr>
              <a:t>https://questionweb.com/59212</a:t>
            </a:r>
            <a:endParaRPr lang="en-US" b="1" dirty="0">
              <a:latin typeface="+mn-lt"/>
            </a:endParaRPr>
          </a:p>
        </p:txBody>
      </p:sp>
      <p:sp>
        <p:nvSpPr>
          <p:cNvPr id="5" name="Slide Number Placeholder 4"/>
          <p:cNvSpPr>
            <a:spLocks noGrp="1"/>
          </p:cNvSpPr>
          <p:nvPr>
            <p:ph type="sldNum" sz="quarter" idx="4294967295"/>
          </p:nvPr>
        </p:nvSpPr>
        <p:spPr>
          <a:xfrm>
            <a:off x="7010400" y="6356350"/>
            <a:ext cx="2133600" cy="365125"/>
          </a:xfrm>
        </p:spPr>
        <p:txBody>
          <a:bodyPr/>
          <a:lstStyle/>
          <a:p>
            <a:pPr>
              <a:defRPr/>
            </a:pPr>
            <a:fld id="{D02B3928-F6D7-4AED-BB78-5B9D6C3DA39F}" type="slidenum">
              <a:rPr lang="en-US" smtClean="0"/>
              <a:pPr>
                <a:defRPr/>
              </a:pPr>
              <a:t>28</a:t>
            </a:fld>
            <a:endParaRPr lang="en-US" dirty="0"/>
          </a:p>
        </p:txBody>
      </p:sp>
      <p:sp>
        <p:nvSpPr>
          <p:cNvPr id="8" name="Rectangle 7"/>
          <p:cNvSpPr/>
          <p:nvPr/>
        </p:nvSpPr>
        <p:spPr>
          <a:xfrm>
            <a:off x="8382000" y="6400800"/>
            <a:ext cx="231714" cy="3693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8153400" y="6400800"/>
            <a:ext cx="418704" cy="369332"/>
          </a:xfrm>
          <a:prstGeom prst="rect">
            <a:avLst/>
          </a:prstGeom>
          <a:noFill/>
        </p:spPr>
        <p:txBody>
          <a:bodyPr wrap="none" rtlCol="0">
            <a:spAutoFit/>
          </a:bodyPr>
          <a:lstStyle/>
          <a:p>
            <a:r>
              <a:rPr lang="en-US" dirty="0" smtClean="0"/>
              <a:t>28</a:t>
            </a:r>
            <a:endParaRPr lang="en-US" dirty="0"/>
          </a:p>
        </p:txBody>
      </p:sp>
    </p:spTree>
    <p:extLst>
      <p:ext uri="{BB962C8B-B14F-4D97-AF65-F5344CB8AC3E}">
        <p14:creationId xmlns:p14="http://schemas.microsoft.com/office/powerpoint/2010/main" val="42497668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b="1" dirty="0" smtClean="0">
                <a:solidFill>
                  <a:srgbClr val="0070C0"/>
                </a:solidFill>
                <a:effectLst>
                  <a:outerShdw blurRad="38100" dist="38100" dir="2700000" algn="tl">
                    <a:srgbClr val="000000">
                      <a:alpha val="43137"/>
                    </a:srgbClr>
                  </a:outerShdw>
                </a:effectLst>
                <a:latin typeface="+mj-lt"/>
              </a:rPr>
              <a:t/>
            </a:r>
            <a:br>
              <a:rPr lang="en-US" sz="8000" b="1" dirty="0" smtClean="0">
                <a:solidFill>
                  <a:srgbClr val="0070C0"/>
                </a:solidFill>
                <a:effectLst>
                  <a:outerShdw blurRad="38100" dist="38100" dir="2700000" algn="tl">
                    <a:srgbClr val="000000">
                      <a:alpha val="43137"/>
                    </a:srgbClr>
                  </a:outerShdw>
                </a:effectLst>
                <a:latin typeface="+mj-lt"/>
              </a:rPr>
            </a:br>
            <a:r>
              <a:rPr lang="en-US" sz="8000" b="1" dirty="0" smtClean="0">
                <a:solidFill>
                  <a:srgbClr val="0070C0"/>
                </a:solidFill>
                <a:effectLst>
                  <a:outerShdw blurRad="38100" dist="38100" dir="2700000" algn="tl">
                    <a:srgbClr val="000000">
                      <a:alpha val="43137"/>
                    </a:srgbClr>
                  </a:outerShdw>
                </a:effectLst>
                <a:latin typeface="+mj-lt"/>
              </a:rPr>
              <a:t>Gracias</a:t>
            </a:r>
            <a:r>
              <a:rPr lang="en-US" sz="4000" b="1" dirty="0" smtClean="0">
                <a:solidFill>
                  <a:srgbClr val="0070C0"/>
                </a:solidFill>
                <a:effectLst>
                  <a:outerShdw blurRad="38100" dist="38100" dir="2700000" algn="tl">
                    <a:srgbClr val="000000">
                      <a:alpha val="43137"/>
                    </a:srgbClr>
                  </a:outerShdw>
                </a:effectLst>
                <a:latin typeface="+mj-lt"/>
              </a:rPr>
              <a:t/>
            </a:r>
            <a:br>
              <a:rPr lang="en-US" sz="4000" b="1" dirty="0" smtClean="0">
                <a:solidFill>
                  <a:srgbClr val="0070C0"/>
                </a:solidFill>
                <a:effectLst>
                  <a:outerShdw blurRad="38100" dist="38100" dir="2700000" algn="tl">
                    <a:srgbClr val="000000">
                      <a:alpha val="43137"/>
                    </a:srgbClr>
                  </a:outerShdw>
                </a:effectLst>
                <a:latin typeface="+mj-lt"/>
              </a:rPr>
            </a:br>
            <a:endParaRPr lang="en-US" sz="4000" b="1" dirty="0">
              <a:solidFill>
                <a:srgbClr val="0070C0"/>
              </a:solidFill>
              <a:effectLst>
                <a:outerShdw blurRad="38100" dist="38100" dir="2700000" algn="tl">
                  <a:srgbClr val="000000">
                    <a:alpha val="43137"/>
                  </a:srgbClr>
                </a:outerShdw>
              </a:effectLst>
              <a:latin typeface="+mj-lt"/>
            </a:endParaRPr>
          </a:p>
        </p:txBody>
      </p:sp>
      <p:sp>
        <p:nvSpPr>
          <p:cNvPr id="5" name="Slide Number Placeholder 4"/>
          <p:cNvSpPr>
            <a:spLocks noGrp="1"/>
          </p:cNvSpPr>
          <p:nvPr>
            <p:ph type="sldNum" sz="quarter" idx="10"/>
          </p:nvPr>
        </p:nvSpPr>
        <p:spPr/>
        <p:txBody>
          <a:bodyPr/>
          <a:lstStyle/>
          <a:p>
            <a:pPr>
              <a:defRPr/>
            </a:pPr>
            <a:fld id="{D02B3928-F6D7-4AED-BB78-5B9D6C3DA39F}" type="slidenum">
              <a:rPr lang="en-US" smtClean="0"/>
              <a:pPr>
                <a:defRPr/>
              </a:pPr>
              <a:t>29</a:t>
            </a:fld>
            <a:endParaRPr lang="en-US" dirty="0"/>
          </a:p>
        </p:txBody>
      </p:sp>
      <p:sp>
        <p:nvSpPr>
          <p:cNvPr id="4" name="Rectangle 3"/>
          <p:cNvSpPr/>
          <p:nvPr/>
        </p:nvSpPr>
        <p:spPr>
          <a:xfrm>
            <a:off x="8382000" y="6324600"/>
            <a:ext cx="231714" cy="3693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8153400" y="6400800"/>
            <a:ext cx="418704" cy="369332"/>
          </a:xfrm>
          <a:prstGeom prst="rect">
            <a:avLst/>
          </a:prstGeom>
          <a:noFill/>
        </p:spPr>
        <p:txBody>
          <a:bodyPr wrap="none" rtlCol="0">
            <a:spAutoFit/>
          </a:bodyPr>
          <a:lstStyle/>
          <a:p>
            <a:r>
              <a:rPr lang="en-US" dirty="0" smtClean="0"/>
              <a:t>29</a:t>
            </a:r>
            <a:endParaRPr lang="en-US" dirty="0"/>
          </a:p>
        </p:txBody>
      </p:sp>
    </p:spTree>
    <p:extLst>
      <p:ext uri="{BB962C8B-B14F-4D97-AF65-F5344CB8AC3E}">
        <p14:creationId xmlns:p14="http://schemas.microsoft.com/office/powerpoint/2010/main" val="4176382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b="1" dirty="0" err="1" smtClean="0">
                <a:solidFill>
                  <a:srgbClr val="0070C0"/>
                </a:solidFill>
                <a:effectLst>
                  <a:outerShdw blurRad="38100" dist="38100" dir="2700000" algn="tl">
                    <a:srgbClr val="000000">
                      <a:alpha val="43137"/>
                    </a:srgbClr>
                  </a:outerShdw>
                </a:effectLst>
                <a:latin typeface="+mj-lt"/>
              </a:rPr>
              <a:t>Clasificando</a:t>
            </a:r>
            <a:r>
              <a:rPr lang="en-US" sz="4000" b="1" dirty="0" smtClean="0">
                <a:solidFill>
                  <a:srgbClr val="0070C0"/>
                </a:solidFill>
                <a:effectLst>
                  <a:outerShdw blurRad="38100" dist="38100" dir="2700000" algn="tl">
                    <a:srgbClr val="000000">
                      <a:alpha val="43137"/>
                    </a:srgbClr>
                  </a:outerShdw>
                </a:effectLst>
                <a:latin typeface="+mj-lt"/>
              </a:rPr>
              <a:t> </a:t>
            </a:r>
            <a:r>
              <a:rPr lang="en-US" sz="4000" b="1" dirty="0" err="1" smtClean="0">
                <a:solidFill>
                  <a:srgbClr val="0070C0"/>
                </a:solidFill>
                <a:effectLst>
                  <a:outerShdw blurRad="38100" dist="38100" dir="2700000" algn="tl">
                    <a:srgbClr val="000000">
                      <a:alpha val="43137"/>
                    </a:srgbClr>
                  </a:outerShdw>
                </a:effectLst>
                <a:latin typeface="+mj-lt"/>
              </a:rPr>
              <a:t>tu</a:t>
            </a:r>
            <a:r>
              <a:rPr lang="en-US" sz="4000" b="1" dirty="0" smtClean="0">
                <a:solidFill>
                  <a:srgbClr val="0070C0"/>
                </a:solidFill>
                <a:effectLst>
                  <a:outerShdw blurRad="38100" dist="38100" dir="2700000" algn="tl">
                    <a:srgbClr val="000000">
                      <a:alpha val="43137"/>
                    </a:srgbClr>
                  </a:outerShdw>
                </a:effectLst>
                <a:latin typeface="+mj-lt"/>
              </a:rPr>
              <a:t> </a:t>
            </a:r>
            <a:r>
              <a:rPr lang="en-US" sz="4000" b="1" dirty="0" err="1" smtClean="0">
                <a:solidFill>
                  <a:srgbClr val="0070C0"/>
                </a:solidFill>
                <a:effectLst>
                  <a:outerShdw blurRad="38100" dist="38100" dir="2700000" algn="tl">
                    <a:srgbClr val="000000">
                      <a:alpha val="43137"/>
                    </a:srgbClr>
                  </a:outerShdw>
                </a:effectLst>
                <a:latin typeface="+mj-lt"/>
              </a:rPr>
              <a:t>producto</a:t>
            </a:r>
            <a:r>
              <a:rPr lang="en-US" sz="3600" dirty="0" smtClean="0">
                <a:solidFill>
                  <a:srgbClr val="0070C0"/>
                </a:solidFill>
                <a:latin typeface="+mj-lt"/>
              </a:rPr>
              <a:t/>
            </a:r>
            <a:br>
              <a:rPr lang="en-US" sz="3600" dirty="0" smtClean="0">
                <a:solidFill>
                  <a:srgbClr val="0070C0"/>
                </a:solidFill>
                <a:latin typeface="+mj-lt"/>
              </a:rPr>
            </a:br>
            <a:r>
              <a:rPr lang="en-US" sz="3600" dirty="0" smtClean="0">
                <a:solidFill>
                  <a:srgbClr val="0070C0"/>
                </a:solidFill>
                <a:latin typeface="+mj-lt"/>
              </a:rPr>
              <a:t/>
            </a:r>
            <a:br>
              <a:rPr lang="en-US" sz="3600" dirty="0" smtClean="0">
                <a:solidFill>
                  <a:srgbClr val="0070C0"/>
                </a:solidFill>
                <a:latin typeface="+mj-lt"/>
              </a:rPr>
            </a:br>
            <a:r>
              <a:rPr lang="en-US" sz="2800" b="1" dirty="0" err="1" smtClean="0">
                <a:solidFill>
                  <a:srgbClr val="0070C0"/>
                </a:solidFill>
                <a:effectLst>
                  <a:outerShdw blurRad="38100" dist="38100" dir="2700000" algn="tl">
                    <a:srgbClr val="000000">
                      <a:alpha val="43137"/>
                    </a:srgbClr>
                  </a:outerShdw>
                </a:effectLst>
              </a:rPr>
              <a:t>Silabario</a:t>
            </a:r>
            <a:r>
              <a:rPr lang="en-US" sz="2800" b="1" dirty="0" smtClean="0">
                <a:solidFill>
                  <a:srgbClr val="0070C0"/>
                </a:solidFill>
                <a:effectLst>
                  <a:outerShdw blurRad="38100" dist="38100" dir="2700000" algn="tl">
                    <a:srgbClr val="000000">
                      <a:alpha val="43137"/>
                    </a:srgbClr>
                  </a:outerShdw>
                </a:effectLst>
              </a:rPr>
              <a:t> del </a:t>
            </a:r>
            <a:r>
              <a:rPr lang="en-US" sz="2800" b="1" dirty="0" err="1" smtClean="0">
                <a:solidFill>
                  <a:srgbClr val="0070C0"/>
                </a:solidFill>
                <a:effectLst>
                  <a:outerShdw blurRad="38100" dist="38100" dir="2700000" algn="tl">
                    <a:srgbClr val="000000">
                      <a:alpha val="43137"/>
                    </a:srgbClr>
                  </a:outerShdw>
                </a:effectLst>
              </a:rPr>
              <a:t>curso</a:t>
            </a:r>
            <a:r>
              <a:rPr lang="en-US" dirty="0" smtClean="0">
                <a:solidFill>
                  <a:srgbClr val="0070C0"/>
                </a:solidFill>
              </a:rPr>
              <a:t/>
            </a:r>
            <a:br>
              <a:rPr lang="en-US" dirty="0" smtClean="0">
                <a:solidFill>
                  <a:srgbClr val="0070C0"/>
                </a:solidFill>
              </a:rPr>
            </a:br>
            <a:endParaRPr lang="en-US" dirty="0">
              <a:solidFill>
                <a:srgbClr val="0070C0"/>
              </a:solidFill>
            </a:endParaRPr>
          </a:p>
        </p:txBody>
      </p:sp>
      <p:sp>
        <p:nvSpPr>
          <p:cNvPr id="4" name="Content Placeholder 3"/>
          <p:cNvSpPr>
            <a:spLocks noGrp="1"/>
          </p:cNvSpPr>
          <p:nvPr>
            <p:ph idx="1"/>
          </p:nvPr>
        </p:nvSpPr>
        <p:spPr>
          <a:xfrm>
            <a:off x="457200" y="2514600"/>
            <a:ext cx="8229600" cy="3611563"/>
          </a:xfrm>
        </p:spPr>
        <p:txBody>
          <a:bodyPr/>
          <a:lstStyle/>
          <a:p>
            <a:r>
              <a:rPr lang="en-US" dirty="0" smtClean="0">
                <a:latin typeface="+mn-lt"/>
              </a:rPr>
              <a:t>Sistema </a:t>
            </a:r>
            <a:r>
              <a:rPr lang="en-US" dirty="0" err="1">
                <a:latin typeface="+mn-lt"/>
              </a:rPr>
              <a:t>H</a:t>
            </a:r>
            <a:r>
              <a:rPr lang="en-US" dirty="0" err="1" smtClean="0">
                <a:latin typeface="+mn-lt"/>
              </a:rPr>
              <a:t>armonizado</a:t>
            </a:r>
            <a:r>
              <a:rPr lang="en-US" dirty="0" smtClean="0">
                <a:latin typeface="+mn-lt"/>
              </a:rPr>
              <a:t> (HTS) y Schedule B</a:t>
            </a:r>
          </a:p>
          <a:p>
            <a:endParaRPr lang="en-US" sz="1200" dirty="0" smtClean="0">
              <a:latin typeface="+mn-lt"/>
            </a:endParaRPr>
          </a:p>
          <a:p>
            <a:r>
              <a:rPr lang="en-US" dirty="0" err="1" smtClean="0">
                <a:latin typeface="+mn-lt"/>
              </a:rPr>
              <a:t>Reglas</a:t>
            </a:r>
            <a:r>
              <a:rPr lang="en-US" dirty="0" smtClean="0">
                <a:latin typeface="+mn-lt"/>
              </a:rPr>
              <a:t> de </a:t>
            </a:r>
            <a:r>
              <a:rPr lang="en-US" dirty="0" err="1" smtClean="0">
                <a:latin typeface="+mn-lt"/>
              </a:rPr>
              <a:t>clasificación</a:t>
            </a:r>
            <a:endParaRPr lang="en-US" dirty="0" smtClean="0">
              <a:latin typeface="+mn-lt"/>
            </a:endParaRPr>
          </a:p>
          <a:p>
            <a:endParaRPr lang="en-US" sz="1200" dirty="0" smtClean="0">
              <a:latin typeface="+mn-lt"/>
            </a:endParaRPr>
          </a:p>
          <a:p>
            <a:r>
              <a:rPr lang="en-US" dirty="0" err="1" smtClean="0">
                <a:latin typeface="+mn-lt"/>
              </a:rPr>
              <a:t>Demostración</a:t>
            </a:r>
            <a:r>
              <a:rPr lang="en-US" dirty="0" smtClean="0">
                <a:latin typeface="+mn-lt"/>
              </a:rPr>
              <a:t> </a:t>
            </a:r>
            <a:r>
              <a:rPr lang="en-US" dirty="0" err="1" smtClean="0">
                <a:latin typeface="+mn-lt"/>
              </a:rPr>
              <a:t>en</a:t>
            </a:r>
            <a:r>
              <a:rPr lang="en-US" dirty="0" smtClean="0">
                <a:latin typeface="+mn-lt"/>
              </a:rPr>
              <a:t> vivo de la </a:t>
            </a:r>
            <a:r>
              <a:rPr lang="en-US" dirty="0" err="1" smtClean="0">
                <a:latin typeface="+mn-lt"/>
              </a:rPr>
              <a:t>página</a:t>
            </a:r>
            <a:r>
              <a:rPr lang="en-US" dirty="0" smtClean="0">
                <a:latin typeface="+mn-lt"/>
              </a:rPr>
              <a:t> de </a:t>
            </a:r>
            <a:r>
              <a:rPr lang="en-US" dirty="0" err="1" smtClean="0">
                <a:latin typeface="+mn-lt"/>
              </a:rPr>
              <a:t>busqueda</a:t>
            </a:r>
            <a:r>
              <a:rPr lang="en-US" dirty="0" smtClean="0">
                <a:latin typeface="+mn-lt"/>
              </a:rPr>
              <a:t> de Schedule B</a:t>
            </a:r>
            <a:endParaRPr lang="en-US" dirty="0">
              <a:latin typeface="+mn-lt"/>
            </a:endParaRPr>
          </a:p>
        </p:txBody>
      </p:sp>
      <p:sp>
        <p:nvSpPr>
          <p:cNvPr id="8" name="Rectangle 7"/>
          <p:cNvSpPr/>
          <p:nvPr/>
        </p:nvSpPr>
        <p:spPr>
          <a:xfrm>
            <a:off x="8455086" y="6400800"/>
            <a:ext cx="231714" cy="3693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791200" y="6019800"/>
            <a:ext cx="3124200" cy="646331"/>
          </a:xfrm>
          <a:prstGeom prst="rect">
            <a:avLst/>
          </a:prstGeom>
          <a:noFill/>
          <a:ln w="25400">
            <a:solidFill>
              <a:schemeClr val="accent1"/>
            </a:solidFill>
          </a:ln>
        </p:spPr>
        <p:txBody>
          <a:bodyPr wrap="square" rtlCol="0">
            <a:spAutoFit/>
          </a:bodyPr>
          <a:lstStyle/>
          <a:p>
            <a:r>
              <a:rPr lang="en-US" dirty="0" smtClean="0"/>
              <a:t>Call In Number: 800-988-9795</a:t>
            </a:r>
            <a:r>
              <a:rPr lang="en-US" dirty="0"/>
              <a:t> </a:t>
            </a:r>
            <a:endParaRPr lang="en-US" dirty="0" smtClean="0"/>
          </a:p>
          <a:p>
            <a:r>
              <a:rPr lang="en-US" dirty="0" smtClean="0"/>
              <a:t>Access Code: 1970218</a:t>
            </a:r>
            <a:endParaRPr lang="en-US" dirty="0"/>
          </a:p>
        </p:txBody>
      </p:sp>
    </p:spTree>
    <p:extLst>
      <p:ext uri="{BB962C8B-B14F-4D97-AF65-F5344CB8AC3E}">
        <p14:creationId xmlns:p14="http://schemas.microsoft.com/office/powerpoint/2010/main" val="26900498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60020" y="228600"/>
            <a:ext cx="8755380" cy="762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a:defRPr/>
            </a:pPr>
            <a:endParaRPr lang="en-US" sz="3600" b="1" dirty="0" smtClean="0">
              <a:solidFill>
                <a:srgbClr val="C00000"/>
              </a:solidFill>
              <a:effectLst>
                <a:outerShdw blurRad="38100" dist="38100" dir="2700000" algn="tl">
                  <a:srgbClr val="C0C0C0"/>
                </a:outerShdw>
              </a:effectLst>
            </a:endParaRPr>
          </a:p>
        </p:txBody>
      </p:sp>
      <p:sp>
        <p:nvSpPr>
          <p:cNvPr id="3" name="Title 2"/>
          <p:cNvSpPr>
            <a:spLocks noGrp="1"/>
          </p:cNvSpPr>
          <p:nvPr>
            <p:ph type="title"/>
          </p:nvPr>
        </p:nvSpPr>
        <p:spPr>
          <a:xfrm>
            <a:off x="0" y="38100"/>
            <a:ext cx="9144000" cy="1143000"/>
          </a:xfrm>
        </p:spPr>
        <p:txBody>
          <a:bodyPr/>
          <a:lstStyle/>
          <a:p>
            <a:r>
              <a:rPr lang="en-US" sz="4000" b="1" dirty="0" err="1">
                <a:solidFill>
                  <a:srgbClr val="0070C0"/>
                </a:solidFill>
                <a:effectLst>
                  <a:outerShdw blurRad="38100" dist="38100" dir="2700000" algn="tl">
                    <a:srgbClr val="000000">
                      <a:alpha val="43137"/>
                    </a:srgbClr>
                  </a:outerShdw>
                </a:effectLst>
                <a:latin typeface="+mj-lt"/>
              </a:rPr>
              <a:t>Consejos</a:t>
            </a:r>
            <a:r>
              <a:rPr lang="en-US" sz="4000" b="1" dirty="0">
                <a:solidFill>
                  <a:srgbClr val="0070C0"/>
                </a:solidFill>
                <a:effectLst>
                  <a:outerShdw blurRad="38100" dist="38100" dir="2700000" algn="tl">
                    <a:srgbClr val="000000">
                      <a:alpha val="43137"/>
                    </a:srgbClr>
                  </a:outerShdw>
                </a:effectLst>
                <a:latin typeface="+mj-lt"/>
              </a:rPr>
              <a:t> para </a:t>
            </a:r>
            <a:r>
              <a:rPr lang="en-US" sz="4000" b="1" dirty="0" err="1">
                <a:solidFill>
                  <a:srgbClr val="0070C0"/>
                </a:solidFill>
                <a:effectLst>
                  <a:outerShdw blurRad="38100" dist="38100" dir="2700000" algn="tl">
                    <a:srgbClr val="000000">
                      <a:alpha val="43137"/>
                    </a:srgbClr>
                  </a:outerShdw>
                </a:effectLst>
                <a:latin typeface="+mj-lt"/>
              </a:rPr>
              <a:t>Conseguir</a:t>
            </a:r>
            <a:r>
              <a:rPr lang="en-US" sz="4000" b="1" dirty="0">
                <a:solidFill>
                  <a:srgbClr val="0070C0"/>
                </a:solidFill>
                <a:effectLst>
                  <a:outerShdw blurRad="38100" dist="38100" dir="2700000" algn="tl">
                    <a:srgbClr val="000000">
                      <a:alpha val="43137"/>
                    </a:srgbClr>
                  </a:outerShdw>
                </a:effectLst>
                <a:latin typeface="+mj-lt"/>
              </a:rPr>
              <a:t> </a:t>
            </a:r>
            <a:r>
              <a:rPr lang="en-US" sz="4000" b="1" dirty="0" smtClean="0">
                <a:solidFill>
                  <a:srgbClr val="0070C0"/>
                </a:solidFill>
                <a:effectLst>
                  <a:outerShdw blurRad="38100" dist="38100" dir="2700000" algn="tl">
                    <a:srgbClr val="000000">
                      <a:alpha val="43137"/>
                    </a:srgbClr>
                  </a:outerShdw>
                </a:effectLst>
                <a:latin typeface="+mj-lt"/>
              </a:rPr>
              <a:t>el ‘Schedule B’</a:t>
            </a:r>
            <a:endParaRPr lang="en-US" sz="4000" b="1" dirty="0">
              <a:solidFill>
                <a:srgbClr val="0070C0"/>
              </a:solidFill>
              <a:effectLst>
                <a:outerShdw blurRad="38100" dist="38100" dir="2700000" algn="tl">
                  <a:srgbClr val="000000">
                    <a:alpha val="43137"/>
                  </a:srgbClr>
                </a:outerShdw>
              </a:effectLst>
              <a:latin typeface="+mj-lt"/>
            </a:endParaRPr>
          </a:p>
        </p:txBody>
      </p:sp>
      <p:grpSp>
        <p:nvGrpSpPr>
          <p:cNvPr id="2" name="Group 1"/>
          <p:cNvGrpSpPr/>
          <p:nvPr/>
        </p:nvGrpSpPr>
        <p:grpSpPr>
          <a:xfrm>
            <a:off x="457200" y="1828800"/>
            <a:ext cx="8382000" cy="3352800"/>
            <a:chOff x="609600" y="1828800"/>
            <a:chExt cx="8382000" cy="3352800"/>
          </a:xfrm>
        </p:grpSpPr>
        <p:sp>
          <p:nvSpPr>
            <p:cNvPr id="4" name="TextBox 3"/>
            <p:cNvSpPr txBox="1"/>
            <p:nvPr/>
          </p:nvSpPr>
          <p:spPr>
            <a:xfrm>
              <a:off x="5105400" y="3733800"/>
              <a:ext cx="3886200" cy="1200329"/>
            </a:xfrm>
            <a:prstGeom prst="rect">
              <a:avLst/>
            </a:prstGeom>
            <a:noFill/>
            <a:ln w="28575">
              <a:solidFill>
                <a:srgbClr val="0070C0"/>
              </a:solidFill>
            </a:ln>
          </p:spPr>
          <p:txBody>
            <a:bodyPr wrap="square" rtlCol="0">
              <a:spAutoFit/>
            </a:bodyPr>
            <a:lstStyle/>
            <a:p>
              <a:r>
                <a:rPr lang="en-US" altLang="en-US" sz="2400" b="1" dirty="0" err="1">
                  <a:solidFill>
                    <a:srgbClr val="000000"/>
                  </a:solidFill>
                  <a:latin typeface="Calibri" pitchFamily="34" charset="0"/>
                </a:rPr>
                <a:t>Coloque</a:t>
              </a:r>
              <a:r>
                <a:rPr lang="en-US" altLang="en-US" sz="2400" b="1" dirty="0">
                  <a:solidFill>
                    <a:srgbClr val="000000"/>
                  </a:solidFill>
                  <a:latin typeface="Calibri" pitchFamily="34" charset="0"/>
                </a:rPr>
                <a:t> el cursor </a:t>
              </a:r>
              <a:r>
                <a:rPr lang="en-US" altLang="en-US" sz="2400" b="1" dirty="0" err="1">
                  <a:solidFill>
                    <a:srgbClr val="000000"/>
                  </a:solidFill>
                  <a:latin typeface="Calibri" pitchFamily="34" charset="0"/>
                </a:rPr>
                <a:t>en</a:t>
              </a:r>
              <a:r>
                <a:rPr lang="en-US" altLang="en-US" sz="2400" b="1" dirty="0">
                  <a:solidFill>
                    <a:srgbClr val="000000"/>
                  </a:solidFill>
                  <a:latin typeface="Calibri" pitchFamily="34" charset="0"/>
                </a:rPr>
                <a:t> el </a:t>
              </a:r>
              <a:r>
                <a:rPr lang="en-US" altLang="en-US" sz="2400" b="1" dirty="0" err="1">
                  <a:solidFill>
                    <a:srgbClr val="000000"/>
                  </a:solidFill>
                  <a:latin typeface="Calibri" pitchFamily="34" charset="0"/>
                </a:rPr>
                <a:t>icono</a:t>
              </a:r>
              <a:r>
                <a:rPr lang="en-US" altLang="en-US" sz="2400" b="1" dirty="0">
                  <a:solidFill>
                    <a:srgbClr val="000000"/>
                  </a:solidFill>
                  <a:latin typeface="Calibri" pitchFamily="34" charset="0"/>
                </a:rPr>
                <a:t> de </a:t>
              </a:r>
              <a:r>
                <a:rPr lang="en-US" altLang="en-US" sz="2400" b="1" dirty="0" err="1">
                  <a:solidFill>
                    <a:srgbClr val="000000"/>
                  </a:solidFill>
                  <a:latin typeface="Calibri" pitchFamily="34" charset="0"/>
                </a:rPr>
                <a:t>notas</a:t>
              </a:r>
              <a:r>
                <a:rPr lang="en-US" altLang="en-US" sz="2400" b="1" dirty="0">
                  <a:solidFill>
                    <a:srgbClr val="000000"/>
                  </a:solidFill>
                  <a:latin typeface="Calibri" pitchFamily="34" charset="0"/>
                </a:rPr>
                <a:t> para </a:t>
              </a:r>
              <a:r>
                <a:rPr lang="en-US" altLang="en-US" sz="2400" b="1" dirty="0" err="1">
                  <a:solidFill>
                    <a:srgbClr val="000000"/>
                  </a:solidFill>
                  <a:latin typeface="Calibri" pitchFamily="34" charset="0"/>
                </a:rPr>
                <a:t>explicaciones</a:t>
              </a:r>
              <a:r>
                <a:rPr lang="en-US" altLang="en-US" sz="2400" b="1" dirty="0">
                  <a:solidFill>
                    <a:srgbClr val="000000"/>
                  </a:solidFill>
                  <a:latin typeface="Calibri" pitchFamily="34" charset="0"/>
                </a:rPr>
                <a:t> y/o </a:t>
              </a:r>
              <a:r>
                <a:rPr lang="en-US" altLang="en-US" sz="2400" b="1" dirty="0" err="1">
                  <a:solidFill>
                    <a:srgbClr val="000000"/>
                  </a:solidFill>
                  <a:latin typeface="Calibri" pitchFamily="34" charset="0"/>
                </a:rPr>
                <a:t>definiciones</a:t>
              </a:r>
              <a:r>
                <a:rPr lang="en-US" altLang="en-US" sz="2400" b="1" dirty="0">
                  <a:solidFill>
                    <a:srgbClr val="000000"/>
                  </a:solidFill>
                  <a:latin typeface="Calibri" pitchFamily="34" charset="0"/>
                </a:rPr>
                <a:t>.</a:t>
              </a:r>
            </a:p>
          </p:txBody>
        </p:sp>
        <p:cxnSp>
          <p:nvCxnSpPr>
            <p:cNvPr id="7" name="Elbow Connector 6"/>
            <p:cNvCxnSpPr/>
            <p:nvPr/>
          </p:nvCxnSpPr>
          <p:spPr>
            <a:xfrm rot="10800000">
              <a:off x="2317322" y="1828800"/>
              <a:ext cx="2788078" cy="2119327"/>
            </a:xfrm>
            <a:prstGeom prst="bentConnector3">
              <a:avLst>
                <a:gd name="adj1" fmla="val 27881"/>
              </a:avLst>
            </a:prstGeom>
            <a:ln w="28575">
              <a:solidFill>
                <a:srgbClr val="0070C0"/>
              </a:solidFill>
              <a:tailEnd type="arrow"/>
            </a:ln>
          </p:spPr>
          <p:style>
            <a:lnRef idx="2">
              <a:schemeClr val="accent1"/>
            </a:lnRef>
            <a:fillRef idx="0">
              <a:schemeClr val="accent1"/>
            </a:fillRef>
            <a:effectRef idx="1">
              <a:schemeClr val="accent1"/>
            </a:effectRef>
            <a:fontRef idx="minor">
              <a:schemeClr val="tx1"/>
            </a:fontRef>
          </p:style>
        </p:cxnSp>
        <p:sp>
          <p:nvSpPr>
            <p:cNvPr id="17" name="Rectangle 16"/>
            <p:cNvSpPr>
              <a:spLocks noChangeArrowheads="1"/>
            </p:cNvSpPr>
            <p:nvPr/>
          </p:nvSpPr>
          <p:spPr bwMode="auto">
            <a:xfrm>
              <a:off x="7467600" y="1995377"/>
              <a:ext cx="609600" cy="381000"/>
            </a:xfrm>
            <a:prstGeom prst="rect">
              <a:avLst/>
            </a:prstGeom>
            <a:noFill/>
            <a:ln w="5715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Rectangle 17"/>
            <p:cNvSpPr>
              <a:spLocks noChangeArrowheads="1"/>
            </p:cNvSpPr>
            <p:nvPr/>
          </p:nvSpPr>
          <p:spPr bwMode="auto">
            <a:xfrm>
              <a:off x="609600" y="4724400"/>
              <a:ext cx="4267200" cy="457200"/>
            </a:xfrm>
            <a:prstGeom prst="rect">
              <a:avLst/>
            </a:prstGeom>
            <a:noFill/>
            <a:ln w="5715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10" name="Picture 2" descr="H:\NetScreenShots\SchB1-1.png"/>
          <p:cNvPicPr>
            <a:picLocks noChangeAspect="1" noChangeArrowheads="1"/>
          </p:cNvPicPr>
          <p:nvPr/>
        </p:nvPicPr>
        <p:blipFill rotWithShape="1">
          <a:blip r:embed="rId3">
            <a:extLst>
              <a:ext uri="{28A0092B-C50C-407E-A947-70E740481C1C}">
                <a14:useLocalDpi xmlns:a14="http://schemas.microsoft.com/office/drawing/2010/main" val="0"/>
              </a:ext>
            </a:extLst>
          </a:blip>
          <a:srcRect t="3084" b="5782"/>
          <a:stretch/>
        </p:blipFill>
        <p:spPr bwMode="auto">
          <a:xfrm>
            <a:off x="457200" y="753139"/>
            <a:ext cx="8458200" cy="534286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153400" y="6400800"/>
            <a:ext cx="721672" cy="369332"/>
          </a:xfrm>
          <a:prstGeom prst="rect">
            <a:avLst/>
          </a:prstGeom>
          <a:noFill/>
        </p:spPr>
        <p:txBody>
          <a:bodyPr wrap="none" rtlCol="0">
            <a:spAutoFit/>
          </a:bodyPr>
          <a:lstStyle/>
          <a:p>
            <a:r>
              <a:rPr lang="en-US" dirty="0" smtClean="0"/>
              <a:t>Sup-1</a:t>
            </a:r>
            <a:endParaRPr lang="en-US" dirty="0"/>
          </a:p>
        </p:txBody>
      </p:sp>
    </p:spTree>
    <p:extLst>
      <p:ext uri="{BB962C8B-B14F-4D97-AF65-F5344CB8AC3E}">
        <p14:creationId xmlns:p14="http://schemas.microsoft.com/office/powerpoint/2010/main" val="26320534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02B3928-F6D7-4AED-BB78-5B9D6C3DA39F}" type="slidenum">
              <a:rPr lang="en-US" sz="1200" b="1" smtClean="0">
                <a:effectLst>
                  <a:outerShdw blurRad="38100" dist="38100" dir="2700000" algn="tl">
                    <a:srgbClr val="000000">
                      <a:alpha val="43137"/>
                    </a:srgbClr>
                  </a:outerShdw>
                </a:effectLst>
              </a:rPr>
              <a:pPr algn="r">
                <a:defRPr/>
              </a:pPr>
              <a:t>31</a:t>
            </a:fld>
            <a:endParaRPr lang="en-US" sz="1200" b="1" dirty="0">
              <a:effectLst>
                <a:outerShdw blurRad="38100" dist="38100" dir="2700000" algn="tl">
                  <a:srgbClr val="000000">
                    <a:alpha val="43137"/>
                  </a:srgbClr>
                </a:outerShdw>
              </a:effectLst>
            </a:endParaRPr>
          </a:p>
        </p:txBody>
      </p:sp>
      <p:sp>
        <p:nvSpPr>
          <p:cNvPr id="2" name="TextBox 1"/>
          <p:cNvSpPr txBox="1"/>
          <p:nvPr/>
        </p:nvSpPr>
        <p:spPr>
          <a:xfrm>
            <a:off x="8001000" y="6248400"/>
            <a:ext cx="914400" cy="369332"/>
          </a:xfrm>
          <a:prstGeom prst="rect">
            <a:avLst/>
          </a:prstGeom>
          <a:solidFill>
            <a:schemeClr val="bg1"/>
          </a:solidFill>
        </p:spPr>
        <p:txBody>
          <a:bodyPr wrap="square" rtlCol="0">
            <a:spAutoFit/>
          </a:bodyPr>
          <a:lstStyle/>
          <a:p>
            <a:endParaRPr lang="en-US" dirty="0"/>
          </a:p>
        </p:txBody>
      </p:sp>
      <p:pic>
        <p:nvPicPr>
          <p:cNvPr id="11" name="Picture 2" descr="H:\NetScreenShots\SchB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24828"/>
            <a:ext cx="8610600" cy="5071171"/>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2"/>
          <p:cNvSpPr>
            <a:spLocks noGrp="1"/>
          </p:cNvSpPr>
          <p:nvPr>
            <p:ph type="title"/>
          </p:nvPr>
        </p:nvSpPr>
        <p:spPr>
          <a:xfrm>
            <a:off x="228600" y="152400"/>
            <a:ext cx="8610600" cy="1143000"/>
          </a:xfrm>
        </p:spPr>
        <p:txBody>
          <a:bodyPr/>
          <a:lstStyle/>
          <a:p>
            <a:r>
              <a:rPr lang="en-US" sz="4000" b="1" dirty="0" err="1">
                <a:solidFill>
                  <a:srgbClr val="0070C0"/>
                </a:solidFill>
                <a:effectLst>
                  <a:outerShdw blurRad="38100" dist="38100" dir="2700000" algn="tl">
                    <a:srgbClr val="000000">
                      <a:alpha val="43137"/>
                    </a:srgbClr>
                  </a:outerShdw>
                </a:effectLst>
                <a:latin typeface="+mj-lt"/>
              </a:rPr>
              <a:t>Consejos</a:t>
            </a:r>
            <a:r>
              <a:rPr lang="en-US" sz="4000" b="1" dirty="0">
                <a:solidFill>
                  <a:srgbClr val="0070C0"/>
                </a:solidFill>
                <a:effectLst>
                  <a:outerShdw blurRad="38100" dist="38100" dir="2700000" algn="tl">
                    <a:srgbClr val="000000">
                      <a:alpha val="43137"/>
                    </a:srgbClr>
                  </a:outerShdw>
                </a:effectLst>
                <a:latin typeface="+mj-lt"/>
              </a:rPr>
              <a:t> para </a:t>
            </a:r>
            <a:r>
              <a:rPr lang="en-US" sz="4000" b="1" dirty="0" err="1">
                <a:solidFill>
                  <a:srgbClr val="0070C0"/>
                </a:solidFill>
                <a:effectLst>
                  <a:outerShdw blurRad="38100" dist="38100" dir="2700000" algn="tl">
                    <a:srgbClr val="000000">
                      <a:alpha val="43137"/>
                    </a:srgbClr>
                  </a:outerShdw>
                </a:effectLst>
                <a:latin typeface="+mj-lt"/>
              </a:rPr>
              <a:t>Conseguir</a:t>
            </a:r>
            <a:r>
              <a:rPr lang="en-US" sz="4000" b="1" dirty="0">
                <a:solidFill>
                  <a:srgbClr val="0070C0"/>
                </a:solidFill>
                <a:effectLst>
                  <a:outerShdw blurRad="38100" dist="38100" dir="2700000" algn="tl">
                    <a:srgbClr val="000000">
                      <a:alpha val="43137"/>
                    </a:srgbClr>
                  </a:outerShdw>
                </a:effectLst>
                <a:latin typeface="+mj-lt"/>
              </a:rPr>
              <a:t> </a:t>
            </a:r>
            <a:r>
              <a:rPr lang="en-US" sz="4000" b="1" dirty="0" smtClean="0">
                <a:solidFill>
                  <a:srgbClr val="0070C0"/>
                </a:solidFill>
                <a:effectLst>
                  <a:outerShdw blurRad="38100" dist="38100" dir="2700000" algn="tl">
                    <a:srgbClr val="000000">
                      <a:alpha val="43137"/>
                    </a:srgbClr>
                  </a:outerShdw>
                </a:effectLst>
                <a:latin typeface="+mj-lt"/>
              </a:rPr>
              <a:t>el ‘Schedule B’</a:t>
            </a:r>
            <a:endParaRPr lang="en-US" sz="4000" b="1" dirty="0">
              <a:solidFill>
                <a:srgbClr val="0070C0"/>
              </a:solidFill>
              <a:effectLst>
                <a:outerShdw blurRad="38100" dist="38100" dir="2700000" algn="tl">
                  <a:srgbClr val="000000">
                    <a:alpha val="43137"/>
                  </a:srgbClr>
                </a:outerShdw>
              </a:effectLst>
              <a:latin typeface="+mj-lt"/>
            </a:endParaRPr>
          </a:p>
        </p:txBody>
      </p:sp>
      <p:sp>
        <p:nvSpPr>
          <p:cNvPr id="6" name="TextBox 5"/>
          <p:cNvSpPr txBox="1"/>
          <p:nvPr/>
        </p:nvSpPr>
        <p:spPr>
          <a:xfrm>
            <a:off x="8153400" y="6400800"/>
            <a:ext cx="721672" cy="369332"/>
          </a:xfrm>
          <a:prstGeom prst="rect">
            <a:avLst/>
          </a:prstGeom>
          <a:noFill/>
        </p:spPr>
        <p:txBody>
          <a:bodyPr wrap="none" rtlCol="0">
            <a:spAutoFit/>
          </a:bodyPr>
          <a:lstStyle/>
          <a:p>
            <a:r>
              <a:rPr lang="en-US" dirty="0" smtClean="0"/>
              <a:t>Sup-2</a:t>
            </a:r>
            <a:endParaRPr lang="en-US" dirty="0"/>
          </a:p>
        </p:txBody>
      </p:sp>
    </p:spTree>
    <p:extLst>
      <p:ext uri="{BB962C8B-B14F-4D97-AF65-F5344CB8AC3E}">
        <p14:creationId xmlns:p14="http://schemas.microsoft.com/office/powerpoint/2010/main" val="4528503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485900" y="10001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 name="Title 4"/>
          <p:cNvSpPr>
            <a:spLocks noGrp="1"/>
          </p:cNvSpPr>
          <p:nvPr>
            <p:ph type="title" idx="4294967295"/>
          </p:nvPr>
        </p:nvSpPr>
        <p:spPr>
          <a:xfrm>
            <a:off x="0" y="0"/>
            <a:ext cx="9144000" cy="1143000"/>
          </a:xfrm>
          <a:prstGeom prst="rect">
            <a:avLst/>
          </a:prstGeom>
        </p:spPr>
        <p:txBody>
          <a:bodyPr/>
          <a:lstStyle/>
          <a:p>
            <a:r>
              <a:rPr lang="en-US" sz="4000" b="1" dirty="0" err="1">
                <a:solidFill>
                  <a:srgbClr val="0070C0"/>
                </a:solidFill>
                <a:effectLst>
                  <a:outerShdw blurRad="38100" dist="38100" dir="2700000" algn="tl">
                    <a:srgbClr val="000000">
                      <a:alpha val="43137"/>
                    </a:srgbClr>
                  </a:outerShdw>
                </a:effectLst>
                <a:latin typeface="+mj-lt"/>
              </a:rPr>
              <a:t>Consejos</a:t>
            </a:r>
            <a:r>
              <a:rPr lang="en-US" sz="4000" b="1" dirty="0">
                <a:solidFill>
                  <a:srgbClr val="0070C0"/>
                </a:solidFill>
                <a:effectLst>
                  <a:outerShdw blurRad="38100" dist="38100" dir="2700000" algn="tl">
                    <a:srgbClr val="000000">
                      <a:alpha val="43137"/>
                    </a:srgbClr>
                  </a:outerShdw>
                </a:effectLst>
                <a:latin typeface="+mj-lt"/>
              </a:rPr>
              <a:t> </a:t>
            </a:r>
            <a:r>
              <a:rPr lang="en-US" sz="4000" b="1" dirty="0" smtClean="0">
                <a:solidFill>
                  <a:srgbClr val="0070C0"/>
                </a:solidFill>
                <a:effectLst>
                  <a:outerShdw blurRad="38100" dist="38100" dir="2700000" algn="tl">
                    <a:srgbClr val="000000">
                      <a:alpha val="43137"/>
                    </a:srgbClr>
                  </a:outerShdw>
                </a:effectLst>
                <a:latin typeface="+mj-lt"/>
              </a:rPr>
              <a:t>#1: </a:t>
            </a:r>
            <a:r>
              <a:rPr lang="en-US" sz="4000" b="1" dirty="0" err="1">
                <a:solidFill>
                  <a:srgbClr val="0070C0"/>
                </a:solidFill>
                <a:effectLst>
                  <a:outerShdw blurRad="38100" dist="38100" dir="2700000" algn="tl">
                    <a:srgbClr val="000000">
                      <a:alpha val="43137"/>
                    </a:srgbClr>
                  </a:outerShdw>
                </a:effectLst>
                <a:latin typeface="+mj-lt"/>
              </a:rPr>
              <a:t>Conozca</a:t>
            </a:r>
            <a:r>
              <a:rPr lang="en-US" sz="4000" b="1" dirty="0">
                <a:solidFill>
                  <a:srgbClr val="0070C0"/>
                </a:solidFill>
                <a:effectLst>
                  <a:outerShdw blurRad="38100" dist="38100" dir="2700000" algn="tl">
                    <a:srgbClr val="000000">
                      <a:alpha val="43137"/>
                    </a:srgbClr>
                  </a:outerShdw>
                </a:effectLst>
                <a:latin typeface="+mj-lt"/>
              </a:rPr>
              <a:t> de </a:t>
            </a:r>
            <a:r>
              <a:rPr lang="en-US" sz="4000" b="1" dirty="0" err="1">
                <a:solidFill>
                  <a:srgbClr val="0070C0"/>
                </a:solidFill>
                <a:effectLst>
                  <a:outerShdw blurRad="38100" dist="38100" dir="2700000" algn="tl">
                    <a:srgbClr val="000000">
                      <a:alpha val="43137"/>
                    </a:srgbClr>
                  </a:outerShdw>
                </a:effectLst>
                <a:latin typeface="+mj-lt"/>
              </a:rPr>
              <a:t>qué</a:t>
            </a:r>
            <a:r>
              <a:rPr lang="en-US" sz="4000" b="1" dirty="0">
                <a:solidFill>
                  <a:srgbClr val="0070C0"/>
                </a:solidFill>
                <a:effectLst>
                  <a:outerShdw blurRad="38100" dist="38100" dir="2700000" algn="tl">
                    <a:srgbClr val="000000">
                      <a:alpha val="43137"/>
                    </a:srgbClr>
                  </a:outerShdw>
                </a:effectLst>
                <a:latin typeface="+mj-lt"/>
              </a:rPr>
              <a:t> </a:t>
            </a:r>
            <a:r>
              <a:rPr lang="en-US" sz="4000" b="1" dirty="0" err="1">
                <a:solidFill>
                  <a:srgbClr val="0070C0"/>
                </a:solidFill>
                <a:effectLst>
                  <a:outerShdw blurRad="38100" dist="38100" dir="2700000" algn="tl">
                    <a:srgbClr val="000000">
                      <a:alpha val="43137"/>
                    </a:srgbClr>
                  </a:outerShdw>
                </a:effectLst>
                <a:latin typeface="+mj-lt"/>
              </a:rPr>
              <a:t>están</a:t>
            </a:r>
            <a:r>
              <a:rPr lang="en-US" sz="4000" b="1" dirty="0">
                <a:solidFill>
                  <a:srgbClr val="0070C0"/>
                </a:solidFill>
                <a:effectLst>
                  <a:outerShdw blurRad="38100" dist="38100" dir="2700000" algn="tl">
                    <a:srgbClr val="000000">
                      <a:alpha val="43137"/>
                    </a:srgbClr>
                  </a:outerShdw>
                </a:effectLst>
                <a:latin typeface="+mj-lt"/>
              </a:rPr>
              <a:t> </a:t>
            </a:r>
            <a:r>
              <a:rPr lang="en-US" sz="4000" b="1" dirty="0" err="1">
                <a:solidFill>
                  <a:srgbClr val="0070C0"/>
                </a:solidFill>
                <a:effectLst>
                  <a:outerShdw blurRad="38100" dist="38100" dir="2700000" algn="tl">
                    <a:srgbClr val="000000">
                      <a:alpha val="43137"/>
                    </a:srgbClr>
                  </a:outerShdw>
                </a:effectLst>
                <a:latin typeface="+mj-lt"/>
              </a:rPr>
              <a:t>compuestos</a:t>
            </a:r>
            <a:r>
              <a:rPr lang="en-US" sz="4000" b="1" dirty="0">
                <a:solidFill>
                  <a:srgbClr val="0070C0"/>
                </a:solidFill>
                <a:effectLst>
                  <a:outerShdw blurRad="38100" dist="38100" dir="2700000" algn="tl">
                    <a:srgbClr val="000000">
                      <a:alpha val="43137"/>
                    </a:srgbClr>
                  </a:outerShdw>
                </a:effectLst>
                <a:latin typeface="+mj-lt"/>
              </a:rPr>
              <a:t> </a:t>
            </a:r>
            <a:r>
              <a:rPr lang="en-US" sz="4000" b="1" dirty="0" err="1">
                <a:solidFill>
                  <a:srgbClr val="0070C0"/>
                </a:solidFill>
                <a:effectLst>
                  <a:outerShdw blurRad="38100" dist="38100" dir="2700000" algn="tl">
                    <a:srgbClr val="000000">
                      <a:alpha val="43137"/>
                    </a:srgbClr>
                  </a:outerShdw>
                </a:effectLst>
                <a:latin typeface="+mj-lt"/>
              </a:rPr>
              <a:t>sus</a:t>
            </a:r>
            <a:r>
              <a:rPr lang="en-US" sz="4000" b="1" dirty="0">
                <a:solidFill>
                  <a:srgbClr val="0070C0"/>
                </a:solidFill>
                <a:effectLst>
                  <a:outerShdw blurRad="38100" dist="38100" dir="2700000" algn="tl">
                    <a:srgbClr val="000000">
                      <a:alpha val="43137"/>
                    </a:srgbClr>
                  </a:outerShdw>
                </a:effectLst>
                <a:latin typeface="+mj-lt"/>
              </a:rPr>
              <a:t> </a:t>
            </a:r>
            <a:r>
              <a:rPr lang="en-US" sz="4000" b="1" dirty="0" err="1">
                <a:solidFill>
                  <a:srgbClr val="0070C0"/>
                </a:solidFill>
                <a:effectLst>
                  <a:outerShdw blurRad="38100" dist="38100" dir="2700000" algn="tl">
                    <a:srgbClr val="000000">
                      <a:alpha val="43137"/>
                    </a:srgbClr>
                  </a:outerShdw>
                </a:effectLst>
                <a:latin typeface="+mj-lt"/>
              </a:rPr>
              <a:t>productos</a:t>
            </a:r>
            <a:r>
              <a:rPr lang="en-US" sz="4000" b="1" dirty="0">
                <a:solidFill>
                  <a:srgbClr val="0070C0"/>
                </a:solidFill>
                <a:effectLst>
                  <a:outerShdw blurRad="38100" dist="38100" dir="2700000" algn="tl">
                    <a:srgbClr val="000000">
                      <a:alpha val="43137"/>
                    </a:srgbClr>
                  </a:outerShdw>
                </a:effectLst>
                <a:latin typeface="+mj-lt"/>
              </a:rPr>
              <a:t>.</a:t>
            </a:r>
          </a:p>
        </p:txBody>
      </p:sp>
      <p:pic>
        <p:nvPicPr>
          <p:cNvPr id="11" name="Picture 2" descr="H:\NetScreenShots\SchB3.png"/>
          <p:cNvPicPr>
            <a:picLocks noChangeAspect="1" noChangeArrowheads="1"/>
          </p:cNvPicPr>
          <p:nvPr/>
        </p:nvPicPr>
        <p:blipFill rotWithShape="1">
          <a:blip r:embed="rId3">
            <a:extLst>
              <a:ext uri="{28A0092B-C50C-407E-A947-70E740481C1C}">
                <a14:useLocalDpi xmlns:a14="http://schemas.microsoft.com/office/drawing/2010/main" val="0"/>
              </a:ext>
            </a:extLst>
          </a:blip>
          <a:srcRect t="24858"/>
          <a:stretch/>
        </p:blipFill>
        <p:spPr bwMode="auto">
          <a:xfrm>
            <a:off x="457200" y="1524000"/>
            <a:ext cx="8101058" cy="39532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153400" y="6400800"/>
            <a:ext cx="721672" cy="369332"/>
          </a:xfrm>
          <a:prstGeom prst="rect">
            <a:avLst/>
          </a:prstGeom>
          <a:noFill/>
        </p:spPr>
        <p:txBody>
          <a:bodyPr wrap="none" rtlCol="0">
            <a:spAutoFit/>
          </a:bodyPr>
          <a:lstStyle/>
          <a:p>
            <a:r>
              <a:rPr lang="en-US" dirty="0" smtClean="0"/>
              <a:t>Sup-3</a:t>
            </a:r>
            <a:endParaRPr lang="en-US" dirty="0"/>
          </a:p>
        </p:txBody>
      </p:sp>
    </p:spTree>
    <p:extLst>
      <p:ext uri="{BB962C8B-B14F-4D97-AF65-F5344CB8AC3E}">
        <p14:creationId xmlns:p14="http://schemas.microsoft.com/office/powerpoint/2010/main" val="25681182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0"/>
            <a:ext cx="9144000" cy="1143000"/>
          </a:xfrm>
        </p:spPr>
        <p:txBody>
          <a:bodyPr/>
          <a:lstStyle/>
          <a:p>
            <a:r>
              <a:rPr lang="en-US" sz="4000" b="1" dirty="0" err="1">
                <a:solidFill>
                  <a:srgbClr val="0070C0"/>
                </a:solidFill>
                <a:effectLst>
                  <a:outerShdw blurRad="38100" dist="38100" dir="2700000" algn="tl">
                    <a:srgbClr val="000000">
                      <a:alpha val="43137"/>
                    </a:srgbClr>
                  </a:outerShdw>
                </a:effectLst>
                <a:latin typeface="+mj-lt"/>
              </a:rPr>
              <a:t>Consejos</a:t>
            </a:r>
            <a:r>
              <a:rPr lang="en-US" sz="4000" b="1" dirty="0">
                <a:solidFill>
                  <a:srgbClr val="0070C0"/>
                </a:solidFill>
                <a:effectLst>
                  <a:outerShdw blurRad="38100" dist="38100" dir="2700000" algn="tl">
                    <a:srgbClr val="000000">
                      <a:alpha val="43137"/>
                    </a:srgbClr>
                  </a:outerShdw>
                </a:effectLst>
                <a:latin typeface="+mj-lt"/>
              </a:rPr>
              <a:t> </a:t>
            </a:r>
            <a:r>
              <a:rPr lang="en-US" sz="4000" b="1" dirty="0" smtClean="0">
                <a:solidFill>
                  <a:srgbClr val="0070C0"/>
                </a:solidFill>
                <a:effectLst>
                  <a:outerShdw blurRad="38100" dist="38100" dir="2700000" algn="tl">
                    <a:srgbClr val="000000">
                      <a:alpha val="43137"/>
                    </a:srgbClr>
                  </a:outerShdw>
                </a:effectLst>
                <a:latin typeface="+mj-lt"/>
              </a:rPr>
              <a:t>#1: </a:t>
            </a:r>
            <a:r>
              <a:rPr lang="en-US" sz="4000" b="1" dirty="0" err="1">
                <a:solidFill>
                  <a:srgbClr val="0070C0"/>
                </a:solidFill>
                <a:effectLst>
                  <a:outerShdw blurRad="38100" dist="38100" dir="2700000" algn="tl">
                    <a:srgbClr val="000000">
                      <a:alpha val="43137"/>
                    </a:srgbClr>
                  </a:outerShdw>
                </a:effectLst>
                <a:latin typeface="+mj-lt"/>
              </a:rPr>
              <a:t>Conozca</a:t>
            </a:r>
            <a:r>
              <a:rPr lang="en-US" sz="4000" b="1" dirty="0">
                <a:solidFill>
                  <a:srgbClr val="0070C0"/>
                </a:solidFill>
                <a:effectLst>
                  <a:outerShdw blurRad="38100" dist="38100" dir="2700000" algn="tl">
                    <a:srgbClr val="000000">
                      <a:alpha val="43137"/>
                    </a:srgbClr>
                  </a:outerShdw>
                </a:effectLst>
                <a:latin typeface="+mj-lt"/>
              </a:rPr>
              <a:t> de </a:t>
            </a:r>
            <a:r>
              <a:rPr lang="en-US" sz="4000" b="1" dirty="0" err="1">
                <a:solidFill>
                  <a:srgbClr val="0070C0"/>
                </a:solidFill>
                <a:effectLst>
                  <a:outerShdw blurRad="38100" dist="38100" dir="2700000" algn="tl">
                    <a:srgbClr val="000000">
                      <a:alpha val="43137"/>
                    </a:srgbClr>
                  </a:outerShdw>
                </a:effectLst>
                <a:latin typeface="+mj-lt"/>
              </a:rPr>
              <a:t>qué</a:t>
            </a:r>
            <a:r>
              <a:rPr lang="en-US" sz="4000" b="1" dirty="0">
                <a:solidFill>
                  <a:srgbClr val="0070C0"/>
                </a:solidFill>
                <a:effectLst>
                  <a:outerShdw blurRad="38100" dist="38100" dir="2700000" algn="tl">
                    <a:srgbClr val="000000">
                      <a:alpha val="43137"/>
                    </a:srgbClr>
                  </a:outerShdw>
                </a:effectLst>
                <a:latin typeface="+mj-lt"/>
              </a:rPr>
              <a:t> </a:t>
            </a:r>
            <a:r>
              <a:rPr lang="en-US" sz="4000" b="1" dirty="0" err="1">
                <a:solidFill>
                  <a:srgbClr val="0070C0"/>
                </a:solidFill>
                <a:effectLst>
                  <a:outerShdw blurRad="38100" dist="38100" dir="2700000" algn="tl">
                    <a:srgbClr val="000000">
                      <a:alpha val="43137"/>
                    </a:srgbClr>
                  </a:outerShdw>
                </a:effectLst>
                <a:latin typeface="+mj-lt"/>
              </a:rPr>
              <a:t>están</a:t>
            </a:r>
            <a:r>
              <a:rPr lang="en-US" sz="4000" b="1" dirty="0">
                <a:solidFill>
                  <a:srgbClr val="0070C0"/>
                </a:solidFill>
                <a:effectLst>
                  <a:outerShdw blurRad="38100" dist="38100" dir="2700000" algn="tl">
                    <a:srgbClr val="000000">
                      <a:alpha val="43137"/>
                    </a:srgbClr>
                  </a:outerShdw>
                </a:effectLst>
                <a:latin typeface="+mj-lt"/>
              </a:rPr>
              <a:t> </a:t>
            </a:r>
            <a:r>
              <a:rPr lang="en-US" sz="4000" b="1" dirty="0" err="1">
                <a:solidFill>
                  <a:srgbClr val="0070C0"/>
                </a:solidFill>
                <a:effectLst>
                  <a:outerShdw blurRad="38100" dist="38100" dir="2700000" algn="tl">
                    <a:srgbClr val="000000">
                      <a:alpha val="43137"/>
                    </a:srgbClr>
                  </a:outerShdw>
                </a:effectLst>
                <a:latin typeface="+mj-lt"/>
              </a:rPr>
              <a:t>compuestos</a:t>
            </a:r>
            <a:r>
              <a:rPr lang="en-US" sz="4000" b="1" dirty="0">
                <a:solidFill>
                  <a:srgbClr val="0070C0"/>
                </a:solidFill>
                <a:effectLst>
                  <a:outerShdw blurRad="38100" dist="38100" dir="2700000" algn="tl">
                    <a:srgbClr val="000000">
                      <a:alpha val="43137"/>
                    </a:srgbClr>
                  </a:outerShdw>
                </a:effectLst>
                <a:latin typeface="+mj-lt"/>
              </a:rPr>
              <a:t> </a:t>
            </a:r>
            <a:r>
              <a:rPr lang="en-US" sz="4000" b="1" dirty="0" err="1">
                <a:solidFill>
                  <a:srgbClr val="0070C0"/>
                </a:solidFill>
                <a:effectLst>
                  <a:outerShdw blurRad="38100" dist="38100" dir="2700000" algn="tl">
                    <a:srgbClr val="000000">
                      <a:alpha val="43137"/>
                    </a:srgbClr>
                  </a:outerShdw>
                </a:effectLst>
                <a:latin typeface="+mj-lt"/>
              </a:rPr>
              <a:t>sus</a:t>
            </a:r>
            <a:r>
              <a:rPr lang="en-US" sz="4000" b="1" dirty="0">
                <a:solidFill>
                  <a:srgbClr val="0070C0"/>
                </a:solidFill>
                <a:effectLst>
                  <a:outerShdw blurRad="38100" dist="38100" dir="2700000" algn="tl">
                    <a:srgbClr val="000000">
                      <a:alpha val="43137"/>
                    </a:srgbClr>
                  </a:outerShdw>
                </a:effectLst>
                <a:latin typeface="+mj-lt"/>
              </a:rPr>
              <a:t> </a:t>
            </a:r>
            <a:r>
              <a:rPr lang="en-US" sz="4000" b="1" dirty="0" err="1" smtClean="0">
                <a:solidFill>
                  <a:srgbClr val="0070C0"/>
                </a:solidFill>
                <a:effectLst>
                  <a:outerShdw blurRad="38100" dist="38100" dir="2700000" algn="tl">
                    <a:srgbClr val="000000">
                      <a:alpha val="43137"/>
                    </a:srgbClr>
                  </a:outerShdw>
                </a:effectLst>
                <a:latin typeface="+mj-lt"/>
              </a:rPr>
              <a:t>productos</a:t>
            </a:r>
            <a:r>
              <a:rPr lang="en-US" sz="4000" b="1" dirty="0" smtClean="0">
                <a:solidFill>
                  <a:srgbClr val="0070C0"/>
                </a:solidFill>
                <a:effectLst>
                  <a:outerShdw blurRad="38100" dist="38100" dir="2700000" algn="tl">
                    <a:srgbClr val="000000">
                      <a:alpha val="43137"/>
                    </a:srgbClr>
                  </a:outerShdw>
                </a:effectLst>
                <a:latin typeface="+mj-lt"/>
              </a:rPr>
              <a:t>.</a:t>
            </a:r>
          </a:p>
        </p:txBody>
      </p:sp>
      <p:sp>
        <p:nvSpPr>
          <p:cNvPr id="7" name="Rectangle 6"/>
          <p:cNvSpPr>
            <a:spLocks noChangeArrowheads="1"/>
          </p:cNvSpPr>
          <p:nvPr/>
        </p:nvSpPr>
        <p:spPr bwMode="auto">
          <a:xfrm>
            <a:off x="1219200" y="3048000"/>
            <a:ext cx="7620000" cy="304800"/>
          </a:xfrm>
          <a:prstGeom prst="rect">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FFC000"/>
              </a:solidFill>
            </a:endParaRPr>
          </a:p>
        </p:txBody>
      </p:sp>
      <p:sp>
        <p:nvSpPr>
          <p:cNvPr id="8" name="Rectangle 7"/>
          <p:cNvSpPr>
            <a:spLocks noChangeArrowheads="1"/>
          </p:cNvSpPr>
          <p:nvPr/>
        </p:nvSpPr>
        <p:spPr bwMode="auto">
          <a:xfrm>
            <a:off x="457200" y="3733800"/>
            <a:ext cx="1371600" cy="228600"/>
          </a:xfrm>
          <a:prstGeom prst="rect">
            <a:avLst/>
          </a:prstGeom>
          <a:noFill/>
          <a:ln w="25400" algn="ctr">
            <a:solidFill>
              <a:srgbClr val="7030A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10" name="Picture 2" descr="H:\NetScreenShots\SchB4-1.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8229600" cy="473864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382000" y="6400800"/>
            <a:ext cx="231714" cy="3693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8153400" y="6400800"/>
            <a:ext cx="721672" cy="369332"/>
          </a:xfrm>
          <a:prstGeom prst="rect">
            <a:avLst/>
          </a:prstGeom>
          <a:noFill/>
        </p:spPr>
        <p:txBody>
          <a:bodyPr wrap="none" rtlCol="0">
            <a:spAutoFit/>
          </a:bodyPr>
          <a:lstStyle/>
          <a:p>
            <a:r>
              <a:rPr lang="en-US" dirty="0" smtClean="0"/>
              <a:t>Sup-4</a:t>
            </a:r>
            <a:endParaRPr lang="en-US" dirty="0"/>
          </a:p>
        </p:txBody>
      </p:sp>
    </p:spTree>
    <p:extLst>
      <p:ext uri="{BB962C8B-B14F-4D97-AF65-F5344CB8AC3E}">
        <p14:creationId xmlns:p14="http://schemas.microsoft.com/office/powerpoint/2010/main" val="813535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ChangeArrowheads="1"/>
          </p:cNvSpPr>
          <p:nvPr/>
        </p:nvSpPr>
        <p:spPr bwMode="auto">
          <a:xfrm>
            <a:off x="457200" y="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sz="4400">
              <a:latin typeface="Times New Roman" pitchFamily="18" charset="0"/>
            </a:endParaRPr>
          </a:p>
        </p:txBody>
      </p:sp>
      <p:sp>
        <p:nvSpPr>
          <p:cNvPr id="3" name="Rectangle 2"/>
          <p:cNvSpPr>
            <a:spLocks noChangeArrowheads="1"/>
          </p:cNvSpPr>
          <p:nvPr/>
        </p:nvSpPr>
        <p:spPr bwMode="auto">
          <a:xfrm>
            <a:off x="1371600" y="1676400"/>
            <a:ext cx="7010400" cy="457200"/>
          </a:xfrm>
          <a:prstGeom prst="rect">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TextBox 7"/>
          <p:cNvSpPr txBox="1">
            <a:spLocks noChangeArrowheads="1"/>
          </p:cNvSpPr>
          <p:nvPr/>
        </p:nvSpPr>
        <p:spPr bwMode="auto">
          <a:xfrm>
            <a:off x="4124324" y="3955702"/>
            <a:ext cx="4105276" cy="461665"/>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algn="ctr" eaLnBrk="0" fontAlgn="base" hangingPunct="0">
              <a:spcBef>
                <a:spcPct val="0"/>
              </a:spcBef>
              <a:spcAft>
                <a:spcPct val="0"/>
              </a:spcAft>
              <a:defRPr sz="2400">
                <a:solidFill>
                  <a:schemeClr val="tx2"/>
                </a:solidFill>
                <a:latin typeface="Arial" charset="0"/>
              </a:defRPr>
            </a:lvl6pPr>
            <a:lvl7pPr marL="2971800" indent="-228600" algn="ctr" eaLnBrk="0" fontAlgn="base" hangingPunct="0">
              <a:spcBef>
                <a:spcPct val="0"/>
              </a:spcBef>
              <a:spcAft>
                <a:spcPct val="0"/>
              </a:spcAft>
              <a:defRPr sz="2400">
                <a:solidFill>
                  <a:schemeClr val="tx2"/>
                </a:solidFill>
                <a:latin typeface="Arial" charset="0"/>
              </a:defRPr>
            </a:lvl7pPr>
            <a:lvl8pPr marL="3429000" indent="-228600" algn="ctr" eaLnBrk="0" fontAlgn="base" hangingPunct="0">
              <a:spcBef>
                <a:spcPct val="0"/>
              </a:spcBef>
              <a:spcAft>
                <a:spcPct val="0"/>
              </a:spcAft>
              <a:defRPr sz="2400">
                <a:solidFill>
                  <a:schemeClr val="tx2"/>
                </a:solidFill>
                <a:latin typeface="Arial" charset="0"/>
              </a:defRPr>
            </a:lvl8pPr>
            <a:lvl9pPr marL="3886200" indent="-228600" algn="ctr" eaLnBrk="0" fontAlgn="base" hangingPunct="0">
              <a:spcBef>
                <a:spcPct val="0"/>
              </a:spcBef>
              <a:spcAft>
                <a:spcPct val="0"/>
              </a:spcAft>
              <a:defRPr sz="2400">
                <a:solidFill>
                  <a:schemeClr val="tx2"/>
                </a:solidFill>
                <a:latin typeface="Arial" charset="0"/>
              </a:defRPr>
            </a:lvl9pPr>
          </a:lstStyle>
          <a:p>
            <a:pPr eaLnBrk="1" hangingPunct="1"/>
            <a:r>
              <a:rPr lang="en-US" altLang="en-US" b="1" dirty="0" err="1">
                <a:solidFill>
                  <a:srgbClr val="000000"/>
                </a:solidFill>
                <a:latin typeface="Calibri" pitchFamily="34" charset="0"/>
              </a:rPr>
              <a:t>Sexta</a:t>
            </a:r>
            <a:r>
              <a:rPr lang="en-US" altLang="en-US" b="1" dirty="0">
                <a:solidFill>
                  <a:srgbClr val="000000"/>
                </a:solidFill>
                <a:latin typeface="Calibri" pitchFamily="34" charset="0"/>
              </a:rPr>
              <a:t> </a:t>
            </a:r>
            <a:r>
              <a:rPr lang="en-US" altLang="en-US" b="1" dirty="0" err="1">
                <a:solidFill>
                  <a:srgbClr val="000000"/>
                </a:solidFill>
                <a:latin typeface="Calibri" pitchFamily="34" charset="0"/>
              </a:rPr>
              <a:t>Regla</a:t>
            </a:r>
            <a:r>
              <a:rPr lang="en-US" altLang="en-US" b="1" dirty="0">
                <a:solidFill>
                  <a:srgbClr val="000000"/>
                </a:solidFill>
                <a:latin typeface="Calibri" pitchFamily="34" charset="0"/>
              </a:rPr>
              <a:t> </a:t>
            </a:r>
            <a:r>
              <a:rPr lang="en-US" altLang="en-US" b="1" dirty="0" smtClean="0">
                <a:solidFill>
                  <a:srgbClr val="000000"/>
                </a:solidFill>
                <a:latin typeface="Calibri" pitchFamily="34" charset="0"/>
              </a:rPr>
              <a:t>de </a:t>
            </a:r>
            <a:r>
              <a:rPr lang="en-US" altLang="en-US" b="1" dirty="0" err="1" smtClean="0">
                <a:solidFill>
                  <a:srgbClr val="000000"/>
                </a:solidFill>
                <a:latin typeface="Calibri" pitchFamily="34" charset="0"/>
              </a:rPr>
              <a:t>Interpretación</a:t>
            </a:r>
            <a:endParaRPr lang="en-US" altLang="en-US" b="1" dirty="0">
              <a:solidFill>
                <a:srgbClr val="000000"/>
              </a:solidFill>
              <a:latin typeface="Calibri" pitchFamily="34" charset="0"/>
            </a:endParaRPr>
          </a:p>
        </p:txBody>
      </p:sp>
      <p:cxnSp>
        <p:nvCxnSpPr>
          <p:cNvPr id="9" name="Straight Arrow Connector 8"/>
          <p:cNvCxnSpPr>
            <a:cxnSpLocks noChangeShapeType="1"/>
          </p:cNvCxnSpPr>
          <p:nvPr/>
        </p:nvCxnSpPr>
        <p:spPr bwMode="auto">
          <a:xfrm>
            <a:off x="3124200" y="4186535"/>
            <a:ext cx="1000125" cy="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 name="Straight Arrow Connector 6"/>
          <p:cNvCxnSpPr/>
          <p:nvPr/>
        </p:nvCxnSpPr>
        <p:spPr>
          <a:xfrm>
            <a:off x="3276600" y="2057400"/>
            <a:ext cx="847725" cy="2052935"/>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0" y="76200"/>
            <a:ext cx="9144000" cy="1143000"/>
          </a:xfrm>
        </p:spPr>
        <p:txBody>
          <a:bodyPr/>
          <a:lstStyle/>
          <a:p>
            <a:r>
              <a:rPr lang="en-US" sz="3800" b="1" dirty="0" err="1">
                <a:solidFill>
                  <a:srgbClr val="0070C0"/>
                </a:solidFill>
                <a:effectLst>
                  <a:outerShdw blurRad="38100" dist="38100" dir="2700000" algn="tl">
                    <a:srgbClr val="000000">
                      <a:alpha val="43137"/>
                    </a:srgbClr>
                  </a:outerShdw>
                </a:effectLst>
                <a:latin typeface="+mj-lt"/>
              </a:rPr>
              <a:t>Consejos</a:t>
            </a:r>
            <a:r>
              <a:rPr lang="en-US" sz="3800" b="1" dirty="0">
                <a:solidFill>
                  <a:srgbClr val="0070C0"/>
                </a:solidFill>
                <a:effectLst>
                  <a:outerShdw blurRad="38100" dist="38100" dir="2700000" algn="tl">
                    <a:srgbClr val="000000">
                      <a:alpha val="43137"/>
                    </a:srgbClr>
                  </a:outerShdw>
                </a:effectLst>
                <a:latin typeface="+mj-lt"/>
              </a:rPr>
              <a:t> </a:t>
            </a:r>
            <a:r>
              <a:rPr lang="en-US" sz="3800" b="1" dirty="0" smtClean="0">
                <a:solidFill>
                  <a:srgbClr val="0070C0"/>
                </a:solidFill>
                <a:effectLst>
                  <a:outerShdw blurRad="38100" dist="38100" dir="2700000" algn="tl">
                    <a:srgbClr val="000000">
                      <a:alpha val="43137"/>
                    </a:srgbClr>
                  </a:outerShdw>
                </a:effectLst>
                <a:latin typeface="+mj-lt"/>
              </a:rPr>
              <a:t>#1: </a:t>
            </a:r>
            <a:r>
              <a:rPr lang="en-US" sz="3600" b="1" dirty="0" err="1">
                <a:solidFill>
                  <a:srgbClr val="0070C0"/>
                </a:solidFill>
                <a:effectLst>
                  <a:outerShdw blurRad="38100" dist="38100" dir="2700000" algn="tl">
                    <a:srgbClr val="000000">
                      <a:alpha val="43137"/>
                    </a:srgbClr>
                  </a:outerShdw>
                </a:effectLst>
                <a:latin typeface="+mj-lt"/>
              </a:rPr>
              <a:t>Conozca</a:t>
            </a:r>
            <a:r>
              <a:rPr lang="en-US" sz="3600" b="1" dirty="0">
                <a:solidFill>
                  <a:srgbClr val="0070C0"/>
                </a:solidFill>
                <a:effectLst>
                  <a:outerShdw blurRad="38100" dist="38100" dir="2700000" algn="tl">
                    <a:srgbClr val="000000">
                      <a:alpha val="43137"/>
                    </a:srgbClr>
                  </a:outerShdw>
                </a:effectLst>
                <a:latin typeface="+mj-lt"/>
              </a:rPr>
              <a:t> de </a:t>
            </a:r>
            <a:r>
              <a:rPr lang="en-US" sz="3600" b="1" dirty="0" err="1">
                <a:solidFill>
                  <a:srgbClr val="0070C0"/>
                </a:solidFill>
                <a:effectLst>
                  <a:outerShdw blurRad="38100" dist="38100" dir="2700000" algn="tl">
                    <a:srgbClr val="000000">
                      <a:alpha val="43137"/>
                    </a:srgbClr>
                  </a:outerShdw>
                </a:effectLst>
                <a:latin typeface="+mj-lt"/>
              </a:rPr>
              <a:t>qué</a:t>
            </a:r>
            <a:r>
              <a:rPr lang="en-US" sz="3600" b="1" dirty="0">
                <a:solidFill>
                  <a:srgbClr val="0070C0"/>
                </a:solidFill>
                <a:effectLst>
                  <a:outerShdw blurRad="38100" dist="38100" dir="2700000" algn="tl">
                    <a:srgbClr val="000000">
                      <a:alpha val="43137"/>
                    </a:srgbClr>
                  </a:outerShdw>
                </a:effectLst>
                <a:latin typeface="+mj-lt"/>
              </a:rPr>
              <a:t> </a:t>
            </a:r>
            <a:r>
              <a:rPr lang="en-US" sz="3600" b="1" dirty="0" err="1">
                <a:solidFill>
                  <a:srgbClr val="0070C0"/>
                </a:solidFill>
                <a:effectLst>
                  <a:outerShdw blurRad="38100" dist="38100" dir="2700000" algn="tl">
                    <a:srgbClr val="000000">
                      <a:alpha val="43137"/>
                    </a:srgbClr>
                  </a:outerShdw>
                </a:effectLst>
                <a:latin typeface="+mj-lt"/>
              </a:rPr>
              <a:t>están</a:t>
            </a:r>
            <a:r>
              <a:rPr lang="en-US" sz="3600" b="1" dirty="0">
                <a:solidFill>
                  <a:srgbClr val="0070C0"/>
                </a:solidFill>
                <a:effectLst>
                  <a:outerShdw blurRad="38100" dist="38100" dir="2700000" algn="tl">
                    <a:srgbClr val="000000">
                      <a:alpha val="43137"/>
                    </a:srgbClr>
                  </a:outerShdw>
                </a:effectLst>
                <a:latin typeface="+mj-lt"/>
              </a:rPr>
              <a:t> </a:t>
            </a:r>
            <a:r>
              <a:rPr lang="en-US" sz="3600" b="1" dirty="0" err="1">
                <a:solidFill>
                  <a:srgbClr val="0070C0"/>
                </a:solidFill>
                <a:effectLst>
                  <a:outerShdw blurRad="38100" dist="38100" dir="2700000" algn="tl">
                    <a:srgbClr val="000000">
                      <a:alpha val="43137"/>
                    </a:srgbClr>
                  </a:outerShdw>
                </a:effectLst>
                <a:latin typeface="+mj-lt"/>
              </a:rPr>
              <a:t>compuestos</a:t>
            </a:r>
            <a:r>
              <a:rPr lang="en-US" sz="3600" b="1" dirty="0">
                <a:solidFill>
                  <a:srgbClr val="0070C0"/>
                </a:solidFill>
                <a:effectLst>
                  <a:outerShdw blurRad="38100" dist="38100" dir="2700000" algn="tl">
                    <a:srgbClr val="000000">
                      <a:alpha val="43137"/>
                    </a:srgbClr>
                  </a:outerShdw>
                </a:effectLst>
                <a:latin typeface="+mj-lt"/>
              </a:rPr>
              <a:t> </a:t>
            </a:r>
            <a:r>
              <a:rPr lang="en-US" sz="3600" b="1" dirty="0" err="1">
                <a:solidFill>
                  <a:srgbClr val="0070C0"/>
                </a:solidFill>
                <a:effectLst>
                  <a:outerShdw blurRad="38100" dist="38100" dir="2700000" algn="tl">
                    <a:srgbClr val="000000">
                      <a:alpha val="43137"/>
                    </a:srgbClr>
                  </a:outerShdw>
                </a:effectLst>
                <a:latin typeface="+mj-lt"/>
              </a:rPr>
              <a:t>sus</a:t>
            </a:r>
            <a:r>
              <a:rPr lang="en-US" sz="3600" b="1" dirty="0">
                <a:solidFill>
                  <a:srgbClr val="0070C0"/>
                </a:solidFill>
                <a:effectLst>
                  <a:outerShdw blurRad="38100" dist="38100" dir="2700000" algn="tl">
                    <a:srgbClr val="000000">
                      <a:alpha val="43137"/>
                    </a:srgbClr>
                  </a:outerShdw>
                </a:effectLst>
                <a:latin typeface="+mj-lt"/>
              </a:rPr>
              <a:t> </a:t>
            </a:r>
            <a:r>
              <a:rPr lang="en-US" sz="3600" b="1" dirty="0" err="1" smtClean="0">
                <a:solidFill>
                  <a:srgbClr val="0070C0"/>
                </a:solidFill>
                <a:effectLst>
                  <a:outerShdw blurRad="38100" dist="38100" dir="2700000" algn="tl">
                    <a:srgbClr val="000000">
                      <a:alpha val="43137"/>
                    </a:srgbClr>
                  </a:outerShdw>
                </a:effectLst>
                <a:latin typeface="+mj-lt"/>
              </a:rPr>
              <a:t>productos</a:t>
            </a:r>
            <a:r>
              <a:rPr lang="en-US" sz="3800" b="1" dirty="0" smtClean="0">
                <a:solidFill>
                  <a:srgbClr val="0070C0"/>
                </a:solidFill>
                <a:effectLst>
                  <a:outerShdw blurRad="38100" dist="38100" dir="2700000" algn="tl">
                    <a:srgbClr val="000000">
                      <a:alpha val="43137"/>
                    </a:srgbClr>
                  </a:outerShdw>
                </a:effectLst>
                <a:latin typeface="+mj-lt"/>
              </a:rPr>
              <a:t>.</a:t>
            </a:r>
            <a:endParaRPr lang="en-US" sz="3800" b="1" dirty="0">
              <a:solidFill>
                <a:srgbClr val="0070C0"/>
              </a:solidFill>
              <a:effectLst>
                <a:outerShdw blurRad="38100" dist="38100" dir="2700000" algn="tl">
                  <a:srgbClr val="000000">
                    <a:alpha val="43137"/>
                  </a:srgbClr>
                </a:outerShdw>
              </a:effectLst>
              <a:latin typeface="+mj-lt"/>
            </a:endParaRPr>
          </a:p>
        </p:txBody>
      </p:sp>
      <p:sp>
        <p:nvSpPr>
          <p:cNvPr id="5" name="TextBox 4"/>
          <p:cNvSpPr txBox="1"/>
          <p:nvPr/>
        </p:nvSpPr>
        <p:spPr>
          <a:xfrm>
            <a:off x="8298712" y="6389132"/>
            <a:ext cx="457200" cy="369332"/>
          </a:xfrm>
          <a:prstGeom prst="rect">
            <a:avLst/>
          </a:prstGeom>
          <a:solidFill>
            <a:schemeClr val="bg1"/>
          </a:solidFill>
        </p:spPr>
        <p:txBody>
          <a:bodyPr wrap="square" rtlCol="0">
            <a:spAutoFit/>
          </a:bodyPr>
          <a:lstStyle/>
          <a:p>
            <a:endParaRPr lang="en-US" dirty="0"/>
          </a:p>
        </p:txBody>
      </p:sp>
      <p:pic>
        <p:nvPicPr>
          <p:cNvPr id="12" name="Picture 2" descr="H:\NetScreenShots\SchB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1"/>
            <a:ext cx="9067800" cy="390467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153400" y="6400800"/>
            <a:ext cx="721672" cy="369332"/>
          </a:xfrm>
          <a:prstGeom prst="rect">
            <a:avLst/>
          </a:prstGeom>
          <a:noFill/>
        </p:spPr>
        <p:txBody>
          <a:bodyPr wrap="none" rtlCol="0">
            <a:spAutoFit/>
          </a:bodyPr>
          <a:lstStyle/>
          <a:p>
            <a:r>
              <a:rPr lang="en-US" dirty="0" smtClean="0"/>
              <a:t>Sup-5</a:t>
            </a:r>
            <a:endParaRPr lang="en-US" dirty="0"/>
          </a:p>
        </p:txBody>
      </p:sp>
    </p:spTree>
    <p:extLst>
      <p:ext uri="{BB962C8B-B14F-4D97-AF65-F5344CB8AC3E}">
        <p14:creationId xmlns:p14="http://schemas.microsoft.com/office/powerpoint/2010/main" val="29133779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33400" y="152400"/>
            <a:ext cx="8229600" cy="1143000"/>
          </a:xfrm>
        </p:spPr>
        <p:txBody>
          <a:bodyPr/>
          <a:lstStyle/>
          <a:p>
            <a:r>
              <a:rPr lang="en-US" sz="4000" b="1" dirty="0" err="1">
                <a:solidFill>
                  <a:srgbClr val="0070C0"/>
                </a:solidFill>
                <a:effectLst>
                  <a:outerShdw blurRad="38100" dist="38100" dir="2700000" algn="tl">
                    <a:srgbClr val="000000">
                      <a:alpha val="43137"/>
                    </a:srgbClr>
                  </a:outerShdw>
                </a:effectLst>
                <a:latin typeface="+mj-lt"/>
              </a:rPr>
              <a:t>Consejos</a:t>
            </a:r>
            <a:r>
              <a:rPr lang="en-US" sz="4000" b="1" dirty="0">
                <a:solidFill>
                  <a:srgbClr val="0070C0"/>
                </a:solidFill>
                <a:effectLst>
                  <a:outerShdw blurRad="38100" dist="38100" dir="2700000" algn="tl">
                    <a:srgbClr val="000000">
                      <a:alpha val="43137"/>
                    </a:srgbClr>
                  </a:outerShdw>
                </a:effectLst>
                <a:latin typeface="+mj-lt"/>
              </a:rPr>
              <a:t> </a:t>
            </a:r>
            <a:r>
              <a:rPr lang="en-US" sz="4000" b="1" dirty="0" smtClean="0">
                <a:solidFill>
                  <a:srgbClr val="0070C0"/>
                </a:solidFill>
                <a:effectLst>
                  <a:outerShdw blurRad="38100" dist="38100" dir="2700000" algn="tl">
                    <a:srgbClr val="000000">
                      <a:alpha val="43137"/>
                    </a:srgbClr>
                  </a:outerShdw>
                </a:effectLst>
                <a:latin typeface="+mj-lt"/>
              </a:rPr>
              <a:t>#2: </a:t>
            </a:r>
            <a:r>
              <a:rPr lang="en-US" sz="4000" b="1" dirty="0" err="1">
                <a:solidFill>
                  <a:srgbClr val="0070C0"/>
                </a:solidFill>
                <a:effectLst>
                  <a:outerShdw blurRad="38100" dist="38100" dir="2700000" algn="tl">
                    <a:srgbClr val="000000">
                      <a:alpha val="43137"/>
                    </a:srgbClr>
                  </a:outerShdw>
                </a:effectLst>
                <a:latin typeface="+mj-lt"/>
              </a:rPr>
              <a:t>Escoja</a:t>
            </a:r>
            <a:r>
              <a:rPr lang="en-US" sz="4000" b="1" dirty="0">
                <a:solidFill>
                  <a:srgbClr val="0070C0"/>
                </a:solidFill>
                <a:effectLst>
                  <a:outerShdw blurRad="38100" dist="38100" dir="2700000" algn="tl">
                    <a:srgbClr val="000000">
                      <a:alpha val="43137"/>
                    </a:srgbClr>
                  </a:outerShdw>
                </a:effectLst>
                <a:latin typeface="+mj-lt"/>
              </a:rPr>
              <a:t> el </a:t>
            </a:r>
            <a:r>
              <a:rPr lang="en-US" sz="4000" b="1" dirty="0" err="1">
                <a:solidFill>
                  <a:srgbClr val="0070C0"/>
                </a:solidFill>
                <a:effectLst>
                  <a:outerShdw blurRad="38100" dist="38100" dir="2700000" algn="tl">
                    <a:srgbClr val="000000">
                      <a:alpha val="43137"/>
                    </a:srgbClr>
                  </a:outerShdw>
                </a:effectLst>
                <a:latin typeface="+mj-lt"/>
              </a:rPr>
              <a:t>mejor</a:t>
            </a:r>
            <a:r>
              <a:rPr lang="en-US" sz="4000" b="1" dirty="0">
                <a:solidFill>
                  <a:srgbClr val="0070C0"/>
                </a:solidFill>
                <a:effectLst>
                  <a:outerShdw blurRad="38100" dist="38100" dir="2700000" algn="tl">
                    <a:srgbClr val="000000">
                      <a:alpha val="43137"/>
                    </a:srgbClr>
                  </a:outerShdw>
                </a:effectLst>
                <a:latin typeface="+mj-lt"/>
              </a:rPr>
              <a:t/>
            </a:r>
            <a:br>
              <a:rPr lang="en-US" sz="4000" b="1" dirty="0">
                <a:solidFill>
                  <a:srgbClr val="0070C0"/>
                </a:solidFill>
                <a:effectLst>
                  <a:outerShdw blurRad="38100" dist="38100" dir="2700000" algn="tl">
                    <a:srgbClr val="000000">
                      <a:alpha val="43137"/>
                    </a:srgbClr>
                  </a:outerShdw>
                </a:effectLst>
                <a:latin typeface="+mj-lt"/>
              </a:rPr>
            </a:br>
            <a:r>
              <a:rPr lang="en-US" sz="4000" b="1" dirty="0" err="1">
                <a:solidFill>
                  <a:srgbClr val="0070C0"/>
                </a:solidFill>
                <a:effectLst>
                  <a:outerShdw blurRad="38100" dist="38100" dir="2700000" algn="tl">
                    <a:srgbClr val="000000">
                      <a:alpha val="43137"/>
                    </a:srgbClr>
                  </a:outerShdw>
                </a:effectLst>
                <a:latin typeface="+mj-lt"/>
              </a:rPr>
              <a:t>encabezado</a:t>
            </a:r>
            <a:r>
              <a:rPr lang="en-US" sz="4000" b="1" dirty="0">
                <a:solidFill>
                  <a:srgbClr val="0070C0"/>
                </a:solidFill>
                <a:effectLst>
                  <a:outerShdw blurRad="38100" dist="38100" dir="2700000" algn="tl">
                    <a:srgbClr val="000000">
                      <a:alpha val="43137"/>
                    </a:srgbClr>
                  </a:outerShdw>
                </a:effectLst>
                <a:latin typeface="+mj-lt"/>
              </a:rPr>
              <a:t> y </a:t>
            </a:r>
            <a:r>
              <a:rPr lang="en-US" sz="4000" b="1" dirty="0" err="1">
                <a:solidFill>
                  <a:srgbClr val="0070C0"/>
                </a:solidFill>
                <a:effectLst>
                  <a:outerShdw blurRad="38100" dist="38100" dir="2700000" algn="tl">
                    <a:srgbClr val="000000">
                      <a:alpha val="43137"/>
                    </a:srgbClr>
                  </a:outerShdw>
                </a:effectLst>
                <a:latin typeface="+mj-lt"/>
              </a:rPr>
              <a:t>subencabezado</a:t>
            </a:r>
            <a:r>
              <a:rPr lang="en-US" sz="4000" b="1" dirty="0">
                <a:solidFill>
                  <a:srgbClr val="0070C0"/>
                </a:solidFill>
                <a:effectLst>
                  <a:outerShdw blurRad="38100" dist="38100" dir="2700000" algn="tl">
                    <a:srgbClr val="000000">
                      <a:alpha val="43137"/>
                    </a:srgbClr>
                  </a:outerShdw>
                </a:effectLst>
                <a:latin typeface="+mj-lt"/>
              </a:rPr>
              <a:t>.</a:t>
            </a:r>
            <a:r>
              <a:rPr lang="en-US" sz="4000" b="1" dirty="0" smtClean="0">
                <a:solidFill>
                  <a:srgbClr val="0070C0"/>
                </a:solidFill>
                <a:effectLst>
                  <a:outerShdw blurRad="38100" dist="38100" dir="2700000" algn="tl">
                    <a:srgbClr val="000000">
                      <a:alpha val="43137"/>
                    </a:srgbClr>
                  </a:outerShdw>
                </a:effectLst>
                <a:latin typeface="+mj-lt"/>
              </a:rPr>
              <a:t>.</a:t>
            </a:r>
          </a:p>
        </p:txBody>
      </p:sp>
      <p:sp>
        <p:nvSpPr>
          <p:cNvPr id="7" name="Slide Number Placeholder 1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sz="1200" b="1" dirty="0">
              <a:effectLst>
                <a:outerShdw blurRad="38100" dist="38100" dir="2700000" algn="tl">
                  <a:srgbClr val="000000">
                    <a:alpha val="43137"/>
                  </a:srgbClr>
                </a:outerShdw>
              </a:effectLst>
            </a:endParaRPr>
          </a:p>
        </p:txBody>
      </p:sp>
      <p:sp>
        <p:nvSpPr>
          <p:cNvPr id="2" name="TextBox 1"/>
          <p:cNvSpPr txBox="1"/>
          <p:nvPr/>
        </p:nvSpPr>
        <p:spPr>
          <a:xfrm>
            <a:off x="8153400" y="6356350"/>
            <a:ext cx="685800" cy="369332"/>
          </a:xfrm>
          <a:prstGeom prst="rect">
            <a:avLst/>
          </a:prstGeom>
          <a:solidFill>
            <a:schemeClr val="bg1"/>
          </a:solidFill>
        </p:spPr>
        <p:txBody>
          <a:bodyPr wrap="square" rtlCol="0">
            <a:spAutoFit/>
          </a:bodyPr>
          <a:lstStyle/>
          <a:p>
            <a:endParaRPr lang="en-US" dirty="0"/>
          </a:p>
        </p:txBody>
      </p:sp>
      <p:pic>
        <p:nvPicPr>
          <p:cNvPr id="13" name="Picture 2" descr="H:\NetScreenShots\SchB6-1.pn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6256"/>
          <a:stretch/>
        </p:blipFill>
        <p:spPr bwMode="auto">
          <a:xfrm>
            <a:off x="152400" y="1663442"/>
            <a:ext cx="8686800" cy="43994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153400" y="6400800"/>
            <a:ext cx="721672" cy="369332"/>
          </a:xfrm>
          <a:prstGeom prst="rect">
            <a:avLst/>
          </a:prstGeom>
          <a:noFill/>
        </p:spPr>
        <p:txBody>
          <a:bodyPr wrap="none" rtlCol="0">
            <a:spAutoFit/>
          </a:bodyPr>
          <a:lstStyle/>
          <a:p>
            <a:r>
              <a:rPr lang="en-US" dirty="0" smtClean="0"/>
              <a:t>Sup-6</a:t>
            </a:r>
            <a:endParaRPr lang="en-US" dirty="0"/>
          </a:p>
        </p:txBody>
      </p:sp>
    </p:spTree>
    <p:extLst>
      <p:ext uri="{BB962C8B-B14F-4D97-AF65-F5344CB8AC3E}">
        <p14:creationId xmlns:p14="http://schemas.microsoft.com/office/powerpoint/2010/main" val="3666230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H:\NetScreenShots\SchB7-1.png"/>
          <p:cNvPicPr>
            <a:picLocks noChangeAspect="1" noChangeArrowheads="1"/>
          </p:cNvPicPr>
          <p:nvPr/>
        </p:nvPicPr>
        <p:blipFill rotWithShape="1">
          <a:blip r:embed="rId2">
            <a:extLst>
              <a:ext uri="{28A0092B-C50C-407E-A947-70E740481C1C}">
                <a14:useLocalDpi xmlns:a14="http://schemas.microsoft.com/office/drawing/2010/main" val="0"/>
              </a:ext>
            </a:extLst>
          </a:blip>
          <a:srcRect t="16181"/>
          <a:stretch/>
        </p:blipFill>
        <p:spPr bwMode="auto">
          <a:xfrm>
            <a:off x="45309" y="1143000"/>
            <a:ext cx="9028572" cy="453478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7"/>
          <p:cNvSpPr txBox="1">
            <a:spLocks/>
          </p:cNvSpPr>
          <p:nvPr/>
        </p:nvSpPr>
        <p:spPr>
          <a:xfrm>
            <a:off x="0" y="228600"/>
            <a:ext cx="9144000" cy="1143000"/>
          </a:xfrm>
          <a:prstGeom prst="rect">
            <a:avLst/>
          </a:prstGeom>
        </p:spPr>
        <p:txBody>
          <a:bodyPr/>
          <a:lstStyle>
            <a:lvl1pPr algn="ctr" defTabSz="457200" rtl="0" eaLnBrk="1" latinLnBrk="0" hangingPunct="1">
              <a:spcBef>
                <a:spcPct val="0"/>
              </a:spcBef>
              <a:buNone/>
              <a:defRPr sz="4400" kern="1200">
                <a:solidFill>
                  <a:schemeClr val="tx1"/>
                </a:solidFill>
                <a:latin typeface="Arial"/>
                <a:ea typeface="+mj-ea"/>
                <a:cs typeface="+mj-cs"/>
              </a:defRPr>
            </a:lvl1pPr>
          </a:lstStyle>
          <a:p>
            <a:endParaRPr lang="en-US" sz="4000" b="1" dirty="0">
              <a:solidFill>
                <a:srgbClr val="0070C0"/>
              </a:solidFill>
              <a:effectLst>
                <a:outerShdw blurRad="38100" dist="38100" dir="2700000" algn="tl">
                  <a:srgbClr val="000000">
                    <a:alpha val="43137"/>
                  </a:srgbClr>
                </a:outerShdw>
              </a:effectLst>
              <a:latin typeface="+mj-lt"/>
            </a:endParaRPr>
          </a:p>
        </p:txBody>
      </p:sp>
      <p:sp>
        <p:nvSpPr>
          <p:cNvPr id="5" name="Rectangle 4"/>
          <p:cNvSpPr/>
          <p:nvPr/>
        </p:nvSpPr>
        <p:spPr>
          <a:xfrm>
            <a:off x="228600" y="48161"/>
            <a:ext cx="8610600" cy="1323439"/>
          </a:xfrm>
          <a:prstGeom prst="rect">
            <a:avLst/>
          </a:prstGeom>
        </p:spPr>
        <p:txBody>
          <a:bodyPr wrap="square">
            <a:spAutoFit/>
          </a:bodyPr>
          <a:lstStyle/>
          <a:p>
            <a:pPr algn="ctr"/>
            <a:r>
              <a:rPr lang="en-US" sz="4000" b="1" dirty="0" err="1">
                <a:solidFill>
                  <a:srgbClr val="0070C0"/>
                </a:solidFill>
                <a:effectLst>
                  <a:outerShdw blurRad="38100" dist="38100" dir="2700000" algn="tl">
                    <a:srgbClr val="000000">
                      <a:alpha val="43137"/>
                    </a:srgbClr>
                  </a:outerShdw>
                </a:effectLst>
                <a:latin typeface="+mj-lt"/>
                <a:cs typeface="Arial" panose="020B0604020202020204" pitchFamily="34" charset="0"/>
              </a:rPr>
              <a:t>Consejos</a:t>
            </a:r>
            <a:r>
              <a:rPr lang="en-US" sz="4000" b="1" dirty="0">
                <a:solidFill>
                  <a:srgbClr val="0070C0"/>
                </a:solidFill>
                <a:effectLst>
                  <a:outerShdw blurRad="38100" dist="38100" dir="2700000" algn="tl">
                    <a:srgbClr val="000000">
                      <a:alpha val="43137"/>
                    </a:srgbClr>
                  </a:outerShdw>
                </a:effectLst>
                <a:latin typeface="+mj-lt"/>
                <a:cs typeface="Arial" panose="020B0604020202020204" pitchFamily="34" charset="0"/>
              </a:rPr>
              <a:t> #3: </a:t>
            </a:r>
            <a:r>
              <a:rPr lang="en-US" sz="4000" b="1" dirty="0" err="1">
                <a:solidFill>
                  <a:srgbClr val="0070C0"/>
                </a:solidFill>
                <a:effectLst>
                  <a:outerShdw blurRad="38100" dist="38100" dir="2700000" algn="tl">
                    <a:srgbClr val="000000">
                      <a:alpha val="43137"/>
                    </a:srgbClr>
                  </a:outerShdw>
                </a:effectLst>
                <a:latin typeface="+mj-lt"/>
                <a:cs typeface="Arial" panose="020B0604020202020204" pitchFamily="34" charset="0"/>
              </a:rPr>
              <a:t>Escoja</a:t>
            </a:r>
            <a:r>
              <a:rPr lang="en-US" sz="4000" b="1" dirty="0">
                <a:solidFill>
                  <a:srgbClr val="0070C0"/>
                </a:solidFill>
                <a:effectLst>
                  <a:outerShdw blurRad="38100" dist="38100" dir="2700000" algn="tl">
                    <a:srgbClr val="000000">
                      <a:alpha val="43137"/>
                    </a:srgbClr>
                  </a:outerShdw>
                </a:effectLst>
                <a:latin typeface="+mj-lt"/>
                <a:cs typeface="Arial" panose="020B0604020202020204" pitchFamily="34" charset="0"/>
              </a:rPr>
              <a:t> </a:t>
            </a:r>
            <a:r>
              <a:rPr lang="en-US" sz="4000" b="1" dirty="0" err="1">
                <a:solidFill>
                  <a:srgbClr val="0070C0"/>
                </a:solidFill>
                <a:effectLst>
                  <a:outerShdw blurRad="38100" dist="38100" dir="2700000" algn="tl">
                    <a:srgbClr val="000000">
                      <a:alpha val="43137"/>
                    </a:srgbClr>
                  </a:outerShdw>
                </a:effectLst>
                <a:latin typeface="+mj-lt"/>
                <a:cs typeface="Arial" panose="020B0604020202020204" pitchFamily="34" charset="0"/>
              </a:rPr>
              <a:t>su</a:t>
            </a:r>
            <a:r>
              <a:rPr lang="en-US" sz="4000" b="1" dirty="0">
                <a:solidFill>
                  <a:srgbClr val="0070C0"/>
                </a:solidFill>
                <a:effectLst>
                  <a:outerShdw blurRad="38100" dist="38100" dir="2700000" algn="tl">
                    <a:srgbClr val="000000">
                      <a:alpha val="43137"/>
                    </a:srgbClr>
                  </a:outerShdw>
                </a:effectLst>
                <a:latin typeface="+mj-lt"/>
                <a:cs typeface="Arial" panose="020B0604020202020204" pitchFamily="34" charset="0"/>
              </a:rPr>
              <a:t> </a:t>
            </a:r>
            <a:r>
              <a:rPr lang="en-US" sz="4000" b="1" dirty="0" err="1">
                <a:solidFill>
                  <a:srgbClr val="0070C0"/>
                </a:solidFill>
                <a:effectLst>
                  <a:outerShdw blurRad="38100" dist="38100" dir="2700000" algn="tl">
                    <a:srgbClr val="000000">
                      <a:alpha val="43137"/>
                    </a:srgbClr>
                  </a:outerShdw>
                </a:effectLst>
                <a:latin typeface="+mj-lt"/>
                <a:cs typeface="Arial" panose="020B0604020202020204" pitchFamily="34" charset="0"/>
              </a:rPr>
              <a:t>código</a:t>
            </a:r>
            <a:r>
              <a:rPr lang="en-US" sz="4000" b="1" dirty="0">
                <a:solidFill>
                  <a:srgbClr val="0070C0"/>
                </a:solidFill>
                <a:effectLst>
                  <a:outerShdw blurRad="38100" dist="38100" dir="2700000" algn="tl">
                    <a:srgbClr val="000000">
                      <a:alpha val="43137"/>
                    </a:srgbClr>
                  </a:outerShdw>
                </a:effectLst>
                <a:latin typeface="+mj-lt"/>
                <a:cs typeface="Arial" panose="020B0604020202020204" pitchFamily="34" charset="0"/>
              </a:rPr>
              <a:t> de 10 </a:t>
            </a:r>
            <a:r>
              <a:rPr lang="en-US" sz="4000" b="1" dirty="0" err="1">
                <a:solidFill>
                  <a:srgbClr val="0070C0"/>
                </a:solidFill>
                <a:effectLst>
                  <a:outerShdw blurRad="38100" dist="38100" dir="2700000" algn="tl">
                    <a:srgbClr val="000000">
                      <a:alpha val="43137"/>
                    </a:srgbClr>
                  </a:outerShdw>
                </a:effectLst>
                <a:latin typeface="+mj-lt"/>
                <a:cs typeface="Arial" panose="020B0604020202020204" pitchFamily="34" charset="0"/>
              </a:rPr>
              <a:t>dígitos</a:t>
            </a:r>
            <a:r>
              <a:rPr lang="en-US" sz="4000" b="1" dirty="0">
                <a:solidFill>
                  <a:srgbClr val="0070C0"/>
                </a:solidFill>
                <a:effectLst>
                  <a:outerShdw blurRad="38100" dist="38100" dir="2700000" algn="tl">
                    <a:srgbClr val="000000">
                      <a:alpha val="43137"/>
                    </a:srgbClr>
                  </a:outerShdw>
                </a:effectLst>
                <a:latin typeface="+mj-lt"/>
                <a:cs typeface="Arial" panose="020B0604020202020204" pitchFamily="34" charset="0"/>
              </a:rPr>
              <a:t>.</a:t>
            </a:r>
            <a:endParaRPr lang="en-US" sz="4000" dirty="0">
              <a:latin typeface="+mj-lt"/>
              <a:cs typeface="Arial" panose="020B0604020202020204" pitchFamily="34" charset="0"/>
            </a:endParaRPr>
          </a:p>
        </p:txBody>
      </p:sp>
      <p:sp>
        <p:nvSpPr>
          <p:cNvPr id="6" name="TextBox 5"/>
          <p:cNvSpPr txBox="1"/>
          <p:nvPr/>
        </p:nvSpPr>
        <p:spPr>
          <a:xfrm>
            <a:off x="8153400" y="6400800"/>
            <a:ext cx="721672" cy="369332"/>
          </a:xfrm>
          <a:prstGeom prst="rect">
            <a:avLst/>
          </a:prstGeom>
          <a:noFill/>
        </p:spPr>
        <p:txBody>
          <a:bodyPr wrap="none" rtlCol="0">
            <a:spAutoFit/>
          </a:bodyPr>
          <a:lstStyle/>
          <a:p>
            <a:r>
              <a:rPr lang="en-US" dirty="0" smtClean="0"/>
              <a:t>Sup-7</a:t>
            </a:r>
            <a:endParaRPr lang="en-US" dirty="0"/>
          </a:p>
        </p:txBody>
      </p:sp>
    </p:spTree>
    <p:extLst>
      <p:ext uri="{BB962C8B-B14F-4D97-AF65-F5344CB8AC3E}">
        <p14:creationId xmlns:p14="http://schemas.microsoft.com/office/powerpoint/2010/main" val="5965265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NetScreenShots\SchB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 y="914400"/>
            <a:ext cx="8686800" cy="5334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533400" y="152400"/>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Arial"/>
                <a:ea typeface="+mj-ea"/>
                <a:cs typeface="+mj-cs"/>
              </a:defRPr>
            </a:lvl1pPr>
          </a:lstStyle>
          <a:p>
            <a:endParaRPr lang="en-US" sz="4000" b="1" dirty="0" smtClean="0">
              <a:solidFill>
                <a:srgbClr val="0070C0"/>
              </a:solidFill>
              <a:effectLst>
                <a:outerShdw blurRad="38100" dist="38100" dir="2700000" algn="tl">
                  <a:srgbClr val="000000">
                    <a:alpha val="43137"/>
                  </a:srgbClr>
                </a:outerShdw>
              </a:effectLst>
              <a:latin typeface="+mj-lt"/>
            </a:endParaRPr>
          </a:p>
        </p:txBody>
      </p:sp>
      <p:sp>
        <p:nvSpPr>
          <p:cNvPr id="6" name="Rectangle 5"/>
          <p:cNvSpPr/>
          <p:nvPr/>
        </p:nvSpPr>
        <p:spPr>
          <a:xfrm>
            <a:off x="533400" y="354568"/>
            <a:ext cx="8229600" cy="707886"/>
          </a:xfrm>
          <a:prstGeom prst="rect">
            <a:avLst/>
          </a:prstGeom>
        </p:spPr>
        <p:txBody>
          <a:bodyPr wrap="square">
            <a:spAutoFit/>
          </a:bodyPr>
          <a:lstStyle/>
          <a:p>
            <a:pPr algn="ctr"/>
            <a:r>
              <a:rPr lang="en-US" sz="4000" b="1" dirty="0" err="1">
                <a:solidFill>
                  <a:srgbClr val="0070C0"/>
                </a:solidFill>
                <a:effectLst>
                  <a:outerShdw blurRad="38100" dist="38100" dir="2700000" algn="tl">
                    <a:srgbClr val="000000">
                      <a:alpha val="43137"/>
                    </a:srgbClr>
                  </a:outerShdw>
                </a:effectLst>
                <a:latin typeface="+mj-lt"/>
                <a:cs typeface="Arial" panose="020B0604020202020204" pitchFamily="34" charset="0"/>
              </a:rPr>
              <a:t>Consejos</a:t>
            </a:r>
            <a:r>
              <a:rPr lang="en-US" sz="4000" b="1" dirty="0">
                <a:solidFill>
                  <a:srgbClr val="0070C0"/>
                </a:solidFill>
                <a:effectLst>
                  <a:outerShdw blurRad="38100" dist="38100" dir="2700000" algn="tl">
                    <a:srgbClr val="000000">
                      <a:alpha val="43137"/>
                    </a:srgbClr>
                  </a:outerShdw>
                </a:effectLst>
                <a:latin typeface="+mj-lt"/>
                <a:cs typeface="Arial" panose="020B0604020202020204" pitchFamily="34" charset="0"/>
              </a:rPr>
              <a:t> #4: Lea las </a:t>
            </a:r>
            <a:r>
              <a:rPr lang="en-US" sz="4000" b="1" dirty="0" err="1">
                <a:solidFill>
                  <a:srgbClr val="0070C0"/>
                </a:solidFill>
                <a:effectLst>
                  <a:outerShdw blurRad="38100" dist="38100" dir="2700000" algn="tl">
                    <a:srgbClr val="000000">
                      <a:alpha val="43137"/>
                    </a:srgbClr>
                  </a:outerShdw>
                </a:effectLst>
                <a:latin typeface="+mj-lt"/>
                <a:cs typeface="Arial" panose="020B0604020202020204" pitchFamily="34" charset="0"/>
              </a:rPr>
              <a:t>notas</a:t>
            </a:r>
            <a:r>
              <a:rPr lang="en-US" sz="4000" b="1" dirty="0">
                <a:solidFill>
                  <a:srgbClr val="0070C0"/>
                </a:solidFill>
                <a:effectLst>
                  <a:outerShdw blurRad="38100" dist="38100" dir="2700000" algn="tl">
                    <a:srgbClr val="000000">
                      <a:alpha val="43137"/>
                    </a:srgbClr>
                  </a:outerShdw>
                </a:effectLst>
                <a:latin typeface="+mj-lt"/>
                <a:cs typeface="Arial" panose="020B0604020202020204" pitchFamily="34" charset="0"/>
              </a:rPr>
              <a:t>.</a:t>
            </a:r>
            <a:endParaRPr lang="en-US" sz="4000" dirty="0">
              <a:latin typeface="+mj-lt"/>
              <a:cs typeface="Arial" panose="020B0604020202020204" pitchFamily="34" charset="0"/>
            </a:endParaRPr>
          </a:p>
        </p:txBody>
      </p:sp>
      <p:sp>
        <p:nvSpPr>
          <p:cNvPr id="7" name="Rectangle 6"/>
          <p:cNvSpPr/>
          <p:nvPr/>
        </p:nvSpPr>
        <p:spPr>
          <a:xfrm>
            <a:off x="8382000" y="6324600"/>
            <a:ext cx="231714" cy="3693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8153400" y="6400800"/>
            <a:ext cx="721672" cy="369332"/>
          </a:xfrm>
          <a:prstGeom prst="rect">
            <a:avLst/>
          </a:prstGeom>
          <a:noFill/>
        </p:spPr>
        <p:txBody>
          <a:bodyPr wrap="none" rtlCol="0">
            <a:spAutoFit/>
          </a:bodyPr>
          <a:lstStyle/>
          <a:p>
            <a:r>
              <a:rPr lang="en-US" dirty="0" smtClean="0"/>
              <a:t>Sup-8</a:t>
            </a:r>
            <a:endParaRPr lang="en-US" dirty="0"/>
          </a:p>
        </p:txBody>
      </p:sp>
    </p:spTree>
    <p:extLst>
      <p:ext uri="{BB962C8B-B14F-4D97-AF65-F5344CB8AC3E}">
        <p14:creationId xmlns:p14="http://schemas.microsoft.com/office/powerpoint/2010/main" val="18308558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err="1" smtClean="0">
                <a:solidFill>
                  <a:srgbClr val="0070C0"/>
                </a:solidFill>
                <a:effectLst>
                  <a:outerShdw blurRad="38100" dist="38100" dir="2700000" algn="tl">
                    <a:srgbClr val="000000">
                      <a:alpha val="43137"/>
                    </a:srgbClr>
                  </a:outerShdw>
                </a:effectLst>
                <a:latin typeface="+mj-lt"/>
              </a:rPr>
              <a:t>Exámen</a:t>
            </a:r>
            <a:r>
              <a:rPr lang="en-US" sz="4000" b="1" dirty="0" smtClean="0">
                <a:solidFill>
                  <a:srgbClr val="0070C0"/>
                </a:solidFill>
                <a:effectLst>
                  <a:outerShdw blurRad="38100" dist="38100" dir="2700000" algn="tl">
                    <a:srgbClr val="000000">
                      <a:alpha val="43137"/>
                    </a:srgbClr>
                  </a:outerShdw>
                </a:effectLst>
                <a:latin typeface="+mj-lt"/>
              </a:rPr>
              <a:t> </a:t>
            </a:r>
            <a:r>
              <a:rPr lang="en-US" sz="4000" b="1" dirty="0" err="1" smtClean="0">
                <a:solidFill>
                  <a:srgbClr val="0070C0"/>
                </a:solidFill>
                <a:effectLst>
                  <a:outerShdw blurRad="38100" dist="38100" dir="2700000" algn="tl">
                    <a:srgbClr val="000000">
                      <a:alpha val="43137"/>
                    </a:srgbClr>
                  </a:outerShdw>
                </a:effectLst>
                <a:latin typeface="+mj-lt"/>
              </a:rPr>
              <a:t>rápido</a:t>
            </a:r>
            <a:endParaRPr lang="en-US" sz="4000" b="1" dirty="0">
              <a:solidFill>
                <a:srgbClr val="0070C0"/>
              </a:solidFill>
              <a:effectLst>
                <a:outerShdw blurRad="38100" dist="38100" dir="2700000" algn="tl">
                  <a:srgbClr val="000000">
                    <a:alpha val="43137"/>
                  </a:srgbClr>
                </a:outerShdw>
              </a:effectLst>
              <a:latin typeface="+mj-lt"/>
            </a:endParaRPr>
          </a:p>
        </p:txBody>
      </p:sp>
      <p:sp>
        <p:nvSpPr>
          <p:cNvPr id="6" name="Content Placeholder 5"/>
          <p:cNvSpPr>
            <a:spLocks noGrp="1"/>
          </p:cNvSpPr>
          <p:nvPr>
            <p:ph idx="1"/>
          </p:nvPr>
        </p:nvSpPr>
        <p:spPr>
          <a:xfrm>
            <a:off x="457200" y="1497496"/>
            <a:ext cx="8229600" cy="4525963"/>
          </a:xfrm>
        </p:spPr>
        <p:txBody>
          <a:bodyPr/>
          <a:lstStyle/>
          <a:p>
            <a:r>
              <a:rPr lang="en-US" dirty="0" smtClean="0">
                <a:latin typeface="+mn-lt"/>
                <a:cs typeface="Arial" panose="020B0604020202020204" pitchFamily="34" charset="0"/>
              </a:rPr>
              <a:t>¿</a:t>
            </a:r>
            <a:r>
              <a:rPr lang="en-US" dirty="0" err="1" smtClean="0">
                <a:latin typeface="+mn-lt"/>
                <a:cs typeface="Arial" panose="020B0604020202020204" pitchFamily="34" charset="0"/>
              </a:rPr>
              <a:t>Es</a:t>
            </a:r>
            <a:r>
              <a:rPr lang="en-US" dirty="0" smtClean="0">
                <a:latin typeface="+mn-lt"/>
                <a:cs typeface="Arial" panose="020B0604020202020204" pitchFamily="34" charset="0"/>
              </a:rPr>
              <a:t> </a:t>
            </a:r>
            <a:r>
              <a:rPr lang="en-US" dirty="0" err="1" smtClean="0">
                <a:latin typeface="+mn-lt"/>
                <a:cs typeface="Arial" panose="020B0604020202020204" pitchFamily="34" charset="0"/>
              </a:rPr>
              <a:t>esta</a:t>
            </a:r>
            <a:r>
              <a:rPr lang="en-US" dirty="0" smtClean="0">
                <a:latin typeface="+mn-lt"/>
                <a:cs typeface="Arial" panose="020B0604020202020204" pitchFamily="34" charset="0"/>
              </a:rPr>
              <a:t> </a:t>
            </a:r>
            <a:r>
              <a:rPr lang="en-US" dirty="0" err="1" smtClean="0">
                <a:latin typeface="+mn-lt"/>
                <a:cs typeface="Arial" panose="020B0604020202020204" pitchFamily="34" charset="0"/>
              </a:rPr>
              <a:t>tu</a:t>
            </a:r>
            <a:r>
              <a:rPr lang="en-US" dirty="0" smtClean="0">
                <a:latin typeface="+mn-lt"/>
                <a:cs typeface="Arial" panose="020B0604020202020204" pitchFamily="34" charset="0"/>
              </a:rPr>
              <a:t> </a:t>
            </a:r>
            <a:r>
              <a:rPr lang="en-US" dirty="0" err="1" smtClean="0">
                <a:latin typeface="+mn-lt"/>
                <a:cs typeface="Arial" panose="020B0604020202020204" pitchFamily="34" charset="0"/>
              </a:rPr>
              <a:t>primera</a:t>
            </a:r>
            <a:r>
              <a:rPr lang="en-US" dirty="0" smtClean="0">
                <a:latin typeface="+mn-lt"/>
                <a:cs typeface="Arial" panose="020B0604020202020204" pitchFamily="34" charset="0"/>
              </a:rPr>
              <a:t> </a:t>
            </a:r>
            <a:r>
              <a:rPr lang="en-US" dirty="0" err="1" smtClean="0">
                <a:latin typeface="+mn-lt"/>
                <a:cs typeface="Arial" panose="020B0604020202020204" pitchFamily="34" charset="0"/>
              </a:rPr>
              <a:t>vez</a:t>
            </a:r>
            <a:r>
              <a:rPr lang="en-US" dirty="0" smtClean="0">
                <a:latin typeface="+mn-lt"/>
                <a:cs typeface="Arial" panose="020B0604020202020204" pitchFamily="34" charset="0"/>
              </a:rPr>
              <a:t> </a:t>
            </a:r>
            <a:r>
              <a:rPr lang="en-US" dirty="0" err="1" smtClean="0">
                <a:latin typeface="+mn-lt"/>
                <a:cs typeface="Arial" panose="020B0604020202020204" pitchFamily="34" charset="0"/>
              </a:rPr>
              <a:t>atendiendo</a:t>
            </a:r>
            <a:r>
              <a:rPr lang="en-US" dirty="0" smtClean="0">
                <a:latin typeface="+mn-lt"/>
                <a:cs typeface="Arial" panose="020B0604020202020204" pitchFamily="34" charset="0"/>
              </a:rPr>
              <a:t> a un </a:t>
            </a:r>
            <a:r>
              <a:rPr lang="en-US" dirty="0" err="1" smtClean="0">
                <a:latin typeface="+mn-lt"/>
                <a:cs typeface="Arial" panose="020B0604020202020204" pitchFamily="34" charset="0"/>
              </a:rPr>
              <a:t>seminario</a:t>
            </a:r>
            <a:r>
              <a:rPr lang="en-US" dirty="0" smtClean="0">
                <a:latin typeface="+mn-lt"/>
                <a:cs typeface="Arial" panose="020B0604020202020204" pitchFamily="34" charset="0"/>
              </a:rPr>
              <a:t> </a:t>
            </a:r>
            <a:r>
              <a:rPr lang="en-US" dirty="0" err="1" smtClean="0">
                <a:latin typeface="+mn-lt"/>
                <a:cs typeface="Arial" panose="020B0604020202020204" pitchFamily="34" charset="0"/>
              </a:rPr>
              <a:t>en</a:t>
            </a:r>
            <a:r>
              <a:rPr lang="en-US" dirty="0" smtClean="0">
                <a:latin typeface="+mn-lt"/>
                <a:cs typeface="Arial" panose="020B0604020202020204" pitchFamily="34" charset="0"/>
              </a:rPr>
              <a:t> </a:t>
            </a:r>
            <a:r>
              <a:rPr lang="en-US" dirty="0" err="1" smtClean="0">
                <a:latin typeface="+mn-lt"/>
                <a:cs typeface="Arial" panose="020B0604020202020204" pitchFamily="34" charset="0"/>
              </a:rPr>
              <a:t>línea</a:t>
            </a:r>
            <a:r>
              <a:rPr lang="en-US" dirty="0" smtClean="0">
                <a:latin typeface="+mn-lt"/>
                <a:cs typeface="Arial" panose="020B0604020202020204" pitchFamily="34" charset="0"/>
              </a:rPr>
              <a:t>?</a:t>
            </a:r>
          </a:p>
          <a:p>
            <a:r>
              <a:rPr lang="en-US" dirty="0" smtClean="0">
                <a:latin typeface="+mn-lt"/>
                <a:cs typeface="Arial" panose="020B0604020202020204" pitchFamily="34" charset="0"/>
              </a:rPr>
              <a:t>¿</a:t>
            </a:r>
            <a:r>
              <a:rPr lang="en-US" dirty="0" err="1" smtClean="0">
                <a:latin typeface="+mn-lt"/>
                <a:cs typeface="Arial" panose="020B0604020202020204" pitchFamily="34" charset="0"/>
              </a:rPr>
              <a:t>Haz</a:t>
            </a:r>
            <a:r>
              <a:rPr lang="en-US" dirty="0" smtClean="0">
                <a:latin typeface="+mn-lt"/>
                <a:cs typeface="Arial" panose="020B0604020202020204" pitchFamily="34" charset="0"/>
              </a:rPr>
              <a:t> </a:t>
            </a:r>
            <a:r>
              <a:rPr lang="en-US" dirty="0" err="1" smtClean="0">
                <a:latin typeface="+mn-lt"/>
                <a:cs typeface="Arial" panose="020B0604020202020204" pitchFamily="34" charset="0"/>
              </a:rPr>
              <a:t>utilizado</a:t>
            </a:r>
            <a:r>
              <a:rPr lang="en-US" dirty="0" smtClean="0">
                <a:latin typeface="+mn-lt"/>
                <a:cs typeface="Arial" panose="020B0604020202020204" pitchFamily="34" charset="0"/>
              </a:rPr>
              <a:t> la </a:t>
            </a:r>
            <a:r>
              <a:rPr lang="en-US" dirty="0" err="1" smtClean="0">
                <a:latin typeface="+mn-lt"/>
                <a:cs typeface="Arial" panose="020B0604020202020204" pitchFamily="34" charset="0"/>
              </a:rPr>
              <a:t>herramienta</a:t>
            </a:r>
            <a:r>
              <a:rPr lang="en-US" dirty="0" smtClean="0">
                <a:latin typeface="+mn-lt"/>
                <a:cs typeface="Arial" panose="020B0604020202020204" pitchFamily="34" charset="0"/>
              </a:rPr>
              <a:t> de </a:t>
            </a:r>
            <a:r>
              <a:rPr lang="en-US" dirty="0" err="1" smtClean="0">
                <a:latin typeface="+mn-lt"/>
                <a:cs typeface="Arial" panose="020B0604020202020204" pitchFamily="34" charset="0"/>
              </a:rPr>
              <a:t>búsqueda</a:t>
            </a:r>
            <a:r>
              <a:rPr lang="en-US" dirty="0" smtClean="0">
                <a:latin typeface="+mn-lt"/>
                <a:cs typeface="Arial" panose="020B0604020202020204" pitchFamily="34" charset="0"/>
              </a:rPr>
              <a:t> de Schedule B </a:t>
            </a:r>
            <a:r>
              <a:rPr lang="en-US" dirty="0" err="1" smtClean="0">
                <a:latin typeface="+mn-lt"/>
                <a:cs typeface="Arial" panose="020B0604020202020204" pitchFamily="34" charset="0"/>
              </a:rPr>
              <a:t>anteriormente</a:t>
            </a:r>
            <a:r>
              <a:rPr lang="en-US" dirty="0" smtClean="0">
                <a:latin typeface="+mn-lt"/>
                <a:cs typeface="Arial" panose="020B0604020202020204" pitchFamily="34" charset="0"/>
              </a:rPr>
              <a:t>?</a:t>
            </a:r>
          </a:p>
          <a:p>
            <a:r>
              <a:rPr lang="en-US" dirty="0" smtClean="0">
                <a:latin typeface="+mn-lt"/>
                <a:cs typeface="Arial" panose="020B0604020202020204" pitchFamily="34" charset="0"/>
              </a:rPr>
              <a:t>¿</a:t>
            </a:r>
            <a:r>
              <a:rPr lang="en-US" dirty="0" err="1" smtClean="0">
                <a:latin typeface="+mn-lt"/>
                <a:cs typeface="Arial" panose="020B0604020202020204" pitchFamily="34" charset="0"/>
              </a:rPr>
              <a:t>Cuan</a:t>
            </a:r>
            <a:r>
              <a:rPr lang="en-US" dirty="0" smtClean="0">
                <a:latin typeface="+mn-lt"/>
                <a:cs typeface="Arial" panose="020B0604020202020204" pitchFamily="34" charset="0"/>
              </a:rPr>
              <a:t> </a:t>
            </a:r>
            <a:r>
              <a:rPr lang="en-US" dirty="0" err="1" smtClean="0">
                <a:latin typeface="+mn-lt"/>
                <a:cs typeface="Arial" panose="020B0604020202020204" pitchFamily="34" charset="0"/>
              </a:rPr>
              <a:t>frecuente</a:t>
            </a:r>
            <a:r>
              <a:rPr lang="en-US" dirty="0" smtClean="0">
                <a:latin typeface="+mn-lt"/>
                <a:cs typeface="Arial" panose="020B0604020202020204" pitchFamily="34" charset="0"/>
              </a:rPr>
              <a:t> </a:t>
            </a:r>
            <a:r>
              <a:rPr lang="en-US" dirty="0" err="1" smtClean="0">
                <a:latin typeface="+mn-lt"/>
                <a:cs typeface="Arial" panose="020B0604020202020204" pitchFamily="34" charset="0"/>
              </a:rPr>
              <a:t>necesitas</a:t>
            </a:r>
            <a:r>
              <a:rPr lang="en-US" dirty="0" smtClean="0">
                <a:latin typeface="+mn-lt"/>
                <a:cs typeface="Arial" panose="020B0604020202020204" pitchFamily="34" charset="0"/>
              </a:rPr>
              <a:t> </a:t>
            </a:r>
            <a:r>
              <a:rPr lang="en-US" dirty="0" err="1" smtClean="0">
                <a:latin typeface="+mn-lt"/>
                <a:cs typeface="Arial" panose="020B0604020202020204" pitchFamily="34" charset="0"/>
              </a:rPr>
              <a:t>clasificar</a:t>
            </a:r>
            <a:r>
              <a:rPr lang="en-US" dirty="0" smtClean="0">
                <a:latin typeface="+mn-lt"/>
                <a:cs typeface="Arial" panose="020B0604020202020204" pitchFamily="34" charset="0"/>
              </a:rPr>
              <a:t> </a:t>
            </a:r>
            <a:r>
              <a:rPr lang="en-US" dirty="0" err="1" smtClean="0">
                <a:latin typeface="+mn-lt"/>
                <a:cs typeface="Arial" panose="020B0604020202020204" pitchFamily="34" charset="0"/>
              </a:rPr>
              <a:t>productos</a:t>
            </a:r>
            <a:r>
              <a:rPr lang="en-US" dirty="0" smtClean="0">
                <a:latin typeface="+mn-lt"/>
                <a:cs typeface="Arial" panose="020B0604020202020204" pitchFamily="34" charset="0"/>
              </a:rPr>
              <a:t> para </a:t>
            </a:r>
            <a:r>
              <a:rPr lang="en-US" dirty="0" err="1" smtClean="0">
                <a:latin typeface="+mn-lt"/>
                <a:cs typeface="Arial" panose="020B0604020202020204" pitchFamily="34" charset="0"/>
              </a:rPr>
              <a:t>ser</a:t>
            </a:r>
            <a:r>
              <a:rPr lang="en-US" dirty="0" smtClean="0">
                <a:latin typeface="+mn-lt"/>
                <a:cs typeface="Arial" panose="020B0604020202020204" pitchFamily="34" charset="0"/>
              </a:rPr>
              <a:t> </a:t>
            </a:r>
            <a:r>
              <a:rPr lang="en-US" dirty="0" err="1" smtClean="0">
                <a:latin typeface="+mn-lt"/>
                <a:cs typeface="Arial" panose="020B0604020202020204" pitchFamily="34" charset="0"/>
              </a:rPr>
              <a:t>exportados</a:t>
            </a:r>
            <a:r>
              <a:rPr lang="en-US" dirty="0" smtClean="0">
                <a:latin typeface="+mn-lt"/>
                <a:cs typeface="Arial" panose="020B0604020202020204" pitchFamily="34" charset="0"/>
              </a:rPr>
              <a:t>?</a:t>
            </a:r>
          </a:p>
          <a:p>
            <a:r>
              <a:rPr lang="en-US" dirty="0" err="1">
                <a:latin typeface="+mn-lt"/>
                <a:cs typeface="Arial" panose="020B0604020202020204" pitchFamily="34" charset="0"/>
              </a:rPr>
              <a:t>Menciona</a:t>
            </a:r>
            <a:r>
              <a:rPr lang="en-US" dirty="0">
                <a:latin typeface="+mn-lt"/>
                <a:cs typeface="Arial" panose="020B0604020202020204" pitchFamily="34" charset="0"/>
              </a:rPr>
              <a:t> </a:t>
            </a:r>
            <a:r>
              <a:rPr lang="en-US" dirty="0" err="1">
                <a:latin typeface="+mn-lt"/>
                <a:cs typeface="Arial" panose="020B0604020202020204" pitchFamily="34" charset="0"/>
              </a:rPr>
              <a:t>algun</a:t>
            </a:r>
            <a:r>
              <a:rPr lang="en-US" dirty="0">
                <a:latin typeface="+mn-lt"/>
                <a:cs typeface="Arial" panose="020B0604020202020204" pitchFamily="34" charset="0"/>
              </a:rPr>
              <a:t> </a:t>
            </a:r>
            <a:r>
              <a:rPr lang="en-US" dirty="0" err="1">
                <a:latin typeface="+mn-lt"/>
                <a:cs typeface="Arial" panose="020B0604020202020204" pitchFamily="34" charset="0"/>
              </a:rPr>
              <a:t>producto</a:t>
            </a:r>
            <a:r>
              <a:rPr lang="en-US" dirty="0">
                <a:latin typeface="+mn-lt"/>
                <a:cs typeface="Arial" panose="020B0604020202020204" pitchFamily="34" charset="0"/>
              </a:rPr>
              <a:t> el </a:t>
            </a:r>
            <a:r>
              <a:rPr lang="en-US" dirty="0" err="1">
                <a:latin typeface="+mn-lt"/>
                <a:cs typeface="Arial" panose="020B0604020202020204" pitchFamily="34" charset="0"/>
              </a:rPr>
              <a:t>cual</a:t>
            </a:r>
            <a:r>
              <a:rPr lang="en-US" dirty="0">
                <a:latin typeface="+mn-lt"/>
                <a:cs typeface="Arial" panose="020B0604020202020204" pitchFamily="34" charset="0"/>
              </a:rPr>
              <a:t> </a:t>
            </a:r>
            <a:r>
              <a:rPr lang="en-US" dirty="0" err="1">
                <a:latin typeface="+mn-lt"/>
                <a:cs typeface="Arial" panose="020B0604020202020204" pitchFamily="34" charset="0"/>
              </a:rPr>
              <a:t>te</a:t>
            </a:r>
            <a:r>
              <a:rPr lang="en-US" dirty="0">
                <a:latin typeface="+mn-lt"/>
                <a:cs typeface="Arial" panose="020B0604020202020204" pitchFamily="34" charset="0"/>
              </a:rPr>
              <a:t> </a:t>
            </a:r>
            <a:r>
              <a:rPr lang="en-US" dirty="0" err="1">
                <a:latin typeface="+mn-lt"/>
                <a:cs typeface="Arial" panose="020B0604020202020204" pitchFamily="34" charset="0"/>
              </a:rPr>
              <a:t>gustaría</a:t>
            </a:r>
            <a:r>
              <a:rPr lang="en-US" dirty="0">
                <a:latin typeface="+mn-lt"/>
                <a:cs typeface="Arial" panose="020B0604020202020204" pitchFamily="34" charset="0"/>
              </a:rPr>
              <a:t> que </a:t>
            </a:r>
            <a:r>
              <a:rPr lang="en-US" dirty="0" err="1">
                <a:latin typeface="+mn-lt"/>
                <a:cs typeface="Arial" panose="020B0604020202020204" pitchFamily="34" charset="0"/>
              </a:rPr>
              <a:t>fuera</a:t>
            </a:r>
            <a:r>
              <a:rPr lang="en-US" dirty="0">
                <a:latin typeface="+mn-lt"/>
                <a:cs typeface="Arial" panose="020B0604020202020204" pitchFamily="34" charset="0"/>
              </a:rPr>
              <a:t> </a:t>
            </a:r>
            <a:r>
              <a:rPr lang="en-US" dirty="0" err="1">
                <a:latin typeface="+mn-lt"/>
                <a:cs typeface="Arial" panose="020B0604020202020204" pitchFamily="34" charset="0"/>
              </a:rPr>
              <a:t>clasificado</a:t>
            </a:r>
            <a:r>
              <a:rPr lang="en-US" dirty="0">
                <a:latin typeface="+mn-lt"/>
                <a:cs typeface="Arial" panose="020B0604020202020204" pitchFamily="34" charset="0"/>
              </a:rPr>
              <a:t> </a:t>
            </a:r>
            <a:r>
              <a:rPr lang="en-US" dirty="0" err="1">
                <a:latin typeface="+mn-lt"/>
                <a:cs typeface="Arial" panose="020B0604020202020204" pitchFamily="34" charset="0"/>
              </a:rPr>
              <a:t>en</a:t>
            </a:r>
            <a:r>
              <a:rPr lang="en-US" dirty="0">
                <a:latin typeface="+mn-lt"/>
                <a:cs typeface="Arial" panose="020B0604020202020204" pitchFamily="34" charset="0"/>
              </a:rPr>
              <a:t> </a:t>
            </a:r>
            <a:r>
              <a:rPr lang="en-US" dirty="0" err="1">
                <a:latin typeface="+mn-lt"/>
                <a:cs typeface="Arial" panose="020B0604020202020204" pitchFamily="34" charset="0"/>
              </a:rPr>
              <a:t>esta</a:t>
            </a:r>
            <a:r>
              <a:rPr lang="en-US" dirty="0">
                <a:latin typeface="+mn-lt"/>
                <a:cs typeface="Arial" panose="020B0604020202020204" pitchFamily="34" charset="0"/>
              </a:rPr>
              <a:t> </a:t>
            </a:r>
            <a:r>
              <a:rPr lang="en-US" dirty="0" err="1">
                <a:latin typeface="+mn-lt"/>
                <a:cs typeface="Arial" panose="020B0604020202020204" pitchFamily="34" charset="0"/>
              </a:rPr>
              <a:t>demostración</a:t>
            </a:r>
            <a:r>
              <a:rPr lang="en-US" dirty="0">
                <a:latin typeface="+mn-lt"/>
                <a:cs typeface="Arial" panose="020B0604020202020204" pitchFamily="34" charset="0"/>
              </a:rPr>
              <a:t> </a:t>
            </a:r>
            <a:r>
              <a:rPr lang="en-US" dirty="0" err="1">
                <a:latin typeface="+mn-lt"/>
                <a:cs typeface="Arial" panose="020B0604020202020204" pitchFamily="34" charset="0"/>
              </a:rPr>
              <a:t>en</a:t>
            </a:r>
            <a:r>
              <a:rPr lang="en-US" dirty="0">
                <a:latin typeface="+mn-lt"/>
                <a:cs typeface="Arial" panose="020B0604020202020204" pitchFamily="34" charset="0"/>
              </a:rPr>
              <a:t> vivo.</a:t>
            </a:r>
          </a:p>
          <a:p>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pPr>
              <a:defRPr/>
            </a:pPr>
            <a:fld id="{D02B3928-F6D7-4AED-BB78-5B9D6C3DA39F}" type="slidenum">
              <a:rPr lang="en-US" smtClean="0"/>
              <a:pPr>
                <a:defRPr/>
              </a:pPr>
              <a:t>4</a:t>
            </a:fld>
            <a:endParaRPr lang="en-US" dirty="0"/>
          </a:p>
        </p:txBody>
      </p:sp>
      <p:sp>
        <p:nvSpPr>
          <p:cNvPr id="7" name="TextBox 6"/>
          <p:cNvSpPr txBox="1"/>
          <p:nvPr/>
        </p:nvSpPr>
        <p:spPr>
          <a:xfrm>
            <a:off x="8153400" y="6400800"/>
            <a:ext cx="301686" cy="369332"/>
          </a:xfrm>
          <a:prstGeom prst="rect">
            <a:avLst/>
          </a:prstGeom>
          <a:noFill/>
        </p:spPr>
        <p:txBody>
          <a:bodyPr wrap="none" rtlCol="0">
            <a:spAutoFit/>
          </a:bodyPr>
          <a:lstStyle/>
          <a:p>
            <a:r>
              <a:rPr lang="en-US" dirty="0"/>
              <a:t>4</a:t>
            </a:r>
          </a:p>
        </p:txBody>
      </p:sp>
      <p:sp>
        <p:nvSpPr>
          <p:cNvPr id="8" name="Rectangle 7"/>
          <p:cNvSpPr/>
          <p:nvPr/>
        </p:nvSpPr>
        <p:spPr>
          <a:xfrm>
            <a:off x="8455086" y="6400800"/>
            <a:ext cx="231714" cy="3693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6804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r>
              <a:rPr lang="en-US" sz="4000" b="1" dirty="0">
                <a:solidFill>
                  <a:srgbClr val="0070C0"/>
                </a:solidFill>
                <a:effectLst>
                  <a:outerShdw blurRad="38100" dist="38100" dir="2700000" algn="tl">
                    <a:srgbClr val="000000">
                      <a:alpha val="43137"/>
                    </a:srgbClr>
                  </a:outerShdw>
                </a:effectLst>
                <a:latin typeface="+mj-lt"/>
              </a:rPr>
              <a:t>International Harmonized System</a:t>
            </a:r>
            <a:br>
              <a:rPr lang="en-US" sz="4000" b="1" dirty="0">
                <a:solidFill>
                  <a:srgbClr val="0070C0"/>
                </a:solidFill>
                <a:effectLst>
                  <a:outerShdw blurRad="38100" dist="38100" dir="2700000" algn="tl">
                    <a:srgbClr val="000000">
                      <a:alpha val="43137"/>
                    </a:srgbClr>
                  </a:outerShdw>
                </a:effectLst>
                <a:latin typeface="+mj-lt"/>
              </a:rPr>
            </a:br>
            <a:r>
              <a:rPr lang="en-US" sz="4000" b="1" dirty="0">
                <a:solidFill>
                  <a:srgbClr val="0070C0"/>
                </a:solidFill>
                <a:effectLst>
                  <a:outerShdw blurRad="38100" dist="38100" dir="2700000" algn="tl">
                    <a:srgbClr val="000000">
                      <a:alpha val="43137"/>
                    </a:srgbClr>
                  </a:outerShdw>
                </a:effectLst>
                <a:latin typeface="+mj-lt"/>
              </a:rPr>
              <a:t>and HS-based </a:t>
            </a:r>
            <a:r>
              <a:rPr lang="en-US" sz="4000" b="1" dirty="0" smtClean="0">
                <a:solidFill>
                  <a:srgbClr val="0070C0"/>
                </a:solidFill>
                <a:effectLst>
                  <a:outerShdw blurRad="38100" dist="38100" dir="2700000" algn="tl">
                    <a:srgbClr val="000000">
                      <a:alpha val="43137"/>
                    </a:srgbClr>
                  </a:outerShdw>
                </a:effectLst>
                <a:latin typeface="+mj-lt"/>
              </a:rPr>
              <a:t>Classification</a:t>
            </a:r>
            <a:endParaRPr lang="en-US" sz="4000" b="1" dirty="0">
              <a:solidFill>
                <a:srgbClr val="0070C0"/>
              </a:solidFill>
              <a:latin typeface="+mj-lt"/>
            </a:endParaRPr>
          </a:p>
        </p:txBody>
      </p:sp>
      <p:grpSp>
        <p:nvGrpSpPr>
          <p:cNvPr id="120" name="Group 119"/>
          <p:cNvGrpSpPr/>
          <p:nvPr/>
        </p:nvGrpSpPr>
        <p:grpSpPr>
          <a:xfrm>
            <a:off x="838200" y="1743670"/>
            <a:ext cx="7467600" cy="4400729"/>
            <a:chOff x="914400" y="1524000"/>
            <a:chExt cx="7467600" cy="4400729"/>
          </a:xfrm>
        </p:grpSpPr>
        <p:sp>
          <p:nvSpPr>
            <p:cNvPr id="6" name="TextBox 5"/>
            <p:cNvSpPr txBox="1"/>
            <p:nvPr/>
          </p:nvSpPr>
          <p:spPr>
            <a:xfrm>
              <a:off x="1028700" y="2857500"/>
              <a:ext cx="7086600" cy="1569660"/>
            </a:xfrm>
            <a:prstGeom prst="rect">
              <a:avLst/>
            </a:prstGeom>
            <a:noFill/>
          </p:spPr>
          <p:txBody>
            <a:bodyPr wrap="square" rtlCol="0">
              <a:spAutoFit/>
            </a:bodyPr>
            <a:lstStyle/>
            <a:p>
              <a:pPr algn="ctr"/>
              <a:r>
                <a:rPr lang="en-US" sz="9600" dirty="0" smtClean="0">
                  <a:solidFill>
                    <a:srgbClr val="FF0000"/>
                  </a:solidFill>
                </a:rPr>
                <a:t>08</a:t>
              </a:r>
              <a:r>
                <a:rPr lang="en-US" sz="9600" dirty="0" smtClean="0">
                  <a:solidFill>
                    <a:srgbClr val="FFC000"/>
                  </a:solidFill>
                </a:rPr>
                <a:t>05</a:t>
              </a:r>
              <a:r>
                <a:rPr lang="en-US" sz="9600" dirty="0" smtClean="0"/>
                <a:t>.</a:t>
              </a:r>
              <a:r>
                <a:rPr lang="en-US" sz="9600" dirty="0" smtClean="0">
                  <a:solidFill>
                    <a:srgbClr val="00B050"/>
                  </a:solidFill>
                </a:rPr>
                <a:t>10</a:t>
              </a:r>
              <a:r>
                <a:rPr lang="en-US" sz="9600" dirty="0" smtClean="0"/>
                <a:t>.</a:t>
              </a:r>
              <a:r>
                <a:rPr lang="en-US" sz="9600" dirty="0" smtClean="0">
                  <a:solidFill>
                    <a:srgbClr val="0070C0"/>
                  </a:solidFill>
                </a:rPr>
                <a:t>00</a:t>
              </a:r>
              <a:r>
                <a:rPr lang="en-US" sz="9600" dirty="0" smtClean="0">
                  <a:solidFill>
                    <a:srgbClr val="7030A0"/>
                  </a:solidFill>
                </a:rPr>
                <a:t>45</a:t>
              </a:r>
              <a:endParaRPr lang="en-US" sz="8800" dirty="0">
                <a:solidFill>
                  <a:srgbClr val="7030A0"/>
                </a:solidFill>
              </a:endParaRPr>
            </a:p>
          </p:txBody>
        </p:sp>
        <p:cxnSp>
          <p:nvCxnSpPr>
            <p:cNvPr id="10" name="Straight Connector 9"/>
            <p:cNvCxnSpPr/>
            <p:nvPr/>
          </p:nvCxnSpPr>
          <p:spPr>
            <a:xfrm flipV="1">
              <a:off x="1295400" y="3124200"/>
              <a:ext cx="0" cy="1143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295400" y="3124200"/>
              <a:ext cx="9906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286000" y="3124200"/>
              <a:ext cx="0" cy="1143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914400" y="1524000"/>
              <a:ext cx="1752600" cy="923330"/>
            </a:xfrm>
            <a:prstGeom prst="rect">
              <a:avLst/>
            </a:prstGeom>
            <a:noFill/>
            <a:ln>
              <a:solidFill>
                <a:srgbClr val="FF0000"/>
              </a:solidFill>
            </a:ln>
          </p:spPr>
          <p:txBody>
            <a:bodyPr wrap="square" rtlCol="0">
              <a:spAutoFit/>
            </a:bodyPr>
            <a:lstStyle/>
            <a:p>
              <a:pPr algn="ctr"/>
              <a:r>
                <a:rPr lang="en-US" b="1" dirty="0" smtClean="0"/>
                <a:t>CHAPTER</a:t>
              </a:r>
            </a:p>
            <a:p>
              <a:pPr algn="ctr"/>
              <a:r>
                <a:rPr lang="en-US" dirty="0" smtClean="0"/>
                <a:t>2-digit; changes </a:t>
              </a:r>
              <a:r>
                <a:rPr lang="en-US" dirty="0" err="1" smtClean="0"/>
                <a:t>poco</a:t>
              </a:r>
              <a:r>
                <a:rPr lang="en-US" dirty="0" smtClean="0"/>
                <a:t> </a:t>
              </a:r>
              <a:r>
                <a:rPr lang="en-US" dirty="0" err="1" smtClean="0"/>
                <a:t>frecuente</a:t>
              </a:r>
              <a:endParaRPr lang="en-US" dirty="0"/>
            </a:p>
          </p:txBody>
        </p:sp>
        <p:cxnSp>
          <p:nvCxnSpPr>
            <p:cNvPr id="35" name="Straight Connector 34"/>
            <p:cNvCxnSpPr/>
            <p:nvPr/>
          </p:nvCxnSpPr>
          <p:spPr>
            <a:xfrm>
              <a:off x="1295400" y="4267200"/>
              <a:ext cx="2209800"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1295400" y="4090405"/>
              <a:ext cx="0" cy="176795"/>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3505200" y="4090405"/>
              <a:ext cx="0" cy="176795"/>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009900" y="4267200"/>
              <a:ext cx="0" cy="45720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1905000" y="4724400"/>
              <a:ext cx="2209800" cy="923330"/>
            </a:xfrm>
            <a:prstGeom prst="rect">
              <a:avLst/>
            </a:prstGeom>
            <a:noFill/>
            <a:ln>
              <a:solidFill>
                <a:srgbClr val="FFC000"/>
              </a:solidFill>
            </a:ln>
          </p:spPr>
          <p:txBody>
            <a:bodyPr wrap="square" rtlCol="0">
              <a:spAutoFit/>
            </a:bodyPr>
            <a:lstStyle/>
            <a:p>
              <a:pPr algn="ctr"/>
              <a:r>
                <a:rPr lang="en-US" b="1" dirty="0" smtClean="0"/>
                <a:t>HEADING</a:t>
              </a:r>
            </a:p>
            <a:p>
              <a:pPr algn="ctr"/>
              <a:r>
                <a:rPr lang="en-US" dirty="0" smtClean="0"/>
                <a:t>4-digit; could change </a:t>
              </a:r>
              <a:r>
                <a:rPr lang="en-US" dirty="0" err="1" smtClean="0"/>
                <a:t>cada</a:t>
              </a:r>
              <a:r>
                <a:rPr lang="en-US" dirty="0" smtClean="0"/>
                <a:t> 5 </a:t>
              </a:r>
              <a:r>
                <a:rPr lang="en-US" dirty="0" err="1" smtClean="0"/>
                <a:t>años</a:t>
              </a:r>
              <a:endParaRPr lang="en-US" dirty="0" smtClean="0"/>
            </a:p>
          </p:txBody>
        </p:sp>
        <p:cxnSp>
          <p:nvCxnSpPr>
            <p:cNvPr id="64" name="Straight Connector 63"/>
            <p:cNvCxnSpPr>
              <a:stCxn id="33" idx="2"/>
            </p:cNvCxnSpPr>
            <p:nvPr/>
          </p:nvCxnSpPr>
          <p:spPr>
            <a:xfrm>
              <a:off x="1790700" y="2447330"/>
              <a:ext cx="0" cy="67687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V="1">
              <a:off x="1295400" y="2878818"/>
              <a:ext cx="0" cy="186034"/>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1295400" y="2878817"/>
              <a:ext cx="3810000"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5105400" y="2878817"/>
              <a:ext cx="0" cy="18603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3505200" y="1524000"/>
              <a:ext cx="2133600" cy="923330"/>
            </a:xfrm>
            <a:prstGeom prst="rect">
              <a:avLst/>
            </a:prstGeom>
            <a:noFill/>
            <a:ln>
              <a:solidFill>
                <a:srgbClr val="00B050"/>
              </a:solidFill>
            </a:ln>
          </p:spPr>
          <p:txBody>
            <a:bodyPr wrap="square" rtlCol="0">
              <a:spAutoFit/>
            </a:bodyPr>
            <a:lstStyle/>
            <a:p>
              <a:pPr algn="ctr"/>
              <a:r>
                <a:rPr lang="en-US" b="1" dirty="0" smtClean="0"/>
                <a:t>SUBHEADING</a:t>
              </a:r>
            </a:p>
            <a:p>
              <a:pPr algn="ctr"/>
              <a:r>
                <a:rPr lang="en-US" dirty="0" smtClean="0"/>
                <a:t>6-digit; could change </a:t>
              </a:r>
              <a:r>
                <a:rPr lang="en-US" dirty="0" err="1" smtClean="0"/>
                <a:t>cada</a:t>
              </a:r>
              <a:r>
                <a:rPr lang="en-US" dirty="0" smtClean="0"/>
                <a:t> 5 </a:t>
              </a:r>
              <a:r>
                <a:rPr lang="en-US" dirty="0" err="1" smtClean="0"/>
                <a:t>años</a:t>
              </a:r>
              <a:endParaRPr lang="en-US" dirty="0"/>
            </a:p>
          </p:txBody>
        </p:sp>
        <p:cxnSp>
          <p:nvCxnSpPr>
            <p:cNvPr id="82" name="Straight Connector 81"/>
            <p:cNvCxnSpPr/>
            <p:nvPr/>
          </p:nvCxnSpPr>
          <p:spPr>
            <a:xfrm>
              <a:off x="1295400" y="2654647"/>
              <a:ext cx="0" cy="131118"/>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1295400" y="2654647"/>
              <a:ext cx="6553200"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7848600" y="2654647"/>
              <a:ext cx="0" cy="131118"/>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a:stCxn id="72" idx="2"/>
            </p:cNvCxnSpPr>
            <p:nvPr/>
          </p:nvCxnSpPr>
          <p:spPr>
            <a:xfrm>
              <a:off x="4572000" y="2447330"/>
              <a:ext cx="0" cy="431487"/>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6172200" y="1524000"/>
              <a:ext cx="2209800" cy="923330"/>
            </a:xfrm>
            <a:prstGeom prst="rect">
              <a:avLst/>
            </a:prstGeom>
            <a:noFill/>
            <a:ln>
              <a:solidFill>
                <a:srgbClr val="7030A0"/>
              </a:solidFill>
            </a:ln>
          </p:spPr>
          <p:txBody>
            <a:bodyPr wrap="square" rtlCol="0">
              <a:spAutoFit/>
            </a:bodyPr>
            <a:lstStyle/>
            <a:p>
              <a:pPr algn="ctr"/>
              <a:r>
                <a:rPr lang="en-US" b="1" dirty="0" smtClean="0"/>
                <a:t>STATISTICAL</a:t>
              </a:r>
            </a:p>
            <a:p>
              <a:pPr algn="ctr"/>
              <a:r>
                <a:rPr lang="en-US" dirty="0" smtClean="0"/>
                <a:t>10-digit; could cambia semi </a:t>
              </a:r>
              <a:r>
                <a:rPr lang="en-US" dirty="0" err="1" smtClean="0"/>
                <a:t>anual</a:t>
              </a:r>
              <a:endParaRPr lang="en-US" dirty="0" smtClean="0"/>
            </a:p>
          </p:txBody>
        </p:sp>
        <p:cxnSp>
          <p:nvCxnSpPr>
            <p:cNvPr id="108" name="Straight Connector 107"/>
            <p:cNvCxnSpPr>
              <a:stCxn id="106" idx="2"/>
            </p:cNvCxnSpPr>
            <p:nvPr/>
          </p:nvCxnSpPr>
          <p:spPr>
            <a:xfrm>
              <a:off x="7277100" y="2447330"/>
              <a:ext cx="0" cy="207317"/>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1295400" y="4352738"/>
              <a:ext cx="0" cy="148844"/>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1295400" y="4501582"/>
              <a:ext cx="5334000"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flipV="1">
              <a:off x="6629400" y="4352738"/>
              <a:ext cx="0" cy="148844"/>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
          <p:nvSpPr>
            <p:cNvPr id="117" name="TextBox 116"/>
            <p:cNvSpPr txBox="1"/>
            <p:nvPr/>
          </p:nvSpPr>
          <p:spPr>
            <a:xfrm>
              <a:off x="5029200" y="4724400"/>
              <a:ext cx="2209800" cy="1200329"/>
            </a:xfrm>
            <a:prstGeom prst="rect">
              <a:avLst/>
            </a:prstGeom>
            <a:noFill/>
            <a:ln>
              <a:solidFill>
                <a:srgbClr val="0070C0"/>
              </a:solidFill>
            </a:ln>
          </p:spPr>
          <p:txBody>
            <a:bodyPr wrap="square" rtlCol="0">
              <a:spAutoFit/>
            </a:bodyPr>
            <a:lstStyle/>
            <a:p>
              <a:pPr algn="ctr"/>
              <a:r>
                <a:rPr lang="en-US" b="1" dirty="0" smtClean="0"/>
                <a:t>LEGAL</a:t>
              </a:r>
            </a:p>
            <a:p>
              <a:pPr algn="ctr"/>
              <a:r>
                <a:rPr lang="en-US" dirty="0" smtClean="0"/>
                <a:t>8-digit; applies to HTS </a:t>
              </a:r>
              <a:r>
                <a:rPr lang="en-US" dirty="0" err="1" smtClean="0"/>
                <a:t>solamente</a:t>
              </a:r>
              <a:r>
                <a:rPr lang="en-US" dirty="0" smtClean="0"/>
                <a:t> </a:t>
              </a:r>
              <a:r>
                <a:rPr lang="en-US" dirty="0" err="1" smtClean="0"/>
                <a:t>si</a:t>
              </a:r>
              <a:r>
                <a:rPr lang="en-US" dirty="0" smtClean="0"/>
                <a:t> </a:t>
              </a:r>
              <a:r>
                <a:rPr lang="en-US" dirty="0" err="1" smtClean="0"/>
                <a:t>aplica</a:t>
              </a:r>
              <a:r>
                <a:rPr lang="en-US" dirty="0" smtClean="0"/>
                <a:t> </a:t>
              </a:r>
              <a:r>
                <a:rPr lang="en-US" dirty="0" err="1" smtClean="0"/>
                <a:t>cambios</a:t>
              </a:r>
              <a:endParaRPr lang="en-US" dirty="0"/>
            </a:p>
          </p:txBody>
        </p:sp>
        <p:cxnSp>
          <p:nvCxnSpPr>
            <p:cNvPr id="119" name="Straight Connector 118"/>
            <p:cNvCxnSpPr>
              <a:endCxn id="117" idx="0"/>
            </p:cNvCxnSpPr>
            <p:nvPr/>
          </p:nvCxnSpPr>
          <p:spPr>
            <a:xfrm>
              <a:off x="6134100" y="4495800"/>
              <a:ext cx="0" cy="22860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8153400" y="6400800"/>
            <a:ext cx="301686" cy="369332"/>
          </a:xfrm>
          <a:prstGeom prst="rect">
            <a:avLst/>
          </a:prstGeom>
          <a:noFill/>
        </p:spPr>
        <p:txBody>
          <a:bodyPr wrap="none" rtlCol="0">
            <a:spAutoFit/>
          </a:bodyPr>
          <a:lstStyle/>
          <a:p>
            <a:r>
              <a:rPr lang="en-US" dirty="0" smtClean="0"/>
              <a:t>5</a:t>
            </a:r>
            <a:endParaRPr lang="en-US" dirty="0"/>
          </a:p>
        </p:txBody>
      </p:sp>
    </p:spTree>
    <p:extLst>
      <p:ext uri="{BB962C8B-B14F-4D97-AF65-F5344CB8AC3E}">
        <p14:creationId xmlns:p14="http://schemas.microsoft.com/office/powerpoint/2010/main" val="4207978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81000"/>
            <a:ext cx="9144000" cy="1143000"/>
          </a:xfrm>
        </p:spPr>
        <p:txBody>
          <a:bodyPr/>
          <a:lstStyle/>
          <a:p>
            <a:r>
              <a:rPr lang="en-US" sz="4000" b="1" dirty="0" smtClean="0">
                <a:solidFill>
                  <a:srgbClr val="0070C0"/>
                </a:solidFill>
                <a:effectLst>
                  <a:outerShdw blurRad="38100" dist="38100" dir="2700000" algn="tl">
                    <a:srgbClr val="000000">
                      <a:alpha val="43137"/>
                    </a:srgbClr>
                  </a:outerShdw>
                </a:effectLst>
                <a:latin typeface="+mj-lt"/>
              </a:rPr>
              <a:t>Schedule B vs. Harmonized Tariff Schedule</a:t>
            </a:r>
            <a:endParaRPr lang="en-US" sz="4000" b="1" dirty="0">
              <a:solidFill>
                <a:srgbClr val="0070C0"/>
              </a:solidFill>
              <a:effectLst>
                <a:outerShdw blurRad="38100" dist="38100" dir="2700000" algn="tl">
                  <a:srgbClr val="000000">
                    <a:alpha val="43137"/>
                  </a:srgbClr>
                </a:outerShdw>
              </a:effectLst>
              <a:latin typeface="+mj-lt"/>
            </a:endParaRPr>
          </a:p>
        </p:txBody>
      </p:sp>
      <p:grpSp>
        <p:nvGrpSpPr>
          <p:cNvPr id="13" name="Group 12"/>
          <p:cNvGrpSpPr/>
          <p:nvPr/>
        </p:nvGrpSpPr>
        <p:grpSpPr>
          <a:xfrm>
            <a:off x="533400" y="1143000"/>
            <a:ext cx="8077200" cy="5029200"/>
            <a:chOff x="609600" y="1219200"/>
            <a:chExt cx="8077200" cy="5029200"/>
          </a:xfrm>
        </p:grpSpPr>
        <p:pic>
          <p:nvPicPr>
            <p:cNvPr id="5" name="Picture 4"/>
            <p:cNvPicPr/>
            <p:nvPr/>
          </p:nvPicPr>
          <p:blipFill rotWithShape="1">
            <a:blip r:embed="rId3">
              <a:extLst>
                <a:ext uri="{28A0092B-C50C-407E-A947-70E740481C1C}">
                  <a14:useLocalDpi xmlns:a14="http://schemas.microsoft.com/office/drawing/2010/main" val="0"/>
                </a:ext>
              </a:extLst>
            </a:blip>
            <a:srcRect l="8675" t="18633" r="57514" b="55376"/>
            <a:stretch/>
          </p:blipFill>
          <p:spPr bwMode="auto">
            <a:xfrm>
              <a:off x="685800" y="1219200"/>
              <a:ext cx="5911702" cy="1956391"/>
            </a:xfrm>
            <a:prstGeom prst="rect">
              <a:avLst/>
            </a:prstGeom>
            <a:noFill/>
            <a:ln>
              <a:noFill/>
            </a:ln>
            <a:effectLst/>
            <a:extLst>
              <a:ext uri="{53640926-AAD7-44D8-BBD7-CCE9431645EC}">
                <a14:shadowObscured xmlns:a14="http://schemas.microsoft.com/office/drawing/2010/main"/>
              </a:ext>
            </a:ex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5726" t="23185" r="9202" b="34570"/>
            <a:stretch/>
          </p:blipFill>
          <p:spPr bwMode="auto">
            <a:xfrm>
              <a:off x="685800" y="3322320"/>
              <a:ext cx="7894873" cy="2926080"/>
            </a:xfrm>
            <a:prstGeom prst="rect">
              <a:avLst/>
            </a:prstGeom>
            <a:noFill/>
            <a:ln w="3175">
              <a:noFill/>
            </a:ln>
            <a:effectLst/>
            <a:extLst>
              <a:ext uri="{53640926-AAD7-44D8-BBD7-CCE9431645EC}">
                <a14:shadowObscured xmlns:a14="http://schemas.microsoft.com/office/drawing/2010/main"/>
              </a:ext>
            </a:extLst>
          </p:spPr>
        </p:pic>
        <p:cxnSp>
          <p:nvCxnSpPr>
            <p:cNvPr id="7" name="Straight Connector 6"/>
            <p:cNvCxnSpPr/>
            <p:nvPr/>
          </p:nvCxnSpPr>
          <p:spPr>
            <a:xfrm>
              <a:off x="609600" y="3175591"/>
              <a:ext cx="8077200" cy="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85800" y="2362200"/>
              <a:ext cx="38100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85800" y="3962400"/>
              <a:ext cx="357963"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74281" y="2743200"/>
              <a:ext cx="4964519" cy="0"/>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762000" y="4191000"/>
              <a:ext cx="2286000" cy="0"/>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sp>
          <p:nvSpPr>
            <p:cNvPr id="31" name="Rounded Rectangle 30"/>
            <p:cNvSpPr/>
            <p:nvPr/>
          </p:nvSpPr>
          <p:spPr>
            <a:xfrm>
              <a:off x="1596656" y="2133601"/>
              <a:ext cx="3813544" cy="381000"/>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p:nvPr/>
          </p:nvSpPr>
          <p:spPr>
            <a:xfrm>
              <a:off x="1752600" y="3771900"/>
              <a:ext cx="3657600" cy="266700"/>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extBox 1"/>
          <p:cNvSpPr txBox="1"/>
          <p:nvPr/>
        </p:nvSpPr>
        <p:spPr>
          <a:xfrm>
            <a:off x="7848600" y="6248400"/>
            <a:ext cx="1066800" cy="369332"/>
          </a:xfrm>
          <a:prstGeom prst="rect">
            <a:avLst/>
          </a:prstGeom>
          <a:solidFill>
            <a:schemeClr val="bg1"/>
          </a:solidFill>
        </p:spPr>
        <p:txBody>
          <a:bodyPr wrap="square" rtlCol="0">
            <a:spAutoFit/>
          </a:bodyPr>
          <a:lstStyle/>
          <a:p>
            <a:endParaRPr lang="en-US" dirty="0"/>
          </a:p>
        </p:txBody>
      </p:sp>
      <p:sp>
        <p:nvSpPr>
          <p:cNvPr id="14" name="TextBox 13"/>
          <p:cNvSpPr txBox="1"/>
          <p:nvPr/>
        </p:nvSpPr>
        <p:spPr>
          <a:xfrm>
            <a:off x="8153400" y="6400800"/>
            <a:ext cx="301686" cy="369332"/>
          </a:xfrm>
          <a:prstGeom prst="rect">
            <a:avLst/>
          </a:prstGeom>
          <a:noFill/>
        </p:spPr>
        <p:txBody>
          <a:bodyPr wrap="none" rtlCol="0">
            <a:spAutoFit/>
          </a:bodyPr>
          <a:lstStyle/>
          <a:p>
            <a:r>
              <a:rPr lang="en-US" dirty="0"/>
              <a:t>6</a:t>
            </a:r>
          </a:p>
        </p:txBody>
      </p:sp>
    </p:spTree>
    <p:extLst>
      <p:ext uri="{BB962C8B-B14F-4D97-AF65-F5344CB8AC3E}">
        <p14:creationId xmlns:p14="http://schemas.microsoft.com/office/powerpoint/2010/main" val="2171036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C6B5B77-4519-43AE-B0BC-D3C0E1CB2607}" type="slidenum">
              <a:rPr lang="en-US" smtClean="0"/>
              <a:pPr/>
              <a:t>7</a:t>
            </a:fld>
            <a:endParaRPr lang="en-US" dirty="0"/>
          </a:p>
        </p:txBody>
      </p:sp>
      <p:sp>
        <p:nvSpPr>
          <p:cNvPr id="3" name="Title 1"/>
          <p:cNvSpPr txBox="1">
            <a:spLocks/>
          </p:cNvSpPr>
          <p:nvPr/>
        </p:nvSpPr>
        <p:spPr>
          <a:xfrm>
            <a:off x="457200" y="381000"/>
            <a:ext cx="82296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r>
              <a:rPr lang="es-PR" sz="4000" b="1" dirty="0" smtClean="0">
                <a:solidFill>
                  <a:srgbClr val="0070C0"/>
                </a:solidFill>
                <a:effectLst>
                  <a:outerShdw blurRad="38100" dist="38100" dir="2700000" algn="tl">
                    <a:srgbClr val="000000">
                      <a:alpha val="43137"/>
                    </a:srgbClr>
                  </a:outerShdw>
                </a:effectLst>
                <a:latin typeface="+mj-lt"/>
              </a:rPr>
              <a:t>Lista de Códigos no disponibles y Aviso a Exportadores</a:t>
            </a:r>
            <a:endParaRPr lang="es-PR" sz="4000" b="1" dirty="0">
              <a:latin typeface="+mj-lt"/>
            </a:endParaRPr>
          </a:p>
        </p:txBody>
      </p:sp>
      <p:sp>
        <p:nvSpPr>
          <p:cNvPr id="4" name="Content Placeholder 2"/>
          <p:cNvSpPr txBox="1">
            <a:spLocks/>
          </p:cNvSpPr>
          <p:nvPr/>
        </p:nvSpPr>
        <p:spPr>
          <a:xfrm>
            <a:off x="457200" y="1981200"/>
            <a:ext cx="8229600" cy="1676400"/>
          </a:xfrm>
          <a:prstGeom prst="rect">
            <a:avLst/>
          </a:prstGeom>
        </p:spPr>
        <p:txBody>
          <a:bodyPr>
            <a:normAutofit lnSpcReduction="10000"/>
          </a:bodyPr>
          <a:lstStyle>
            <a:lvl1pPr marL="342900" indent="-342900" algn="l" defTabSz="457200" rtl="0" eaLnBrk="1" latinLnBrk="0" hangingPunct="1">
              <a:spcBef>
                <a:spcPct val="20000"/>
              </a:spcBef>
              <a:buClr>
                <a:srgbClr val="1C5696"/>
              </a:buClr>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PR" sz="2400" dirty="0" smtClean="0">
                <a:latin typeface="+mn-lt"/>
              </a:rPr>
              <a:t>Lista de códigos donde el Schedule B (código de exportación) es mas detallado que el HTS (código de importación). En estos casos, el Schedule B debe ser reportado en el sistema de AES. </a:t>
            </a:r>
          </a:p>
          <a:p>
            <a:pPr marL="0" indent="0">
              <a:buFont typeface="Arial"/>
              <a:buNone/>
            </a:pPr>
            <a:r>
              <a:rPr lang="en-US" dirty="0" smtClean="0"/>
              <a:t>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200400"/>
            <a:ext cx="3341687"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200400"/>
            <a:ext cx="3571875" cy="163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8455086" y="6400800"/>
            <a:ext cx="231714" cy="3693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8153400" y="6400800"/>
            <a:ext cx="301686" cy="369332"/>
          </a:xfrm>
          <a:prstGeom prst="rect">
            <a:avLst/>
          </a:prstGeom>
          <a:noFill/>
        </p:spPr>
        <p:txBody>
          <a:bodyPr wrap="none" rtlCol="0">
            <a:spAutoFit/>
          </a:bodyPr>
          <a:lstStyle/>
          <a:p>
            <a:r>
              <a:rPr lang="en-US" dirty="0" smtClean="0"/>
              <a:t>7</a:t>
            </a:r>
            <a:endParaRPr lang="en-US" dirty="0"/>
          </a:p>
        </p:txBody>
      </p:sp>
    </p:spTree>
    <p:extLst>
      <p:ext uri="{BB962C8B-B14F-4D97-AF65-F5344CB8AC3E}">
        <p14:creationId xmlns:p14="http://schemas.microsoft.com/office/powerpoint/2010/main" val="41491814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C6B5B77-4519-43AE-B0BC-D3C0E1CB2607}" type="slidenum">
              <a:rPr lang="en-US" smtClean="0"/>
              <a:pPr/>
              <a:t>8</a:t>
            </a:fld>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477" y="2177699"/>
            <a:ext cx="8047037"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505200" y="1716034"/>
            <a:ext cx="1828800" cy="461665"/>
          </a:xfrm>
          <a:prstGeom prst="rect">
            <a:avLst/>
          </a:prstGeom>
          <a:noFill/>
        </p:spPr>
        <p:txBody>
          <a:bodyPr wrap="square" rtlCol="0">
            <a:spAutoFit/>
          </a:bodyPr>
          <a:lstStyle/>
          <a:p>
            <a:pPr algn="ctr"/>
            <a:r>
              <a:rPr lang="es-PR" sz="2400" b="1" dirty="0" smtClean="0"/>
              <a:t>HTS</a:t>
            </a:r>
            <a:endParaRPr lang="es-PR" sz="2400" b="1"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478" y="4607864"/>
            <a:ext cx="8047037" cy="156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505200" y="4146199"/>
            <a:ext cx="1828800" cy="461665"/>
          </a:xfrm>
          <a:prstGeom prst="rect">
            <a:avLst/>
          </a:prstGeom>
          <a:noFill/>
        </p:spPr>
        <p:txBody>
          <a:bodyPr wrap="square" rtlCol="0">
            <a:spAutoFit/>
          </a:bodyPr>
          <a:lstStyle/>
          <a:p>
            <a:pPr algn="ctr"/>
            <a:r>
              <a:rPr lang="es-PR" sz="2400" b="1" dirty="0" smtClean="0"/>
              <a:t>Schedule B</a:t>
            </a:r>
            <a:endParaRPr lang="es-PR" sz="2400" b="1" dirty="0"/>
          </a:p>
        </p:txBody>
      </p:sp>
      <p:sp>
        <p:nvSpPr>
          <p:cNvPr id="8" name="Title 1"/>
          <p:cNvSpPr txBox="1">
            <a:spLocks/>
          </p:cNvSpPr>
          <p:nvPr/>
        </p:nvSpPr>
        <p:spPr>
          <a:xfrm>
            <a:off x="457200" y="381000"/>
            <a:ext cx="82296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r>
              <a:rPr lang="es-PR" sz="4000" b="1" dirty="0" smtClean="0">
                <a:solidFill>
                  <a:srgbClr val="0070C0"/>
                </a:solidFill>
                <a:effectLst>
                  <a:outerShdw blurRad="38100" dist="38100" dir="2700000" algn="tl">
                    <a:srgbClr val="000000">
                      <a:alpha val="43137"/>
                    </a:srgbClr>
                  </a:outerShdw>
                </a:effectLst>
                <a:latin typeface="+mj-lt"/>
              </a:rPr>
              <a:t>Lista de Códigos no disponibles y Aviso a Exportadores</a:t>
            </a:r>
            <a:endParaRPr lang="es-PR" sz="4000" b="1" dirty="0">
              <a:latin typeface="+mj-lt"/>
            </a:endParaRPr>
          </a:p>
        </p:txBody>
      </p:sp>
      <p:sp>
        <p:nvSpPr>
          <p:cNvPr id="9" name="TextBox 8"/>
          <p:cNvSpPr txBox="1"/>
          <p:nvPr/>
        </p:nvSpPr>
        <p:spPr>
          <a:xfrm>
            <a:off x="8153400" y="6400800"/>
            <a:ext cx="301686" cy="369332"/>
          </a:xfrm>
          <a:prstGeom prst="rect">
            <a:avLst/>
          </a:prstGeom>
          <a:noFill/>
        </p:spPr>
        <p:txBody>
          <a:bodyPr wrap="none" rtlCol="0">
            <a:spAutoFit/>
          </a:bodyPr>
          <a:lstStyle/>
          <a:p>
            <a:r>
              <a:rPr lang="en-US" dirty="0" smtClean="0"/>
              <a:t>8</a:t>
            </a:r>
            <a:endParaRPr lang="en-US" dirty="0"/>
          </a:p>
        </p:txBody>
      </p:sp>
      <p:sp>
        <p:nvSpPr>
          <p:cNvPr id="10" name="Rectangle 9"/>
          <p:cNvSpPr/>
          <p:nvPr/>
        </p:nvSpPr>
        <p:spPr>
          <a:xfrm>
            <a:off x="8455086" y="6400800"/>
            <a:ext cx="231714" cy="3693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43575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81000"/>
            <a:ext cx="8229600" cy="2209800"/>
          </a:xfrm>
        </p:spPr>
        <p:txBody>
          <a:bodyPr/>
          <a:lstStyle/>
          <a:p>
            <a:r>
              <a:rPr lang="en-US" sz="4000" b="1" dirty="0" smtClean="0">
                <a:solidFill>
                  <a:srgbClr val="0070C0"/>
                </a:solidFill>
                <a:effectLst>
                  <a:outerShdw blurRad="38100" dist="38100" dir="2700000" algn="tl">
                    <a:srgbClr val="000000">
                      <a:alpha val="43137"/>
                    </a:srgbClr>
                  </a:outerShdw>
                </a:effectLst>
                <a:latin typeface="+mj-lt"/>
              </a:rPr>
              <a:t>¿</a:t>
            </a:r>
            <a:r>
              <a:rPr lang="en-US" sz="4000" b="1" dirty="0" err="1" smtClean="0">
                <a:solidFill>
                  <a:srgbClr val="0070C0"/>
                </a:solidFill>
                <a:effectLst>
                  <a:outerShdw blurRad="38100" dist="38100" dir="2700000" algn="tl">
                    <a:srgbClr val="000000">
                      <a:alpha val="43137"/>
                    </a:srgbClr>
                  </a:outerShdw>
                </a:effectLst>
                <a:latin typeface="+mj-lt"/>
              </a:rPr>
              <a:t>Tienes</a:t>
            </a:r>
            <a:r>
              <a:rPr lang="en-US" sz="4000" b="1" dirty="0" smtClean="0">
                <a:solidFill>
                  <a:srgbClr val="0070C0"/>
                </a:solidFill>
                <a:effectLst>
                  <a:outerShdw blurRad="38100" dist="38100" dir="2700000" algn="tl">
                    <a:srgbClr val="000000">
                      <a:alpha val="43137"/>
                    </a:srgbClr>
                  </a:outerShdw>
                </a:effectLst>
                <a:latin typeface="+mj-lt"/>
              </a:rPr>
              <a:t> </a:t>
            </a:r>
            <a:r>
              <a:rPr lang="en-US" sz="4000" b="1" dirty="0" err="1">
                <a:solidFill>
                  <a:srgbClr val="0070C0"/>
                </a:solidFill>
                <a:effectLst>
                  <a:outerShdw blurRad="38100" dist="38100" dir="2700000" algn="tl">
                    <a:srgbClr val="000000">
                      <a:alpha val="43137"/>
                    </a:srgbClr>
                  </a:outerShdw>
                </a:effectLst>
                <a:latin typeface="+mj-lt"/>
              </a:rPr>
              <a:t>alguna</a:t>
            </a:r>
            <a:r>
              <a:rPr lang="en-US" sz="4000" b="1" dirty="0">
                <a:solidFill>
                  <a:srgbClr val="0070C0"/>
                </a:solidFill>
                <a:effectLst>
                  <a:outerShdw blurRad="38100" dist="38100" dir="2700000" algn="tl">
                    <a:srgbClr val="000000">
                      <a:alpha val="43137"/>
                    </a:srgbClr>
                  </a:outerShdw>
                </a:effectLst>
                <a:latin typeface="+mj-lt"/>
              </a:rPr>
              <a:t> </a:t>
            </a:r>
            <a:r>
              <a:rPr lang="en-US" sz="4000" b="1" dirty="0" err="1">
                <a:solidFill>
                  <a:srgbClr val="0070C0"/>
                </a:solidFill>
                <a:effectLst>
                  <a:outerShdw blurRad="38100" dist="38100" dir="2700000" algn="tl">
                    <a:srgbClr val="000000">
                      <a:alpha val="43137"/>
                    </a:srgbClr>
                  </a:outerShdw>
                </a:effectLst>
                <a:latin typeface="+mj-lt"/>
              </a:rPr>
              <a:t>pregunta</a:t>
            </a:r>
            <a:r>
              <a:rPr lang="en-US" sz="4000" b="1" dirty="0">
                <a:solidFill>
                  <a:srgbClr val="0070C0"/>
                </a:solidFill>
                <a:effectLst>
                  <a:outerShdw blurRad="38100" dist="38100" dir="2700000" algn="tl">
                    <a:srgbClr val="000000">
                      <a:alpha val="43137"/>
                    </a:srgbClr>
                  </a:outerShdw>
                </a:effectLst>
                <a:latin typeface="+mj-lt"/>
              </a:rPr>
              <a:t> </a:t>
            </a:r>
            <a:r>
              <a:rPr lang="en-US" sz="4000" b="1" dirty="0" err="1" smtClean="0">
                <a:solidFill>
                  <a:srgbClr val="0070C0"/>
                </a:solidFill>
                <a:effectLst>
                  <a:outerShdw blurRad="38100" dist="38100" dir="2700000" algn="tl">
                    <a:srgbClr val="000000">
                      <a:alpha val="43137"/>
                    </a:srgbClr>
                  </a:outerShdw>
                </a:effectLst>
                <a:latin typeface="+mj-lt"/>
              </a:rPr>
              <a:t>sobre</a:t>
            </a:r>
            <a:r>
              <a:rPr lang="en-US" sz="4000" b="1" dirty="0" smtClean="0">
                <a:solidFill>
                  <a:srgbClr val="0070C0"/>
                </a:solidFill>
                <a:effectLst>
                  <a:outerShdw blurRad="38100" dist="38100" dir="2700000" algn="tl">
                    <a:srgbClr val="000000">
                      <a:alpha val="43137"/>
                    </a:srgbClr>
                  </a:outerShdw>
                </a:effectLst>
                <a:latin typeface="+mj-lt"/>
              </a:rPr>
              <a:t> el HTS y el Schedule B? </a:t>
            </a:r>
            <a:endParaRPr lang="en-US" sz="4000" b="1" dirty="0">
              <a:effectLst>
                <a:outerShdw blurRad="38100" dist="38100" dir="2700000" algn="tl">
                  <a:srgbClr val="000000">
                    <a:alpha val="43137"/>
                  </a:srgbClr>
                </a:outerShdw>
              </a:effectLst>
              <a:latin typeface="+mj-lt"/>
            </a:endParaRPr>
          </a:p>
        </p:txBody>
      </p:sp>
      <p:sp>
        <p:nvSpPr>
          <p:cNvPr id="7" name="Content Placeholder 6"/>
          <p:cNvSpPr>
            <a:spLocks noGrp="1"/>
          </p:cNvSpPr>
          <p:nvPr>
            <p:ph idx="1"/>
          </p:nvPr>
        </p:nvSpPr>
        <p:spPr>
          <a:xfrm>
            <a:off x="457200" y="2819400"/>
            <a:ext cx="8229600" cy="3306763"/>
          </a:xfrm>
        </p:spPr>
        <p:txBody>
          <a:bodyPr/>
          <a:lstStyle/>
          <a:p>
            <a:pPr marL="0" indent="0" algn="ctr">
              <a:buNone/>
            </a:pPr>
            <a:r>
              <a:rPr lang="en-US" dirty="0" smtClean="0">
                <a:latin typeface="+mn-lt"/>
              </a:rPr>
              <a:t>Escribe </a:t>
            </a:r>
            <a:r>
              <a:rPr lang="en-US" dirty="0" err="1" smtClean="0">
                <a:latin typeface="+mn-lt"/>
              </a:rPr>
              <a:t>tu</a:t>
            </a:r>
            <a:r>
              <a:rPr lang="en-US" dirty="0" smtClean="0">
                <a:latin typeface="+mn-lt"/>
              </a:rPr>
              <a:t> </a:t>
            </a:r>
            <a:r>
              <a:rPr lang="en-US" dirty="0" err="1" smtClean="0">
                <a:latin typeface="+mn-lt"/>
              </a:rPr>
              <a:t>pregunta</a:t>
            </a:r>
            <a:r>
              <a:rPr lang="en-US" dirty="0" smtClean="0">
                <a:latin typeface="+mn-lt"/>
              </a:rPr>
              <a:t> </a:t>
            </a:r>
            <a:r>
              <a:rPr lang="en-US" dirty="0" err="1" smtClean="0">
                <a:latin typeface="+mn-lt"/>
              </a:rPr>
              <a:t>en</a:t>
            </a:r>
            <a:r>
              <a:rPr lang="en-US" dirty="0" smtClean="0">
                <a:latin typeface="+mn-lt"/>
              </a:rPr>
              <a:t> la </a:t>
            </a:r>
            <a:r>
              <a:rPr lang="en-US" dirty="0" err="1" smtClean="0">
                <a:latin typeface="+mn-lt"/>
              </a:rPr>
              <a:t>ventana</a:t>
            </a:r>
            <a:r>
              <a:rPr lang="en-US" dirty="0" smtClean="0">
                <a:latin typeface="+mn-lt"/>
              </a:rPr>
              <a:t> del chat y </a:t>
            </a:r>
            <a:r>
              <a:rPr lang="en-US" dirty="0" err="1" smtClean="0">
                <a:latin typeface="+mn-lt"/>
              </a:rPr>
              <a:t>envíala</a:t>
            </a:r>
            <a:r>
              <a:rPr lang="en-US" dirty="0" smtClean="0">
                <a:latin typeface="+mn-lt"/>
              </a:rPr>
              <a:t> a: All Panelists (</a:t>
            </a:r>
            <a:r>
              <a:rPr lang="en-US" dirty="0" err="1" smtClean="0">
                <a:latin typeface="+mn-lt"/>
              </a:rPr>
              <a:t>Todos</a:t>
            </a:r>
            <a:r>
              <a:rPr lang="en-US" dirty="0" smtClean="0">
                <a:latin typeface="+mn-lt"/>
              </a:rPr>
              <a:t> </a:t>
            </a:r>
            <a:r>
              <a:rPr lang="en-US" dirty="0" err="1" smtClean="0">
                <a:latin typeface="+mn-lt"/>
              </a:rPr>
              <a:t>los</a:t>
            </a:r>
            <a:r>
              <a:rPr lang="en-US" dirty="0" smtClean="0">
                <a:latin typeface="+mn-lt"/>
              </a:rPr>
              <a:t> </a:t>
            </a:r>
            <a:r>
              <a:rPr lang="en-US" dirty="0" err="1" smtClean="0">
                <a:latin typeface="+mn-lt"/>
              </a:rPr>
              <a:t>panelistas</a:t>
            </a:r>
            <a:r>
              <a:rPr lang="en-US" dirty="0" smtClean="0">
                <a:latin typeface="+mn-lt"/>
              </a:rPr>
              <a:t>)</a:t>
            </a:r>
            <a:endParaRPr lang="en-US" dirty="0">
              <a:latin typeface="+mn-lt"/>
            </a:endParaRPr>
          </a:p>
        </p:txBody>
      </p:sp>
      <p:sp>
        <p:nvSpPr>
          <p:cNvPr id="5" name="Slide Number Placeholder 4"/>
          <p:cNvSpPr>
            <a:spLocks noGrp="1"/>
          </p:cNvSpPr>
          <p:nvPr>
            <p:ph type="sldNum" sz="quarter" idx="4294967295"/>
          </p:nvPr>
        </p:nvSpPr>
        <p:spPr>
          <a:xfrm>
            <a:off x="7010400" y="6356350"/>
            <a:ext cx="2133600" cy="365125"/>
          </a:xfrm>
        </p:spPr>
        <p:txBody>
          <a:bodyPr/>
          <a:lstStyle/>
          <a:p>
            <a:pPr>
              <a:defRPr/>
            </a:pPr>
            <a:fld id="{D02B3928-F6D7-4AED-BB78-5B9D6C3DA39F}" type="slidenum">
              <a:rPr lang="en-US" smtClean="0"/>
              <a:pPr>
                <a:defRPr/>
              </a:pPr>
              <a:t>9</a:t>
            </a:fld>
            <a:endParaRPr lang="en-US" dirty="0"/>
          </a:p>
        </p:txBody>
      </p:sp>
      <p:sp>
        <p:nvSpPr>
          <p:cNvPr id="8" name="TextBox 7"/>
          <p:cNvSpPr txBox="1"/>
          <p:nvPr/>
        </p:nvSpPr>
        <p:spPr>
          <a:xfrm>
            <a:off x="8153400" y="6400800"/>
            <a:ext cx="301686" cy="369332"/>
          </a:xfrm>
          <a:prstGeom prst="rect">
            <a:avLst/>
          </a:prstGeom>
          <a:noFill/>
        </p:spPr>
        <p:txBody>
          <a:bodyPr wrap="none" rtlCol="0">
            <a:spAutoFit/>
          </a:bodyPr>
          <a:lstStyle/>
          <a:p>
            <a:r>
              <a:rPr lang="en-US" dirty="0" smtClean="0"/>
              <a:t>9</a:t>
            </a:r>
            <a:endParaRPr lang="en-US" dirty="0"/>
          </a:p>
        </p:txBody>
      </p:sp>
      <p:sp>
        <p:nvSpPr>
          <p:cNvPr id="9" name="Rectangle 8"/>
          <p:cNvSpPr/>
          <p:nvPr/>
        </p:nvSpPr>
        <p:spPr>
          <a:xfrm>
            <a:off x="8382000" y="6400800"/>
            <a:ext cx="231714" cy="3693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64993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a6bda505-f9f2-4cec-b452-56054454edfb"/>
</p:tagLst>
</file>

<file path=ppt/theme/theme1.xml><?xml version="1.0" encoding="utf-8"?>
<a:theme xmlns:a="http://schemas.openxmlformats.org/drawingml/2006/main" name="Plain_Blue_05_01_12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F7D7CB-DC79-4550-A14B-1ADE536F534E}">
  <ds:schemaRefs>
    <ds:schemaRef ds:uri="http://www.w3.org/XML/1998/namespace"/>
    <ds:schemaRef ds:uri="http://purl.org/dc/elements/1.1/"/>
    <ds:schemaRef ds:uri="http://schemas.openxmlformats.org/package/2006/metadata/core-properties"/>
    <ds:schemaRef ds:uri="http://schemas.microsoft.com/office/2006/documentManagement/types"/>
    <ds:schemaRef ds:uri="http://purl.org/dc/dcmitype/"/>
    <ds:schemaRef ds:uri="http://purl.org/dc/term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4E15DFCB-28E1-402A-B13B-F513778A2882}">
  <ds:schemaRefs>
    <ds:schemaRef ds:uri="http://schemas.microsoft.com/sharepoint/v3/contenttype/forms"/>
  </ds:schemaRefs>
</ds:datastoreItem>
</file>

<file path=customXml/itemProps3.xml><?xml version="1.0" encoding="utf-8"?>
<ds:datastoreItem xmlns:ds="http://schemas.openxmlformats.org/officeDocument/2006/customXml" ds:itemID="{436EAEBE-A2D1-4A45-BD6F-FC7C78E7E2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Census Blue Template</Template>
  <TotalTime>7784</TotalTime>
  <Words>1404</Words>
  <Application>Microsoft Office PowerPoint</Application>
  <PresentationFormat>On-screen Show (4:3)</PresentationFormat>
  <Paragraphs>246</Paragraphs>
  <Slides>37</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Cambria</vt:lpstr>
      <vt:lpstr>Times New Roman</vt:lpstr>
      <vt:lpstr>Wingdings</vt:lpstr>
      <vt:lpstr>Plain_Blue_05_01_12c</vt:lpstr>
      <vt:lpstr>Clasificación de Mercancía para Exportación</vt:lpstr>
      <vt:lpstr>PowerPoint Presentation</vt:lpstr>
      <vt:lpstr>Clasificando tu producto  Silabario del curso </vt:lpstr>
      <vt:lpstr>Exámen rápido</vt:lpstr>
      <vt:lpstr>PowerPoint Presentation</vt:lpstr>
      <vt:lpstr>Schedule B vs. Harmonized Tariff Schedule</vt:lpstr>
      <vt:lpstr>PowerPoint Presentation</vt:lpstr>
      <vt:lpstr>PowerPoint Presentation</vt:lpstr>
      <vt:lpstr>¿Tienes alguna pregunta sobre el HTS y el Schedule B? </vt:lpstr>
      <vt:lpstr>Regla General de Interpretación 1</vt:lpstr>
      <vt:lpstr>Regla de Interpretación  2</vt:lpstr>
      <vt:lpstr>Característica Esencial</vt:lpstr>
      <vt:lpstr>PowerPoint Presentation</vt:lpstr>
      <vt:lpstr>¿Tienes alguna pregunta sobre lo que hemos discutido hasta el momento sobre las reglas generales de clasificación? </vt:lpstr>
      <vt:lpstr>Regla de Interpretación 3</vt:lpstr>
      <vt:lpstr>Regla de Interpretación 4</vt:lpstr>
      <vt:lpstr>Regla de Interpretación 5</vt:lpstr>
      <vt:lpstr>Regla de Interpretación 6</vt:lpstr>
      <vt:lpstr>Reglas adicionales de interpretación de los EE.UU.</vt:lpstr>
      <vt:lpstr>Errores Potenciales</vt:lpstr>
      <vt:lpstr>¿Tienes alguna pregunta acerca de las reglas generales de clasificación? </vt:lpstr>
      <vt:lpstr>Próximos seminarios en línea</vt:lpstr>
      <vt:lpstr>Demostracción en vivo de como utilizar la herramienta de búsqueda del Schedule B</vt:lpstr>
      <vt:lpstr>www.census.gov/scheduleb </vt:lpstr>
      <vt:lpstr>¿Tienes alguna pregunta de como utilizar la herramienta de búsqueda del Schedule B? </vt:lpstr>
      <vt:lpstr>International Trade teléfonos de ayuda www.census.gov/trade o llamar al 1-800-549-0595</vt:lpstr>
      <vt:lpstr>Sección de preguntas y respuestas </vt:lpstr>
      <vt:lpstr>Su opinión es importante  </vt:lpstr>
      <vt:lpstr> Gracias </vt:lpstr>
      <vt:lpstr>Consejos para Conseguir el ‘Schedule B’</vt:lpstr>
      <vt:lpstr>Consejos para Conseguir el ‘Schedule B’</vt:lpstr>
      <vt:lpstr>Consejos #1: Conozca de qué están compuestos sus productos.</vt:lpstr>
      <vt:lpstr>Consejos #1: Conozca de qué están compuestos sus productos.</vt:lpstr>
      <vt:lpstr>Consejos #1: Conozca de qué están compuestos sus productos.</vt:lpstr>
      <vt:lpstr>Consejos #2: Escoja el mejor encabezado y subencabezado..</vt:lpstr>
      <vt:lpstr>PowerPoint Presentation</vt:lpstr>
      <vt:lpstr>PowerPoint Presentation</vt:lpstr>
    </vt:vector>
  </TitlesOfParts>
  <Company>U.S. Department of 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Export Commodity Classification</dc:title>
  <dc:creator>escal001</dc:creator>
  <cp:lastModifiedBy>Timothy Van Le (CENSUS/EAD FED)</cp:lastModifiedBy>
  <cp:revision>636</cp:revision>
  <cp:lastPrinted>2016-07-01T11:41:01Z</cp:lastPrinted>
  <dcterms:created xsi:type="dcterms:W3CDTF">2012-07-06T12:54:53Z</dcterms:created>
  <dcterms:modified xsi:type="dcterms:W3CDTF">2018-04-03T15:19:23Z</dcterms:modified>
</cp:coreProperties>
</file>